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0" r:id="rId2"/>
    <p:sldId id="289" r:id="rId3"/>
    <p:sldId id="305" r:id="rId4"/>
    <p:sldId id="307" r:id="rId5"/>
    <p:sldId id="311" r:id="rId6"/>
    <p:sldId id="312" r:id="rId7"/>
    <p:sldId id="313" r:id="rId8"/>
    <p:sldId id="308" r:id="rId9"/>
    <p:sldId id="310" r:id="rId10"/>
    <p:sldId id="30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299" r:id="rId19"/>
  </p:sldIdLst>
  <p:sldSz cx="9144000" cy="6858000" type="screen4x3"/>
  <p:notesSz cx="6858000" cy="9144000"/>
  <p:embeddedFontLst>
    <p:embeddedFont>
      <p:font typeface="나눔고딕" charset="-127"/>
      <p:regular r:id="rId21"/>
      <p:bold r:id="rId22"/>
    </p:embeddedFont>
    <p:embeddedFont>
      <p:font typeface="나눔명조" charset="-127"/>
      <p:regular r:id="rId23"/>
      <p:bold r:id="rId24"/>
    </p:embeddedFont>
    <p:embeddedFont>
      <p:font typeface="맑은 고딕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2A1D1C"/>
    <a:srgbClr val="5D5635"/>
    <a:srgbClr val="9966FF"/>
    <a:srgbClr val="7747B7"/>
    <a:srgbClr val="9999FF"/>
    <a:srgbClr val="1FE5EF"/>
    <a:srgbClr val="5C56D8"/>
    <a:srgbClr val="01ABB3"/>
    <a:srgbClr val="02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8" autoAdjust="0"/>
    <p:restoredTop sz="94660"/>
  </p:normalViewPr>
  <p:slideViewPr>
    <p:cSldViewPr>
      <p:cViewPr varScale="1">
        <p:scale>
          <a:sx n="85" d="100"/>
          <a:sy n="85" d="100"/>
        </p:scale>
        <p:origin x="-90" y="-606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38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271591"/>
            <a:ext cx="1955249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1200" b="1" u="sng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소속 일본어일본학과</a:t>
            </a:r>
            <a:endParaRPr lang="en-US" altLang="ko-KR" sz="1200" b="1" u="sng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200" b="1" u="sng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작성자 김형진</a:t>
            </a:r>
            <a:endParaRPr lang="en-US" altLang="ko-KR" sz="1200" b="1" u="sng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908720"/>
            <a:ext cx="800219" cy="382398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400"/>
              </a:lnSpc>
            </a:pPr>
            <a:r>
              <a:rPr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</a:t>
            </a:r>
            <a:r>
              <a:rPr lang="ko-KR" altLang="en-US" sz="36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라</a:t>
            </a:r>
            <a:r>
              <a:rPr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시대</a:t>
            </a:r>
            <a:endParaRPr lang="en-US" altLang="ko-KR" sz="36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592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역사서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218" name="Picture 2" descr="C:\Users\kaiya\Downloads\나라시대\고사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56" y="1844824"/>
            <a:ext cx="2343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087" y="5301208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고사기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2941" y="2000609"/>
            <a:ext cx="448552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 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712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년 편찬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 신화적 기원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~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기원후 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500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년경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○황실 계보자료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dirty="0" smtClean="0"/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8</a:t>
            </a:r>
            <a:r>
              <a:rPr lang="ko-KR" altLang="en-US" sz="2400" dirty="0">
                <a:latin typeface="나눔명조" charset="-127"/>
                <a:ea typeface="나눔명조" charset="-127"/>
              </a:rPr>
              <a:t>세기 일본어 발음을 </a:t>
            </a:r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>
                <a:latin typeface="나눔명조" charset="-127"/>
                <a:ea typeface="나눔명조" charset="-127"/>
              </a:rPr>
              <a:t>    </a:t>
            </a:r>
            <a:r>
              <a:rPr lang="ko-KR" altLang="en-US" sz="2400" dirty="0">
                <a:latin typeface="나눔명조" charset="-127"/>
                <a:ea typeface="나눔명조" charset="-127"/>
              </a:rPr>
              <a:t>한자를 차용해서 표기</a:t>
            </a:r>
            <a:endParaRPr lang="en-US" altLang="ko-KR" sz="2400" dirty="0">
              <a:latin typeface="나눔명조" charset="-127"/>
              <a:ea typeface="나눔명조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역사서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42" name="Picture 2" descr="C:\Users\kaiya\Downloads\나라시대\일본서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2" y="1549400"/>
            <a:ext cx="3506638" cy="3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9252" y="5580896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나눔명조" charset="-127"/>
                <a:ea typeface="나눔명조" charset="-127"/>
              </a:rPr>
              <a:t>일본서기</a:t>
            </a:r>
            <a:endParaRPr lang="ko-KR" altLang="en-US" sz="1400" dirty="0">
              <a:latin typeface="나눔명조" charset="-127"/>
              <a:ea typeface="나눔명조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442379"/>
            <a:ext cx="3785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720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년 편찬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887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년 까지의 역사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○한문으로 기록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○육국서의 첫 번째 역사서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7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역사서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148" y="2852936"/>
            <a:ext cx="8105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 일본신화의 주된 보고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수록된 일본 신화는 고대가요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전설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종교의례 등에서 기원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천황가의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 통치 정당성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912" y="1628800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○고사기와 일본서기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7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만요슈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486" y="2348880"/>
            <a:ext cx="30925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○고대 일본의 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가집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○신분구분 없이 모음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○대략 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4500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여 곡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만요가나로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 쓰여짐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</p:txBody>
      </p:sp>
      <p:pic>
        <p:nvPicPr>
          <p:cNvPr id="11266" name="Picture 2" descr="C:\Users\kaiya\Downloads\나라시대\만요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09" y="2085677"/>
            <a:ext cx="4530755" cy="30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0502" y="6065852"/>
            <a:ext cx="6019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나눔명조" charset="-127"/>
                <a:ea typeface="나눔명조" charset="-127"/>
              </a:rPr>
              <a:t>만요가나</a:t>
            </a:r>
            <a:r>
              <a:rPr lang="en-US" altLang="ko-KR" sz="1100" dirty="0" smtClean="0">
                <a:latin typeface="나눔명조" charset="-127"/>
                <a:ea typeface="나눔명조" charset="-127"/>
              </a:rPr>
              <a:t>: </a:t>
            </a:r>
            <a:r>
              <a:rPr lang="ko-KR" altLang="en-US" sz="1100" dirty="0" smtClean="0">
                <a:latin typeface="나눔명조" charset="-127"/>
                <a:ea typeface="나눔명조" charset="-127"/>
              </a:rPr>
              <a:t>고대 일본어에서 한자를 차용해 한자의 음과 뜻을 빌려 당대 일본어를 표기하는 방식</a:t>
            </a:r>
            <a:endParaRPr lang="ko-KR" altLang="en-US" sz="11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7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불교문화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628800"/>
            <a:ext cx="661431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덴표시대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 smtClean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쇼무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 천황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 smtClean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국가진호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국가불교화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 smtClean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도다이지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국분사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 및 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국분니사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 smtClean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과중한 조세부담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en-US" altLang="ko-KR" sz="2400" dirty="0" smtClean="0">
                <a:latin typeface="나눔명조" charset="-127"/>
                <a:ea typeface="나눔명조" charset="-127"/>
              </a:rPr>
              <a:t>-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중앙집권제의 약화와 국가경영의 후퇴를 조장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502" y="6165304"/>
            <a:ext cx="4608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나눔명조" charset="-127"/>
                <a:ea typeface="나눔명조" charset="-127"/>
              </a:rPr>
              <a:t>국가진호</a:t>
            </a:r>
            <a:r>
              <a:rPr lang="en-US" altLang="ko-KR" sz="1100" dirty="0" smtClean="0">
                <a:latin typeface="나눔명조" charset="-127"/>
                <a:ea typeface="나눔명조" charset="-127"/>
              </a:rPr>
              <a:t>: </a:t>
            </a:r>
            <a:r>
              <a:rPr lang="ko-KR" altLang="en-US" sz="1100" dirty="0" smtClean="0">
                <a:latin typeface="나눔명조" charset="-127"/>
                <a:ea typeface="나눔명조" charset="-127"/>
              </a:rPr>
              <a:t>정부가 불교를 이용하여 내정의 안정을 도모하고자 하는 정책</a:t>
            </a:r>
            <a:endParaRPr lang="ko-KR" altLang="en-US" sz="11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7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불교문화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290" name="Picture 2" descr="C:\Users\kaiya\Downloads\나라시대\도다이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50" y="2060848"/>
            <a:ext cx="3868859" cy="33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8229" y="5638379"/>
            <a:ext cx="556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https://www.youtube.com/watch?v=PPeYLnbGjRM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2521" y="1444134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명조" charset="-127"/>
                <a:ea typeface="나눔명조" charset="-127"/>
              </a:rPr>
              <a:t>도다이지</a:t>
            </a:r>
            <a:endParaRPr lang="ko-KR" altLang="en-US" sz="20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7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불교문화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314" name="Picture 2" descr="C:\Users\kaiya\Downloads\나라시대\도다이지 다이부츠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1935711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803" y="5041135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나눔명조" charset="-127"/>
                <a:ea typeface="나눔명조" charset="-127"/>
              </a:rPr>
              <a:t>도다이지</a:t>
            </a:r>
            <a:r>
              <a:rPr lang="ko-KR" altLang="en-US" sz="1400" dirty="0" smtClean="0">
                <a:latin typeface="나눔명조" charset="-127"/>
                <a:ea typeface="나눔명조" charset="-127"/>
              </a:rPr>
              <a:t> </a:t>
            </a:r>
            <a:r>
              <a:rPr lang="ko-KR" altLang="en-US" sz="1400" dirty="0" err="1" smtClean="0">
                <a:latin typeface="나눔명조" charset="-127"/>
                <a:ea typeface="나눔명조" charset="-127"/>
              </a:rPr>
              <a:t>다이부츠덴</a:t>
            </a:r>
            <a:endParaRPr lang="ko-KR" altLang="en-US" sz="1400" dirty="0">
              <a:latin typeface="나눔명조" charset="-127"/>
              <a:ea typeface="나눔명조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2596267"/>
            <a:ext cx="29674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명조" charset="-127"/>
                <a:ea typeface="나눔명조" charset="-127"/>
              </a:rPr>
              <a:t>○세계 최대의 목조건물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endParaRPr lang="en-US" altLang="ko-KR" sz="2000" dirty="0">
              <a:latin typeface="나눔명조" charset="-127"/>
              <a:ea typeface="나눔명조" charset="-127"/>
            </a:endParaRPr>
          </a:p>
          <a:p>
            <a:r>
              <a:rPr lang="ko-KR" altLang="en-US" sz="2000" dirty="0" smtClean="0">
                <a:latin typeface="나눔명조" charset="-127"/>
                <a:ea typeface="나눔명조" charset="-127"/>
              </a:rPr>
              <a:t>○세계 최대의 청동 불상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endParaRPr lang="en-US" altLang="ko-KR" sz="2000" dirty="0">
              <a:latin typeface="나눔명조" charset="-127"/>
              <a:ea typeface="나눔명조" charset="-127"/>
            </a:endParaRPr>
          </a:p>
          <a:p>
            <a:r>
              <a:rPr lang="ko-KR" altLang="en-US" sz="2000" dirty="0" smtClean="0">
                <a:latin typeface="나눔명조" charset="-127"/>
                <a:ea typeface="나눔명조" charset="-127"/>
              </a:rPr>
              <a:t>○옻칠기법</a:t>
            </a:r>
            <a:endParaRPr lang="ko-KR" altLang="en-US" sz="2000" dirty="0">
              <a:latin typeface="나눔명조" charset="-127"/>
              <a:ea typeface="나눔명조" charset="-127"/>
            </a:endParaRPr>
          </a:p>
        </p:txBody>
      </p:sp>
      <p:pic>
        <p:nvPicPr>
          <p:cNvPr id="13315" name="Picture 3" descr="C:\Users\kaiya\Downloads\나라시대\청동대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" y="687472"/>
            <a:ext cx="4027413" cy="53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aiya\Downloads\일본2012-04-13 14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5" y="315434"/>
            <a:ext cx="4083033" cy="61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kaiya\Downloads\나라시대\감진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4" y="986126"/>
            <a:ext cx="4170953" cy="46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0482" y="5994505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https://www.youtube.com/watch?v=1FFdeAjM0L4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8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불교문화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80714"/>
            <a:ext cx="5544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명조" charset="-127"/>
                <a:ea typeface="나눔명조" charset="-127"/>
              </a:rPr>
              <a:t>○</a:t>
            </a:r>
            <a:r>
              <a:rPr lang="ko-KR" altLang="en-US" sz="2000" dirty="0" err="1" smtClean="0">
                <a:latin typeface="나눔명조" charset="-127"/>
                <a:ea typeface="나눔명조" charset="-127"/>
              </a:rPr>
              <a:t>쇼소인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endParaRPr lang="en-US" altLang="ko-KR" sz="2000" dirty="0">
              <a:latin typeface="나눔명조" charset="-127"/>
              <a:ea typeface="나눔명조" charset="-127"/>
            </a:endParaRPr>
          </a:p>
          <a:p>
            <a:r>
              <a:rPr lang="en-US" altLang="ko-KR" sz="2000" dirty="0" smtClean="0">
                <a:latin typeface="나눔명조" charset="-127"/>
                <a:ea typeface="나눔명조" charset="-127"/>
              </a:rPr>
              <a:t>- 8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세기부터 예술품을 보관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endParaRPr lang="en-US" altLang="ko-KR" sz="2000" dirty="0">
              <a:latin typeface="나눔명조" charset="-127"/>
              <a:ea typeface="나눔명조" charset="-127"/>
            </a:endParaRPr>
          </a:p>
          <a:p>
            <a:r>
              <a:rPr lang="en-US" altLang="ko-KR" sz="2000" dirty="0" smtClean="0">
                <a:latin typeface="나눔명조" charset="-127"/>
                <a:ea typeface="나눔명조" charset="-127"/>
              </a:rPr>
              <a:t>-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특수한 건축양식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endParaRPr lang="en-US" altLang="ko-KR" sz="2000" dirty="0">
              <a:latin typeface="나눔명조" charset="-127"/>
              <a:ea typeface="나눔명조" charset="-127"/>
            </a:endParaRPr>
          </a:p>
          <a:p>
            <a:r>
              <a:rPr lang="en-US" altLang="ko-KR" sz="2000" dirty="0" smtClean="0">
                <a:latin typeface="나눔명조" charset="-127"/>
                <a:ea typeface="나눔명조" charset="-127"/>
              </a:rPr>
              <a:t>-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중국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한반도뿐만 아니라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r>
              <a:rPr lang="en-US" altLang="ko-KR" sz="2000" dirty="0">
                <a:latin typeface="나눔명조" charset="-127"/>
                <a:ea typeface="나눔명조" charset="-127"/>
              </a:rPr>
              <a:t> 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 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중앙아시아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인도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페르시아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r>
              <a:rPr lang="en-US" altLang="ko-KR" sz="2000" dirty="0">
                <a:latin typeface="나눔명조" charset="-127"/>
                <a:ea typeface="나눔명조" charset="-127"/>
              </a:rPr>
              <a:t> 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 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그리스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로마 등의 </a:t>
            </a:r>
            <a:endParaRPr lang="en-US" altLang="ko-KR" sz="2000" dirty="0" smtClean="0">
              <a:latin typeface="나눔명조" charset="-127"/>
              <a:ea typeface="나눔명조" charset="-127"/>
            </a:endParaRPr>
          </a:p>
          <a:p>
            <a:r>
              <a:rPr lang="en-US" altLang="ko-KR" sz="2000" dirty="0">
                <a:latin typeface="나눔명조" charset="-127"/>
                <a:ea typeface="나눔명조" charset="-127"/>
              </a:rPr>
              <a:t> </a:t>
            </a:r>
            <a:r>
              <a:rPr lang="en-US" altLang="ko-KR" sz="2000" dirty="0" smtClean="0">
                <a:latin typeface="나눔명조" charset="-127"/>
                <a:ea typeface="나눔명조" charset="-127"/>
              </a:rPr>
              <a:t>  </a:t>
            </a:r>
            <a:r>
              <a:rPr lang="ko-KR" altLang="en-US" sz="2000" dirty="0" smtClean="0">
                <a:latin typeface="나눔명조" charset="-127"/>
                <a:ea typeface="나눔명조" charset="-127"/>
              </a:rPr>
              <a:t>예술품도 보관</a:t>
            </a:r>
            <a:endParaRPr lang="ko-KR" altLang="en-US" sz="2000" dirty="0">
              <a:latin typeface="나눔명조" charset="-127"/>
              <a:ea typeface="나눔명조" charset="-127"/>
            </a:endParaRPr>
          </a:p>
        </p:txBody>
      </p:sp>
      <p:pic>
        <p:nvPicPr>
          <p:cNvPr id="14338" name="Picture 2" descr="C:\Users\kaiya\Downloads\나라시대\tythd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94" y="2174236"/>
            <a:ext cx="4363470" cy="24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75722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2" cy="68579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그림 7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391" y="1421159"/>
            <a:ext cx="4847207" cy="547711"/>
          </a:xfrm>
          <a:prstGeom prst="rect">
            <a:avLst/>
          </a:prstGeom>
        </p:spPr>
      </p:pic>
      <p:pic>
        <p:nvPicPr>
          <p:cNvPr id="10" name="그림 9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390" y="2132856"/>
            <a:ext cx="4847207" cy="547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780928"/>
            <a:ext cx="4852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713" y="4077072"/>
            <a:ext cx="4847207" cy="547711"/>
          </a:xfrm>
          <a:prstGeom prst="rect">
            <a:avLst/>
          </a:prstGeom>
        </p:spPr>
      </p:pic>
      <p:pic>
        <p:nvPicPr>
          <p:cNvPr id="12" name="그림 11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711" y="5373216"/>
            <a:ext cx="4847207" cy="547711"/>
          </a:xfrm>
          <a:prstGeom prst="rect">
            <a:avLst/>
          </a:prstGeom>
        </p:spPr>
      </p:pic>
      <p:pic>
        <p:nvPicPr>
          <p:cNvPr id="16" name="그림 15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712" y="4725144"/>
            <a:ext cx="4847207" cy="547711"/>
          </a:xfrm>
          <a:prstGeom prst="rect">
            <a:avLst/>
          </a:prstGeom>
        </p:spPr>
      </p:pic>
      <p:pic>
        <p:nvPicPr>
          <p:cNvPr id="17" name="그림 16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945" y="3428997"/>
            <a:ext cx="4847207" cy="547711"/>
          </a:xfrm>
          <a:prstGeom prst="rect">
            <a:avLst/>
          </a:prstGeom>
        </p:spPr>
      </p:pic>
      <p:pic>
        <p:nvPicPr>
          <p:cNvPr id="18" name="그림 17" descr="korean fra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542" y="1081900"/>
            <a:ext cx="1133800" cy="39170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7849" y="1494959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1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 </a:t>
            </a:r>
            <a:r>
              <a:rPr lang="ko-KR" altLang="en-US" sz="2000" b="1" dirty="0" smtClean="0">
                <a:latin typeface="나눔명조" charset="-127"/>
                <a:ea typeface="나눔명조" charset="-127"/>
              </a:rPr>
              <a:t>나라시대의 문화적 특징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8173" y="2222045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2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smtClean="0">
                <a:latin typeface="나눔명조" charset="-127"/>
                <a:ea typeface="나눔명조" charset="-127"/>
              </a:rPr>
              <a:t>의복문화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527" y="285551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3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err="1" smtClean="0">
                <a:latin typeface="나눔명조" charset="-127"/>
                <a:ea typeface="나눔명조" charset="-127"/>
              </a:rPr>
              <a:t>식문화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357" y="3502797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4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smtClean="0">
                <a:latin typeface="나눔명조" charset="-127"/>
                <a:ea typeface="나눔명조" charset="-127"/>
              </a:rPr>
              <a:t>주거문화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978" y="4166261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5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smtClean="0">
                <a:latin typeface="나눔명조" charset="-127"/>
                <a:ea typeface="나눔명조" charset="-127"/>
              </a:rPr>
              <a:t>역사서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2368" y="481433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6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err="1" smtClean="0">
                <a:latin typeface="나눔명조" charset="-127"/>
                <a:ea typeface="나눔명조" charset="-127"/>
              </a:rPr>
              <a:t>만요슈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0271" y="5462405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나눔명조" charset="-127"/>
                <a:ea typeface="나눔명조" charset="-127"/>
              </a:rPr>
              <a:t>7</a:t>
            </a:r>
            <a:r>
              <a:rPr lang="en-US" altLang="ko-KR" sz="2000" b="1" dirty="0" smtClean="0">
                <a:latin typeface="나눔명조" charset="-127"/>
                <a:ea typeface="나눔명조" charset="-127"/>
              </a:rPr>
              <a:t>.</a:t>
            </a:r>
            <a:r>
              <a:rPr lang="ko-KR" altLang="en-US" sz="2000" b="1" dirty="0" smtClean="0">
                <a:latin typeface="나눔명조" charset="-127"/>
                <a:ea typeface="나눔명조" charset="-127"/>
              </a:rPr>
              <a:t>불교문화</a:t>
            </a:r>
            <a:endParaRPr lang="ko-KR" altLang="en-US" sz="20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332" y="1662917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4000" dirty="0" smtClean="0">
                <a:latin typeface="나눔명조" charset="-127"/>
                <a:ea typeface="나눔명조" charset="-127"/>
              </a:rPr>
              <a:t>목차</a:t>
            </a:r>
            <a:endParaRPr lang="ko-KR" altLang="en-US" sz="4000" dirty="0">
              <a:latin typeface="나눔명조" charset="-127"/>
              <a:ea typeface="나눔명조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561" y="721049"/>
            <a:ext cx="477519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837" y="764071"/>
            <a:ext cx="433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나라 시대의 문화적 특징</a:t>
            </a:r>
            <a:endParaRPr lang="ko-KR" altLang="en-US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075837" y="1997842"/>
            <a:ext cx="69923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○ </a:t>
            </a:r>
            <a:r>
              <a:rPr lang="ko-KR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율령제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 등의 정치제도 확립 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                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↓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      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중앙 집권적 체제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○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귀족적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,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불교적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4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○ 당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풍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○ 대외교류 활발</a:t>
            </a:r>
            <a:endParaRPr lang="en-US" altLang="ko-KR" sz="24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6165304"/>
            <a:ext cx="3892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나눔명조" charset="-127"/>
                <a:ea typeface="나눔명조" charset="-127"/>
              </a:rPr>
              <a:t>율령제</a:t>
            </a:r>
            <a:r>
              <a:rPr lang="en-US" altLang="ko-KR" sz="1000" dirty="0" smtClean="0">
                <a:latin typeface="나눔명조" charset="-127"/>
                <a:ea typeface="나눔명조" charset="-127"/>
              </a:rPr>
              <a:t>: </a:t>
            </a:r>
            <a:r>
              <a:rPr lang="ko-KR" altLang="en-US" sz="1000" dirty="0" smtClean="0">
                <a:latin typeface="나눔명조" charset="-127"/>
                <a:ea typeface="나눔명조" charset="-127"/>
              </a:rPr>
              <a:t>중국에서 만들어져 동아시아 문화권의 국가들로 </a:t>
            </a:r>
            <a:r>
              <a:rPr lang="ko-KR" altLang="en-US" sz="1000" dirty="0" err="1" smtClean="0">
                <a:latin typeface="나눔명조" charset="-127"/>
                <a:ea typeface="나눔명조" charset="-127"/>
              </a:rPr>
              <a:t>확산된법</a:t>
            </a:r>
            <a:endParaRPr lang="ko-KR" altLang="en-US" sz="1000" dirty="0">
              <a:latin typeface="나눔명조" charset="-127"/>
              <a:ea typeface="나눔명조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984" y="-38613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의복문화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8" name="Picture 6" descr="C:\Users\kaiya\Downloads\나라시대\나라시대 문관 복식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1" y="1338156"/>
            <a:ext cx="265529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913" y="2492896"/>
            <a:ext cx="3817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○당나라 풍의 복식과 염색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</a:t>
            </a:r>
            <a:r>
              <a:rPr lang="ko-KR" altLang="en-US" sz="2400" dirty="0" err="1" smtClean="0">
                <a:latin typeface="나눔명조" charset="-127"/>
                <a:ea typeface="나눔명조" charset="-127"/>
              </a:rPr>
              <a:t>율령제</a:t>
            </a:r>
            <a:endParaRPr lang="en-US" altLang="ko-KR" sz="2400" dirty="0" smtClean="0">
              <a:latin typeface="나눔명조" charset="-127"/>
              <a:ea typeface="나눔명조" charset="-127"/>
            </a:endParaRPr>
          </a:p>
          <a:p>
            <a:endParaRPr lang="en-US" altLang="ko-KR" sz="2400" dirty="0">
              <a:latin typeface="나눔명조" charset="-127"/>
              <a:ea typeface="나눔명조" charset="-127"/>
            </a:endParaRPr>
          </a:p>
          <a:p>
            <a:r>
              <a:rPr lang="ko-KR" altLang="en-US" sz="2400" dirty="0" smtClean="0">
                <a:latin typeface="나눔명조" charset="-127"/>
                <a:ea typeface="나눔명조" charset="-127"/>
              </a:rPr>
              <a:t>○예복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조복</a:t>
            </a:r>
            <a:r>
              <a:rPr lang="en-US" altLang="ko-KR" sz="2400" dirty="0" smtClean="0">
                <a:latin typeface="나눔명조" charset="-127"/>
                <a:ea typeface="나눔명조" charset="-127"/>
              </a:rPr>
              <a:t>, </a:t>
            </a:r>
            <a:r>
              <a:rPr lang="ko-KR" altLang="en-US" sz="2400" dirty="0" smtClean="0">
                <a:latin typeface="나눔명조" charset="-127"/>
                <a:ea typeface="나눔명조" charset="-127"/>
              </a:rPr>
              <a:t>제복</a:t>
            </a:r>
            <a:endParaRPr lang="ko-KR" altLang="en-US" sz="2400" dirty="0">
              <a:latin typeface="나눔명조" charset="-127"/>
              <a:ea typeface="나눔명조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553" y="5729481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문관 조복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51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의복문화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C:\Users\kaiya\Downloads\나라시대\나라시대 무관 조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89" y="1628800"/>
            <a:ext cx="6420230" cy="38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9152" y="5848116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무관 조복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1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의복문화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 descr="C:\Users\kaiya\Downloads\나라시대\나라시대 궁녀 예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08" y="1628800"/>
            <a:ext cx="6296992" cy="37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3541" y="5661248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궁녀 예복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1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의복문화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46" name="Picture 2" descr="C:\Users\kaiya\Downloads\나라시대\나라시대 궁녀 조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70" y="1556792"/>
            <a:ext cx="6726468" cy="40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9634" y="5763381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궁녀 조복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1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0719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식생활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 descr="C:\Users\kaiya\Downloads\나라시대\귀족의 식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32" y="1910336"/>
            <a:ext cx="2630252" cy="19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iya\Downloads\나라시대\귀족의 식사 특별한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29" y="3860800"/>
            <a:ext cx="2630251" cy="1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iya\Downloads\나라시대\스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0" y="1910335"/>
            <a:ext cx="2960032" cy="19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aiya\Downloads\나라시대\서민의 식사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0" y="3860800"/>
            <a:ext cx="2960032" cy="1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865" y="764071"/>
            <a:ext cx="31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명조" charset="-127"/>
                <a:ea typeface="나눔명조" charset="-127"/>
              </a:rPr>
              <a:t>주거문화</a:t>
            </a:r>
            <a:endParaRPr lang="ko-KR" altLang="en-US" sz="2400" b="1" dirty="0">
              <a:latin typeface="나눔명조" charset="-127"/>
              <a:ea typeface="나눔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 descr="C:\Users\kaiya\Downloads\나라시대\수혈식 주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9" y="2171243"/>
            <a:ext cx="3373438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iya\Downloads\나라시대\귀족의 저택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124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9170" y="4911897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나눔명조" charset="-127"/>
                <a:ea typeface="나눔명조" charset="-127"/>
              </a:rPr>
              <a:t>수혈식</a:t>
            </a:r>
            <a:r>
              <a:rPr lang="ko-KR" altLang="en-US" sz="1600" dirty="0" smtClean="0">
                <a:latin typeface="나눔명조" charset="-127"/>
                <a:ea typeface="나눔명조" charset="-127"/>
              </a:rPr>
              <a:t> 주거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5254" y="4911897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나눔명조" charset="-127"/>
                <a:ea typeface="나눔명조" charset="-127"/>
              </a:rPr>
              <a:t>귀족의 저택</a:t>
            </a:r>
            <a:endParaRPr lang="ko-KR" altLang="en-US" sz="1600" dirty="0">
              <a:latin typeface="나눔명조" charset="-127"/>
              <a:ea typeface="나눔명조" charset="-127"/>
            </a:endParaRPr>
          </a:p>
        </p:txBody>
      </p:sp>
      <p:pic>
        <p:nvPicPr>
          <p:cNvPr id="8196" name="Picture 4" descr="C:\Users\kaiya\Downloads\나라시대\귀족의 저택 위에서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84" y="203317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308</Words>
  <Application>Microsoft Office PowerPoint</Application>
  <PresentationFormat>화면 슬라이드 쇼(4:3)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굴림</vt:lpstr>
      <vt:lpstr>Arial</vt:lpstr>
      <vt:lpstr>나눔고딕</vt:lpstr>
      <vt:lpstr>나눔명조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kaiya</cp:lastModifiedBy>
  <cp:revision>45</cp:revision>
  <dcterms:created xsi:type="dcterms:W3CDTF">2011-08-23T09:33:59Z</dcterms:created>
  <dcterms:modified xsi:type="dcterms:W3CDTF">2018-09-30T08:23:55Z</dcterms:modified>
</cp:coreProperties>
</file>