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99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</p:sldIdLst>
  <p:sldSz cx="12192000" cy="6858000"/>
  <p:notesSz cx="6858000" cy="9144000"/>
  <p:embeddedFontLst>
    <p:embeddedFont>
      <p:font typeface="함초롬돋움" pitchFamily="18" charset="-127"/>
      <p:bold r:id="rId16"/>
    </p:embeddedFont>
    <p:embeddedFont>
      <p:font typeface="맑은 고딕" pitchFamily="50" charset="-127"/>
      <p:regular r:id="rId17"/>
      <p:bold r:id="rId18"/>
    </p:embeddedFont>
    <p:embeddedFont>
      <p:font typeface="함초롬바탕" pitchFamily="18" charset="-127"/>
      <p:bold r:id="rId19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FC7"/>
    <a:srgbClr val="F59DAA"/>
    <a:srgbClr val="EC4A63"/>
    <a:srgbClr val="F29343"/>
    <a:srgbClr val="565658"/>
    <a:srgbClr val="F7D331"/>
    <a:srgbClr val="2D3C55"/>
    <a:srgbClr val="3DCFBE"/>
    <a:srgbClr val="E6E6E6"/>
    <a:srgbClr val="3A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51" autoAdjust="0"/>
    <p:restoredTop sz="96391" autoAdjust="0"/>
  </p:normalViewPr>
  <p:slideViewPr>
    <p:cSldViewPr snapToGrid="0" showGuides="1">
      <p:cViewPr>
        <p:scale>
          <a:sx n="92" d="100"/>
          <a:sy n="92" d="100"/>
        </p:scale>
        <p:origin x="-108" y="0"/>
      </p:cViewPr>
      <p:guideLst>
        <p:guide orient="horz" pos="220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97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8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870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129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634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47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050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997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8405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020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99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66A62-4D8D-4B4A-8FC1-B2FB5A3CC144}" type="datetimeFigureOut">
              <a:rPr lang="ko-KR" altLang="en-US" smtClean="0"/>
              <a:pPr/>
              <a:t>2018-06-06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65B32-80EB-4DFE-A990-5B19CB0B7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224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7" Type="http://schemas.openxmlformats.org/officeDocument/2006/relationships/image" Target="../media/image17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lit.go.jp/kankocho/ko/shisaku/kokusai/omikon_syouhin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5" Type="http://schemas.openxmlformats.org/officeDocument/2006/relationships/image" Target="../media/image7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hyperlink" Target="https://www.youtube.com/user/VisitJapanUS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>
            <a:off x="3310187" y="2616218"/>
            <a:ext cx="5860226" cy="1327731"/>
            <a:chOff x="3309692" y="3800836"/>
            <a:chExt cx="5860226" cy="1327731"/>
          </a:xfrm>
        </p:grpSpPr>
        <p:cxnSp>
          <p:nvCxnSpPr>
            <p:cNvPr id="5" name="직선 연결선 4"/>
            <p:cNvCxnSpPr/>
            <p:nvPr/>
          </p:nvCxnSpPr>
          <p:spPr>
            <a:xfrm flipV="1">
              <a:off x="3309692" y="3819669"/>
              <a:ext cx="1889550" cy="18833"/>
            </a:xfrm>
            <a:prstGeom prst="line">
              <a:avLst/>
            </a:prstGeom>
            <a:ln w="31750" cap="rnd">
              <a:solidFill>
                <a:srgbClr val="56565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310622" y="4016085"/>
              <a:ext cx="5859296" cy="769441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ko-KR" altLang="en-US" sz="4400" dirty="0">
                  <a:solidFill>
                    <a:srgbClr val="565658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일본 국제 관광의 정책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3309692" y="5122908"/>
              <a:ext cx="5573486" cy="5659"/>
            </a:xfrm>
            <a:prstGeom prst="line">
              <a:avLst/>
            </a:prstGeom>
            <a:ln w="31750" cap="rnd">
              <a:solidFill>
                <a:srgbClr val="56565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294866" y="4725001"/>
              <a:ext cx="184731" cy="369332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endParaRPr lang="ko-KR" altLang="en-US" spc="6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  <p:cxnSp>
          <p:nvCxnSpPr>
            <p:cNvPr id="23" name="직선 연결선 22"/>
            <p:cNvCxnSpPr/>
            <p:nvPr/>
          </p:nvCxnSpPr>
          <p:spPr>
            <a:xfrm flipV="1">
              <a:off x="6992758" y="3800836"/>
              <a:ext cx="1889550" cy="18833"/>
            </a:xfrm>
            <a:prstGeom prst="line">
              <a:avLst/>
            </a:prstGeom>
            <a:ln w="31750" cap="rnd">
              <a:solidFill>
                <a:srgbClr val="56565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직사각형 1"/>
          <p:cNvSpPr/>
          <p:nvPr/>
        </p:nvSpPr>
        <p:spPr>
          <a:xfrm>
            <a:off x="4669800" y="4502728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2800" dirty="0" smtClean="0">
                <a:solidFill>
                  <a:srgbClr val="565658"/>
                </a:solidFill>
                <a:latin typeface="+mj-ea"/>
              </a:rPr>
              <a:t>일본어일본학과</a:t>
            </a:r>
            <a:endParaRPr lang="en-US" altLang="ko-KR" sz="2800" dirty="0">
              <a:solidFill>
                <a:srgbClr val="565658"/>
              </a:solidFill>
              <a:latin typeface="+mj-ea"/>
            </a:endParaRPr>
          </a:p>
          <a:p>
            <a:pPr fontAlgn="base" latinLnBrk="0"/>
            <a:r>
              <a:rPr lang="en-US" altLang="ko-KR" sz="2800" dirty="0">
                <a:solidFill>
                  <a:srgbClr val="565658"/>
                </a:solidFill>
                <a:latin typeface="+mj-ea"/>
              </a:rPr>
              <a:t> </a:t>
            </a:r>
            <a:r>
              <a:rPr lang="en-US" altLang="ko-KR" sz="2800" dirty="0" smtClean="0">
                <a:solidFill>
                  <a:srgbClr val="565658"/>
                </a:solidFill>
                <a:latin typeface="+mj-ea"/>
              </a:rPr>
              <a:t>   21602651</a:t>
            </a:r>
            <a:endParaRPr lang="en-US" altLang="ko-KR" sz="2800" dirty="0"/>
          </a:p>
          <a:p>
            <a:r>
              <a:rPr lang="ko-KR" altLang="en-US" sz="2800" dirty="0" smtClean="0">
                <a:solidFill>
                  <a:srgbClr val="565658"/>
                </a:solidFill>
                <a:latin typeface="+mj-ea"/>
              </a:rPr>
              <a:t>      전진현</a:t>
            </a:r>
            <a:endParaRPr lang="ko-KR" altLang="en-US" sz="2800" dirty="0">
              <a:solidFill>
                <a:srgbClr val="565658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10770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38824" y="645549"/>
            <a:ext cx="11314351" cy="5566901"/>
          </a:xfrm>
          <a:prstGeom prst="rect">
            <a:avLst/>
          </a:prstGeom>
          <a:noFill/>
          <a:ln w="25400">
            <a:solidFill>
              <a:srgbClr val="5656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3" name="그룹 52"/>
          <p:cNvGrpSpPr/>
          <p:nvPr/>
        </p:nvGrpSpPr>
        <p:grpSpPr>
          <a:xfrm>
            <a:off x="5390287" y="6434669"/>
            <a:ext cx="1411425" cy="94593"/>
            <a:chOff x="5390287" y="6434669"/>
            <a:chExt cx="1411425" cy="94593"/>
          </a:xfrm>
        </p:grpSpPr>
        <p:sp>
          <p:nvSpPr>
            <p:cNvPr id="79" name="타원 78"/>
            <p:cNvSpPr/>
            <p:nvPr/>
          </p:nvSpPr>
          <p:spPr>
            <a:xfrm rot="16200000">
              <a:off x="5390287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 rot="16200000">
              <a:off x="5719495" y="6434669"/>
              <a:ext cx="94593" cy="94593"/>
            </a:xfrm>
            <a:prstGeom prst="ellipse">
              <a:avLst/>
            </a:prstGeom>
            <a:noFill/>
            <a:ln w="38100">
              <a:solidFill>
                <a:srgbClr val="F293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 rot="16200000">
              <a:off x="6048703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 rot="16200000">
              <a:off x="6377911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 rot="16200000">
              <a:off x="6707119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2" name="직사각형 61"/>
          <p:cNvSpPr/>
          <p:nvPr/>
        </p:nvSpPr>
        <p:spPr>
          <a:xfrm>
            <a:off x="714375" y="525780"/>
            <a:ext cx="1941019" cy="266700"/>
          </a:xfrm>
          <a:prstGeom prst="rect">
            <a:avLst/>
          </a:prstGeom>
          <a:solidFill>
            <a:srgbClr val="EBEB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1565031" y="508791"/>
            <a:ext cx="1090363" cy="307777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두 번째 주제</a:t>
            </a:r>
          </a:p>
        </p:txBody>
      </p:sp>
      <p:sp>
        <p:nvSpPr>
          <p:cNvPr id="140" name="자유형 139"/>
          <p:cNvSpPr/>
          <p:nvPr/>
        </p:nvSpPr>
        <p:spPr>
          <a:xfrm>
            <a:off x="767992" y="293986"/>
            <a:ext cx="797039" cy="442723"/>
          </a:xfrm>
          <a:custGeom>
            <a:avLst/>
            <a:gdLst>
              <a:gd name="connsiteX0" fmla="*/ 1906329 w 3145074"/>
              <a:gd name="connsiteY0" fmla="*/ 0 h 1746961"/>
              <a:gd name="connsiteX1" fmla="*/ 2543211 w 3145074"/>
              <a:gd name="connsiteY1" fmla="*/ 519074 h 1746961"/>
              <a:gd name="connsiteX2" fmla="*/ 2550041 w 3145074"/>
              <a:gd name="connsiteY2" fmla="*/ 586822 h 1746961"/>
              <a:gd name="connsiteX3" fmla="*/ 2626000 w 3145074"/>
              <a:gd name="connsiteY3" fmla="*/ 594480 h 1746961"/>
              <a:gd name="connsiteX4" fmla="*/ 3145074 w 3145074"/>
              <a:gd name="connsiteY4" fmla="*/ 1231362 h 1746961"/>
              <a:gd name="connsiteX5" fmla="*/ 2954667 w 3145074"/>
              <a:gd name="connsiteY5" fmla="*/ 1691045 h 1746961"/>
              <a:gd name="connsiteX6" fmla="*/ 2886897 w 3145074"/>
              <a:gd name="connsiteY6" fmla="*/ 1746961 h 1746961"/>
              <a:gd name="connsiteX7" fmla="*/ 328154 w 3145074"/>
              <a:gd name="connsiteY7" fmla="*/ 1746961 h 1746961"/>
              <a:gd name="connsiteX8" fmla="*/ 311080 w 3145074"/>
              <a:gd name="connsiteY8" fmla="*/ 1741661 h 1746961"/>
              <a:gd name="connsiteX9" fmla="*/ 0 w 3145074"/>
              <a:gd name="connsiteY9" fmla="*/ 1272350 h 1746961"/>
              <a:gd name="connsiteX10" fmla="*/ 406688 w 3145074"/>
              <a:gd name="connsiteY10" fmla="*/ 773361 h 1746961"/>
              <a:gd name="connsiteX11" fmla="*/ 471248 w 3145074"/>
              <a:gd name="connsiteY11" fmla="*/ 766853 h 1746961"/>
              <a:gd name="connsiteX12" fmla="*/ 478693 w 3145074"/>
              <a:gd name="connsiteY12" fmla="*/ 742871 h 1746961"/>
              <a:gd name="connsiteX13" fmla="*/ 1049392 w 3145074"/>
              <a:gd name="connsiteY13" fmla="*/ 364586 h 1746961"/>
              <a:gd name="connsiteX14" fmla="*/ 1290480 w 3145074"/>
              <a:gd name="connsiteY14" fmla="*/ 413260 h 1746961"/>
              <a:gd name="connsiteX15" fmla="*/ 1300590 w 3145074"/>
              <a:gd name="connsiteY15" fmla="*/ 418747 h 1746961"/>
              <a:gd name="connsiteX16" fmla="*/ 1307327 w 3145074"/>
              <a:gd name="connsiteY16" fmla="*/ 397046 h 1746961"/>
              <a:gd name="connsiteX17" fmla="*/ 1906329 w 3145074"/>
              <a:gd name="connsiteY17" fmla="*/ 0 h 1746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45074" h="1746961">
                <a:moveTo>
                  <a:pt x="1906329" y="0"/>
                </a:moveTo>
                <a:cubicBezTo>
                  <a:pt x="2220485" y="0"/>
                  <a:pt x="2482593" y="222839"/>
                  <a:pt x="2543211" y="519074"/>
                </a:cubicBezTo>
                <a:lnTo>
                  <a:pt x="2550041" y="586822"/>
                </a:lnTo>
                <a:lnTo>
                  <a:pt x="2626000" y="594480"/>
                </a:lnTo>
                <a:cubicBezTo>
                  <a:pt x="2922235" y="655098"/>
                  <a:pt x="3145074" y="917206"/>
                  <a:pt x="3145074" y="1231362"/>
                </a:cubicBezTo>
                <a:cubicBezTo>
                  <a:pt x="3145074" y="1410880"/>
                  <a:pt x="3072310" y="1573402"/>
                  <a:pt x="2954667" y="1691045"/>
                </a:cubicBezTo>
                <a:lnTo>
                  <a:pt x="2886897" y="1746961"/>
                </a:lnTo>
                <a:lnTo>
                  <a:pt x="328154" y="1746961"/>
                </a:lnTo>
                <a:lnTo>
                  <a:pt x="311080" y="1741661"/>
                </a:lnTo>
                <a:cubicBezTo>
                  <a:pt x="128272" y="1664339"/>
                  <a:pt x="0" y="1483324"/>
                  <a:pt x="0" y="1272350"/>
                </a:cubicBezTo>
                <a:cubicBezTo>
                  <a:pt x="0" y="1026213"/>
                  <a:pt x="174592" y="820855"/>
                  <a:pt x="406688" y="773361"/>
                </a:cubicBezTo>
                <a:lnTo>
                  <a:pt x="471248" y="766853"/>
                </a:lnTo>
                <a:lnTo>
                  <a:pt x="478693" y="742871"/>
                </a:lnTo>
                <a:cubicBezTo>
                  <a:pt x="572719" y="520569"/>
                  <a:pt x="792840" y="364586"/>
                  <a:pt x="1049392" y="364586"/>
                </a:cubicBezTo>
                <a:cubicBezTo>
                  <a:pt x="1134910" y="364586"/>
                  <a:pt x="1216379" y="381918"/>
                  <a:pt x="1290480" y="413260"/>
                </a:cubicBezTo>
                <a:lnTo>
                  <a:pt x="1300590" y="418747"/>
                </a:lnTo>
                <a:lnTo>
                  <a:pt x="1307327" y="397046"/>
                </a:lnTo>
                <a:cubicBezTo>
                  <a:pt x="1406016" y="163719"/>
                  <a:pt x="1637053" y="0"/>
                  <a:pt x="1906329" y="0"/>
                </a:cubicBezTo>
                <a:close/>
              </a:path>
            </a:pathLst>
          </a:custGeom>
          <a:solidFill>
            <a:srgbClr val="F29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2" name="TextBox 141"/>
          <p:cNvSpPr txBox="1"/>
          <p:nvPr/>
        </p:nvSpPr>
        <p:spPr>
          <a:xfrm>
            <a:off x="998446" y="436524"/>
            <a:ext cx="335348" cy="369332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2</a:t>
            </a:r>
            <a:endParaRPr lang="ko-KR" altLang="en-US" dirty="0">
              <a:solidFill>
                <a:schemeClr val="bg1"/>
              </a:solidFill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4612890" y="758811"/>
            <a:ext cx="2402395" cy="1354217"/>
            <a:chOff x="5016262" y="1408982"/>
            <a:chExt cx="2487522" cy="1136654"/>
          </a:xfrm>
        </p:grpSpPr>
        <p:sp>
          <p:nvSpPr>
            <p:cNvPr id="43" name="직사각형 42"/>
            <p:cNvSpPr/>
            <p:nvPr/>
          </p:nvSpPr>
          <p:spPr>
            <a:xfrm>
              <a:off x="5262319" y="1536247"/>
              <a:ext cx="2241465" cy="451499"/>
            </a:xfrm>
            <a:prstGeom prst="rect">
              <a:avLst/>
            </a:prstGeom>
            <a:noFill/>
            <a:ln w="25400">
              <a:solidFill>
                <a:srgbClr val="56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5122267" y="1444789"/>
              <a:ext cx="422277" cy="419631"/>
            </a:xfrm>
            <a:prstGeom prst="rect">
              <a:avLst/>
            </a:prstGeom>
            <a:solidFill>
              <a:srgbClr val="EBE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5016262" y="1408982"/>
              <a:ext cx="2290879" cy="1136654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square">
              <a:spAutoFit/>
            </a:bodyPr>
            <a:lstStyle/>
            <a:p>
              <a:r>
                <a:rPr lang="en-US" altLang="ko-KR" sz="4000" b="1" dirty="0">
                  <a:solidFill>
                    <a:srgbClr val="FF0000"/>
                  </a:solidFill>
                </a:rPr>
                <a:t>M</a:t>
              </a:r>
              <a:r>
                <a:rPr lang="en-US" altLang="ko-KR" sz="2400" dirty="0"/>
                <a:t>ICE</a:t>
              </a:r>
              <a:r>
                <a:rPr lang="ko-KR" altLang="en-US" sz="2400" dirty="0"/>
                <a:t>의 추진</a:t>
              </a:r>
            </a:p>
            <a:p>
              <a:endParaRPr lang="ko-KR" altLang="en-US" spc="3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F2C92F28-106C-4F25-8D7B-4899AFB7CF5C}"/>
              </a:ext>
            </a:extLst>
          </p:cNvPr>
          <p:cNvSpPr/>
          <p:nvPr/>
        </p:nvSpPr>
        <p:spPr>
          <a:xfrm>
            <a:off x="2963065" y="2532024"/>
            <a:ext cx="6360461" cy="2723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래픽 9" descr="전구">
            <a:extLst>
              <a:ext uri="{FF2B5EF4-FFF2-40B4-BE49-F238E27FC236}">
                <a16:creationId xmlns:a16="http://schemas.microsoft.com/office/drawing/2014/main" xmlns="" id="{393CAF20-715A-48A6-8F7D-7FE9C2444A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4807" y="1337166"/>
            <a:ext cx="632356" cy="582115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xmlns="" id="{FC4945A9-6AC2-4742-9967-3BD4E011AB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270" y="1904640"/>
            <a:ext cx="2872859" cy="686076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A3BF9F11-2CE0-4F34-8540-A1FAF0F6EB43}"/>
              </a:ext>
            </a:extLst>
          </p:cNvPr>
          <p:cNvSpPr/>
          <p:nvPr/>
        </p:nvSpPr>
        <p:spPr>
          <a:xfrm>
            <a:off x="1137716" y="1941710"/>
            <a:ext cx="180731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국제회의의 추진</a:t>
            </a:r>
            <a:endParaRPr lang="ko-KR" altLang="en-US" b="1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xmlns="" id="{2F08A697-E2A9-4851-85C8-19A675B234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271" y="4093652"/>
            <a:ext cx="3070873" cy="775927"/>
          </a:xfrm>
          <a:prstGeom prst="rect">
            <a:avLst/>
          </a:prstGeom>
        </p:spPr>
      </p:pic>
      <p:pic>
        <p:nvPicPr>
          <p:cNvPr id="25" name="그래픽 24" descr="전구">
            <a:extLst>
              <a:ext uri="{FF2B5EF4-FFF2-40B4-BE49-F238E27FC236}">
                <a16:creationId xmlns:a16="http://schemas.microsoft.com/office/drawing/2014/main" xmlns="" id="{7D21AB39-0A04-40CF-AF70-678D5F4035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4807" y="3535692"/>
            <a:ext cx="632356" cy="582115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E04DDE4F-B9B0-477F-844A-47218A651640}"/>
              </a:ext>
            </a:extLst>
          </p:cNvPr>
          <p:cNvSpPr/>
          <p:nvPr/>
        </p:nvSpPr>
        <p:spPr>
          <a:xfrm>
            <a:off x="740270" y="4122786"/>
            <a:ext cx="2972506" cy="473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MICE </a:t>
            </a:r>
            <a:r>
              <a:rPr lang="ko-KR" altLang="en-US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전반으로 시책을 전개</a:t>
            </a:r>
            <a:endParaRPr lang="ko-KR" altLang="en-US" b="1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pic>
        <p:nvPicPr>
          <p:cNvPr id="9" name="그래픽 8" descr="조금 굽은 줄 화살표">
            <a:extLst>
              <a:ext uri="{FF2B5EF4-FFF2-40B4-BE49-F238E27FC236}">
                <a16:creationId xmlns:a16="http://schemas.microsoft.com/office/drawing/2014/main" xmlns="" id="{D84916D1-CF09-4D57-96ED-C859BAD09E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854569" y="2552615"/>
            <a:ext cx="914400" cy="914400"/>
          </a:xfrm>
          <a:prstGeom prst="rect">
            <a:avLst/>
          </a:prstGeom>
        </p:spPr>
      </p:pic>
      <p:pic>
        <p:nvPicPr>
          <p:cNvPr id="29" name="그래픽 28" descr="조금 굽은 줄 화살표">
            <a:extLst>
              <a:ext uri="{FF2B5EF4-FFF2-40B4-BE49-F238E27FC236}">
                <a16:creationId xmlns:a16="http://schemas.microsoft.com/office/drawing/2014/main" xmlns="" id="{34A82703-425A-47ED-A177-783E250286E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848155" y="4861671"/>
            <a:ext cx="914400" cy="914400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xmlns="" id="{5CCF15FE-0080-4E4E-8C5C-1CD8F33D16DE}"/>
              </a:ext>
            </a:extLst>
          </p:cNvPr>
          <p:cNvSpPr/>
          <p:nvPr/>
        </p:nvSpPr>
        <p:spPr>
          <a:xfrm>
            <a:off x="4120662" y="2532024"/>
            <a:ext cx="6096000" cy="10085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국가</a:t>
            </a: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·</a:t>
            </a: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자치단체</a:t>
            </a: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· </a:t>
            </a: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경제계</a:t>
            </a: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·</a:t>
            </a: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학회 등이 가진 자원을 집중적으로 투입하여 거국적으로 국제회의 개최</a:t>
            </a: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·</a:t>
            </a: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유치</a:t>
            </a:r>
            <a:endParaRPr lang="ko-KR" altLang="en-US" sz="2000" b="1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xmlns="" id="{CC7C595A-242D-40C2-8FA1-4493134C8AF4}"/>
              </a:ext>
            </a:extLst>
          </p:cNvPr>
          <p:cNvSpPr/>
          <p:nvPr/>
        </p:nvSpPr>
        <p:spPr>
          <a:xfrm>
            <a:off x="4030591" y="4502803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국제회의 이외의 </a:t>
            </a: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MICE </a:t>
            </a: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추진에 대해서도 방일 외국인 여행객의 증대</a:t>
            </a: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경제효과</a:t>
            </a: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지 역의 국제화</a:t>
            </a: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·</a:t>
            </a: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활성화 등에 큰 의미를 가짐</a:t>
            </a:r>
            <a:endParaRPr lang="ko-KR" altLang="en-US" sz="2000" b="1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xmlns="" id="{83C1F787-18B0-4B55-A634-FB0454426D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71" y="785537"/>
            <a:ext cx="10793458" cy="52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66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38824" y="645549"/>
            <a:ext cx="11314351" cy="5566901"/>
          </a:xfrm>
          <a:prstGeom prst="rect">
            <a:avLst/>
          </a:prstGeom>
          <a:noFill/>
          <a:ln w="25400">
            <a:solidFill>
              <a:srgbClr val="5656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3" name="그룹 52"/>
          <p:cNvGrpSpPr/>
          <p:nvPr/>
        </p:nvGrpSpPr>
        <p:grpSpPr>
          <a:xfrm>
            <a:off x="5390287" y="6434669"/>
            <a:ext cx="1411425" cy="94593"/>
            <a:chOff x="5390287" y="6434669"/>
            <a:chExt cx="1411425" cy="94593"/>
          </a:xfrm>
        </p:grpSpPr>
        <p:sp>
          <p:nvSpPr>
            <p:cNvPr id="79" name="타원 78"/>
            <p:cNvSpPr/>
            <p:nvPr/>
          </p:nvSpPr>
          <p:spPr>
            <a:xfrm rot="16200000">
              <a:off x="5390287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 rot="16200000">
              <a:off x="5719495" y="6434669"/>
              <a:ext cx="94593" cy="94593"/>
            </a:xfrm>
            <a:prstGeom prst="ellipse">
              <a:avLst/>
            </a:prstGeom>
            <a:noFill/>
            <a:ln w="38100">
              <a:solidFill>
                <a:srgbClr val="F293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 rot="16200000">
              <a:off x="6048703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 rot="16200000">
              <a:off x="6377911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 rot="16200000">
              <a:off x="6707119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2" name="직사각형 61"/>
          <p:cNvSpPr/>
          <p:nvPr/>
        </p:nvSpPr>
        <p:spPr>
          <a:xfrm>
            <a:off x="714375" y="525780"/>
            <a:ext cx="1941019" cy="266700"/>
          </a:xfrm>
          <a:prstGeom prst="rect">
            <a:avLst/>
          </a:prstGeom>
          <a:solidFill>
            <a:srgbClr val="EBEB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1565031" y="508791"/>
            <a:ext cx="1090363" cy="307777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두 번째 주제</a:t>
            </a:r>
          </a:p>
        </p:txBody>
      </p:sp>
      <p:sp>
        <p:nvSpPr>
          <p:cNvPr id="140" name="자유형 139"/>
          <p:cNvSpPr/>
          <p:nvPr/>
        </p:nvSpPr>
        <p:spPr>
          <a:xfrm>
            <a:off x="767992" y="293986"/>
            <a:ext cx="797039" cy="442723"/>
          </a:xfrm>
          <a:custGeom>
            <a:avLst/>
            <a:gdLst>
              <a:gd name="connsiteX0" fmla="*/ 1906329 w 3145074"/>
              <a:gd name="connsiteY0" fmla="*/ 0 h 1746961"/>
              <a:gd name="connsiteX1" fmla="*/ 2543211 w 3145074"/>
              <a:gd name="connsiteY1" fmla="*/ 519074 h 1746961"/>
              <a:gd name="connsiteX2" fmla="*/ 2550041 w 3145074"/>
              <a:gd name="connsiteY2" fmla="*/ 586822 h 1746961"/>
              <a:gd name="connsiteX3" fmla="*/ 2626000 w 3145074"/>
              <a:gd name="connsiteY3" fmla="*/ 594480 h 1746961"/>
              <a:gd name="connsiteX4" fmla="*/ 3145074 w 3145074"/>
              <a:gd name="connsiteY4" fmla="*/ 1231362 h 1746961"/>
              <a:gd name="connsiteX5" fmla="*/ 2954667 w 3145074"/>
              <a:gd name="connsiteY5" fmla="*/ 1691045 h 1746961"/>
              <a:gd name="connsiteX6" fmla="*/ 2886897 w 3145074"/>
              <a:gd name="connsiteY6" fmla="*/ 1746961 h 1746961"/>
              <a:gd name="connsiteX7" fmla="*/ 328154 w 3145074"/>
              <a:gd name="connsiteY7" fmla="*/ 1746961 h 1746961"/>
              <a:gd name="connsiteX8" fmla="*/ 311080 w 3145074"/>
              <a:gd name="connsiteY8" fmla="*/ 1741661 h 1746961"/>
              <a:gd name="connsiteX9" fmla="*/ 0 w 3145074"/>
              <a:gd name="connsiteY9" fmla="*/ 1272350 h 1746961"/>
              <a:gd name="connsiteX10" fmla="*/ 406688 w 3145074"/>
              <a:gd name="connsiteY10" fmla="*/ 773361 h 1746961"/>
              <a:gd name="connsiteX11" fmla="*/ 471248 w 3145074"/>
              <a:gd name="connsiteY11" fmla="*/ 766853 h 1746961"/>
              <a:gd name="connsiteX12" fmla="*/ 478693 w 3145074"/>
              <a:gd name="connsiteY12" fmla="*/ 742871 h 1746961"/>
              <a:gd name="connsiteX13" fmla="*/ 1049392 w 3145074"/>
              <a:gd name="connsiteY13" fmla="*/ 364586 h 1746961"/>
              <a:gd name="connsiteX14" fmla="*/ 1290480 w 3145074"/>
              <a:gd name="connsiteY14" fmla="*/ 413260 h 1746961"/>
              <a:gd name="connsiteX15" fmla="*/ 1300590 w 3145074"/>
              <a:gd name="connsiteY15" fmla="*/ 418747 h 1746961"/>
              <a:gd name="connsiteX16" fmla="*/ 1307327 w 3145074"/>
              <a:gd name="connsiteY16" fmla="*/ 397046 h 1746961"/>
              <a:gd name="connsiteX17" fmla="*/ 1906329 w 3145074"/>
              <a:gd name="connsiteY17" fmla="*/ 0 h 1746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45074" h="1746961">
                <a:moveTo>
                  <a:pt x="1906329" y="0"/>
                </a:moveTo>
                <a:cubicBezTo>
                  <a:pt x="2220485" y="0"/>
                  <a:pt x="2482593" y="222839"/>
                  <a:pt x="2543211" y="519074"/>
                </a:cubicBezTo>
                <a:lnTo>
                  <a:pt x="2550041" y="586822"/>
                </a:lnTo>
                <a:lnTo>
                  <a:pt x="2626000" y="594480"/>
                </a:lnTo>
                <a:cubicBezTo>
                  <a:pt x="2922235" y="655098"/>
                  <a:pt x="3145074" y="917206"/>
                  <a:pt x="3145074" y="1231362"/>
                </a:cubicBezTo>
                <a:cubicBezTo>
                  <a:pt x="3145074" y="1410880"/>
                  <a:pt x="3072310" y="1573402"/>
                  <a:pt x="2954667" y="1691045"/>
                </a:cubicBezTo>
                <a:lnTo>
                  <a:pt x="2886897" y="1746961"/>
                </a:lnTo>
                <a:lnTo>
                  <a:pt x="328154" y="1746961"/>
                </a:lnTo>
                <a:lnTo>
                  <a:pt x="311080" y="1741661"/>
                </a:lnTo>
                <a:cubicBezTo>
                  <a:pt x="128272" y="1664339"/>
                  <a:pt x="0" y="1483324"/>
                  <a:pt x="0" y="1272350"/>
                </a:cubicBezTo>
                <a:cubicBezTo>
                  <a:pt x="0" y="1026213"/>
                  <a:pt x="174592" y="820855"/>
                  <a:pt x="406688" y="773361"/>
                </a:cubicBezTo>
                <a:lnTo>
                  <a:pt x="471248" y="766853"/>
                </a:lnTo>
                <a:lnTo>
                  <a:pt x="478693" y="742871"/>
                </a:lnTo>
                <a:cubicBezTo>
                  <a:pt x="572719" y="520569"/>
                  <a:pt x="792840" y="364586"/>
                  <a:pt x="1049392" y="364586"/>
                </a:cubicBezTo>
                <a:cubicBezTo>
                  <a:pt x="1134910" y="364586"/>
                  <a:pt x="1216379" y="381918"/>
                  <a:pt x="1290480" y="413260"/>
                </a:cubicBezTo>
                <a:lnTo>
                  <a:pt x="1300590" y="418747"/>
                </a:lnTo>
                <a:lnTo>
                  <a:pt x="1307327" y="397046"/>
                </a:lnTo>
                <a:cubicBezTo>
                  <a:pt x="1406016" y="163719"/>
                  <a:pt x="1637053" y="0"/>
                  <a:pt x="1906329" y="0"/>
                </a:cubicBezTo>
                <a:close/>
              </a:path>
            </a:pathLst>
          </a:custGeom>
          <a:solidFill>
            <a:srgbClr val="F29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2" name="TextBox 141"/>
          <p:cNvSpPr txBox="1"/>
          <p:nvPr/>
        </p:nvSpPr>
        <p:spPr>
          <a:xfrm>
            <a:off x="998446" y="436524"/>
            <a:ext cx="335348" cy="369332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2</a:t>
            </a:r>
            <a:endParaRPr lang="ko-KR" altLang="en-US" dirty="0">
              <a:solidFill>
                <a:schemeClr val="bg1"/>
              </a:solidFill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4138611" y="865797"/>
            <a:ext cx="2987538" cy="926512"/>
            <a:chOff x="5096302" y="1432310"/>
            <a:chExt cx="2380783" cy="777662"/>
          </a:xfrm>
        </p:grpSpPr>
        <p:sp>
          <p:nvSpPr>
            <p:cNvPr id="43" name="직사각형 42"/>
            <p:cNvSpPr/>
            <p:nvPr/>
          </p:nvSpPr>
          <p:spPr>
            <a:xfrm>
              <a:off x="5235620" y="1625859"/>
              <a:ext cx="2241465" cy="451499"/>
            </a:xfrm>
            <a:prstGeom prst="rect">
              <a:avLst/>
            </a:prstGeom>
            <a:noFill/>
            <a:ln w="25400">
              <a:solidFill>
                <a:srgbClr val="56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5096302" y="1432310"/>
              <a:ext cx="422277" cy="419631"/>
            </a:xfrm>
            <a:prstGeom prst="rect">
              <a:avLst/>
            </a:prstGeom>
            <a:solidFill>
              <a:srgbClr val="EBE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5154237" y="1538313"/>
              <a:ext cx="2290878" cy="671659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square">
              <a:spAutoFit/>
            </a:bodyPr>
            <a:lstStyle/>
            <a:p>
              <a:r>
                <a:rPr lang="ko-KR" altLang="en-US" sz="2800" dirty="0">
                  <a:solidFill>
                    <a:srgbClr val="FF0000"/>
                  </a:solidFill>
                </a:rPr>
                <a:t>일</a:t>
              </a:r>
              <a:r>
                <a:rPr lang="ko-KR" altLang="en-US" dirty="0"/>
                <a:t>본인의 해외여행 촉진</a:t>
              </a:r>
            </a:p>
            <a:p>
              <a:endParaRPr lang="ko-KR" altLang="en-US" spc="3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F2C92F28-106C-4F25-8D7B-4899AFB7CF5C}"/>
              </a:ext>
            </a:extLst>
          </p:cNvPr>
          <p:cNvSpPr/>
          <p:nvPr/>
        </p:nvSpPr>
        <p:spPr>
          <a:xfrm>
            <a:off x="2963065" y="2532024"/>
            <a:ext cx="6360461" cy="2723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xmlns="" id="{0AFAEEDB-E9C3-4555-8395-1A357C30A1FB}"/>
              </a:ext>
            </a:extLst>
          </p:cNvPr>
          <p:cNvSpPr/>
          <p:nvPr/>
        </p:nvSpPr>
        <p:spPr>
          <a:xfrm>
            <a:off x="4537244" y="2105463"/>
            <a:ext cx="2459094" cy="59916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6B00D6A5-55FE-4CD4-9F2E-00648994EC30}"/>
              </a:ext>
            </a:extLst>
          </p:cNvPr>
          <p:cNvSpPr/>
          <p:nvPr/>
        </p:nvSpPr>
        <p:spPr>
          <a:xfrm>
            <a:off x="4753546" y="2059010"/>
            <a:ext cx="2000869" cy="516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0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상호교류를 확대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BD3FFC85-FD41-487C-8BF1-11A82FCB2D37}"/>
              </a:ext>
            </a:extLst>
          </p:cNvPr>
          <p:cNvSpPr/>
          <p:nvPr/>
        </p:nvSpPr>
        <p:spPr>
          <a:xfrm>
            <a:off x="2963065" y="3079669"/>
            <a:ext cx="68266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b="1" kern="1600" spc="12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</a:t>
            </a:r>
            <a:r>
              <a:rPr lang="en-US" altLang="ko-KR" sz="2000" b="1" kern="1600" spc="12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2000" b="1" kern="1600" spc="12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일본여행업협회는</a:t>
            </a:r>
            <a:r>
              <a:rPr lang="ko-KR" altLang="en-US" sz="2000" b="1" kern="1600" spc="12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이 목표를 달성하기 위해 관계 </a:t>
            </a:r>
            <a:r>
              <a:rPr lang="ko-KR" altLang="en-US" sz="2000" b="1" kern="1600" spc="12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성청</a:t>
            </a:r>
            <a:r>
              <a:rPr lang="en-US" altLang="ko-KR" sz="2000" b="1" kern="1600" spc="12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 kern="1600" spc="12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자치단체</a:t>
            </a:r>
            <a:r>
              <a:rPr lang="en-US" altLang="ko-KR" sz="2000" b="1" kern="1600" spc="12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 kern="1600" spc="12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여행사</a:t>
            </a:r>
            <a:r>
              <a:rPr lang="en-US" altLang="ko-KR" sz="2000" b="1" kern="1600" spc="12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 kern="1600" spc="12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항공사</a:t>
            </a:r>
            <a:r>
              <a:rPr lang="en-US" altLang="ko-KR" sz="2000" b="1" kern="1600" spc="12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 kern="1600" spc="12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각국 정부 관광국 등과 협력</a:t>
            </a:r>
          </a:p>
          <a:p>
            <a:endParaRPr lang="en-US" altLang="ko-KR" sz="2000" b="1" dirty="0"/>
          </a:p>
        </p:txBody>
      </p:sp>
      <p:pic>
        <p:nvPicPr>
          <p:cNvPr id="8" name="그래픽 7" descr="핀">
            <a:extLst>
              <a:ext uri="{FF2B5EF4-FFF2-40B4-BE49-F238E27FC236}">
                <a16:creationId xmlns:a16="http://schemas.microsoft.com/office/drawing/2014/main" xmlns="" id="{3D6D812D-0EF8-4A44-9F61-364F977D60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261382" y="2964121"/>
            <a:ext cx="607092" cy="607092"/>
          </a:xfrm>
          <a:prstGeom prst="rect">
            <a:avLst/>
          </a:prstGeom>
        </p:spPr>
      </p:pic>
      <p:pic>
        <p:nvPicPr>
          <p:cNvPr id="27" name="그래픽 26" descr="핀">
            <a:extLst>
              <a:ext uri="{FF2B5EF4-FFF2-40B4-BE49-F238E27FC236}">
                <a16:creationId xmlns:a16="http://schemas.microsoft.com/office/drawing/2014/main" xmlns="" id="{09AB5F81-96D3-4E24-A7E6-6E4E94D2EC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193349" y="4668951"/>
            <a:ext cx="607092" cy="607092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B44D990F-C531-49D4-8880-3D8AD9E2A789}"/>
              </a:ext>
            </a:extLst>
          </p:cNvPr>
          <p:cNvSpPr/>
          <p:nvPr/>
        </p:nvSpPr>
        <p:spPr>
          <a:xfrm>
            <a:off x="2963065" y="4771770"/>
            <a:ext cx="6096000" cy="10085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해외여행의 수요를 </a:t>
            </a:r>
            <a:r>
              <a:rPr lang="ko-KR" altLang="en-US" sz="2000" b="1" kern="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환기∙촉진하는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Visit Japan Campaign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을 전개하고 있으며</a:t>
            </a:r>
            <a:r>
              <a:rPr lang="en-US" altLang="ko-KR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관광청의 지원</a:t>
            </a: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xmlns="" id="{C9761F9C-9A06-4424-8C2C-0323E7CAFE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976" y="835393"/>
            <a:ext cx="9653954" cy="520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50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adventure, fire, passion, travel ic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51"/>
          <a:stretch/>
        </p:blipFill>
        <p:spPr bwMode="auto">
          <a:xfrm>
            <a:off x="2757529" y="2911610"/>
            <a:ext cx="1747969" cy="1329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ode, computer, mouse, page icon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62"/>
          <a:stretch/>
        </p:blipFill>
        <p:spPr bwMode="auto">
          <a:xfrm>
            <a:off x="7790510" y="2877714"/>
            <a:ext cx="1747969" cy="134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education, pen, pencil, ruler icon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88"/>
          <a:stretch/>
        </p:blipFill>
        <p:spPr bwMode="auto">
          <a:xfrm>
            <a:off x="5174718" y="2911610"/>
            <a:ext cx="1747969" cy="133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438824" y="645549"/>
            <a:ext cx="11314351" cy="5566901"/>
          </a:xfrm>
          <a:prstGeom prst="rect">
            <a:avLst/>
          </a:prstGeom>
          <a:noFill/>
          <a:ln w="25400">
            <a:solidFill>
              <a:srgbClr val="5656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3" name="그룹 52"/>
          <p:cNvGrpSpPr/>
          <p:nvPr/>
        </p:nvGrpSpPr>
        <p:grpSpPr>
          <a:xfrm>
            <a:off x="5390287" y="6434669"/>
            <a:ext cx="1411425" cy="94593"/>
            <a:chOff x="5390287" y="6434669"/>
            <a:chExt cx="1411425" cy="94593"/>
          </a:xfrm>
        </p:grpSpPr>
        <p:sp>
          <p:nvSpPr>
            <p:cNvPr id="79" name="타원 78"/>
            <p:cNvSpPr/>
            <p:nvPr/>
          </p:nvSpPr>
          <p:spPr>
            <a:xfrm rot="16200000">
              <a:off x="5390287" y="6434669"/>
              <a:ext cx="94593" cy="94593"/>
            </a:xfrm>
            <a:prstGeom prst="ellipse">
              <a:avLst/>
            </a:prstGeom>
            <a:noFill/>
            <a:ln w="38100">
              <a:solidFill>
                <a:srgbClr val="DE66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 rot="16200000">
              <a:off x="5719495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 rot="16200000">
              <a:off x="6048703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 rot="16200000">
              <a:off x="6377911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 rot="16200000">
              <a:off x="6707119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2" name="직사각형 61"/>
          <p:cNvSpPr/>
          <p:nvPr/>
        </p:nvSpPr>
        <p:spPr>
          <a:xfrm>
            <a:off x="714375" y="525780"/>
            <a:ext cx="1941019" cy="266700"/>
          </a:xfrm>
          <a:prstGeom prst="rect">
            <a:avLst/>
          </a:prstGeom>
          <a:solidFill>
            <a:srgbClr val="EBEB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1565031" y="508791"/>
            <a:ext cx="1090363" cy="307777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첫 번째 주제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767992" y="293986"/>
            <a:ext cx="797039" cy="511870"/>
            <a:chOff x="767992" y="293986"/>
            <a:chExt cx="797039" cy="511870"/>
          </a:xfrm>
        </p:grpSpPr>
        <p:sp>
          <p:nvSpPr>
            <p:cNvPr id="140" name="자유형 139"/>
            <p:cNvSpPr/>
            <p:nvPr/>
          </p:nvSpPr>
          <p:spPr>
            <a:xfrm>
              <a:off x="767992" y="293986"/>
              <a:ext cx="797039" cy="442723"/>
            </a:xfrm>
            <a:custGeom>
              <a:avLst/>
              <a:gdLst>
                <a:gd name="connsiteX0" fmla="*/ 1906329 w 3145074"/>
                <a:gd name="connsiteY0" fmla="*/ 0 h 1746961"/>
                <a:gd name="connsiteX1" fmla="*/ 2543211 w 3145074"/>
                <a:gd name="connsiteY1" fmla="*/ 519074 h 1746961"/>
                <a:gd name="connsiteX2" fmla="*/ 2550041 w 3145074"/>
                <a:gd name="connsiteY2" fmla="*/ 586822 h 1746961"/>
                <a:gd name="connsiteX3" fmla="*/ 2626000 w 3145074"/>
                <a:gd name="connsiteY3" fmla="*/ 594480 h 1746961"/>
                <a:gd name="connsiteX4" fmla="*/ 3145074 w 3145074"/>
                <a:gd name="connsiteY4" fmla="*/ 1231362 h 1746961"/>
                <a:gd name="connsiteX5" fmla="*/ 2954667 w 3145074"/>
                <a:gd name="connsiteY5" fmla="*/ 1691045 h 1746961"/>
                <a:gd name="connsiteX6" fmla="*/ 2886897 w 3145074"/>
                <a:gd name="connsiteY6" fmla="*/ 1746961 h 1746961"/>
                <a:gd name="connsiteX7" fmla="*/ 328154 w 3145074"/>
                <a:gd name="connsiteY7" fmla="*/ 1746961 h 1746961"/>
                <a:gd name="connsiteX8" fmla="*/ 311080 w 3145074"/>
                <a:gd name="connsiteY8" fmla="*/ 1741661 h 1746961"/>
                <a:gd name="connsiteX9" fmla="*/ 0 w 3145074"/>
                <a:gd name="connsiteY9" fmla="*/ 1272350 h 1746961"/>
                <a:gd name="connsiteX10" fmla="*/ 406688 w 3145074"/>
                <a:gd name="connsiteY10" fmla="*/ 773361 h 1746961"/>
                <a:gd name="connsiteX11" fmla="*/ 471248 w 3145074"/>
                <a:gd name="connsiteY11" fmla="*/ 766853 h 1746961"/>
                <a:gd name="connsiteX12" fmla="*/ 478693 w 3145074"/>
                <a:gd name="connsiteY12" fmla="*/ 742871 h 1746961"/>
                <a:gd name="connsiteX13" fmla="*/ 1049392 w 3145074"/>
                <a:gd name="connsiteY13" fmla="*/ 364586 h 1746961"/>
                <a:gd name="connsiteX14" fmla="*/ 1290480 w 3145074"/>
                <a:gd name="connsiteY14" fmla="*/ 413260 h 1746961"/>
                <a:gd name="connsiteX15" fmla="*/ 1300590 w 3145074"/>
                <a:gd name="connsiteY15" fmla="*/ 418747 h 1746961"/>
                <a:gd name="connsiteX16" fmla="*/ 1307327 w 3145074"/>
                <a:gd name="connsiteY16" fmla="*/ 397046 h 1746961"/>
                <a:gd name="connsiteX17" fmla="*/ 1906329 w 3145074"/>
                <a:gd name="connsiteY17" fmla="*/ 0 h 174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45074" h="1746961">
                  <a:moveTo>
                    <a:pt x="1906329" y="0"/>
                  </a:moveTo>
                  <a:cubicBezTo>
                    <a:pt x="2220485" y="0"/>
                    <a:pt x="2482593" y="222839"/>
                    <a:pt x="2543211" y="519074"/>
                  </a:cubicBezTo>
                  <a:lnTo>
                    <a:pt x="2550041" y="586822"/>
                  </a:lnTo>
                  <a:lnTo>
                    <a:pt x="2626000" y="594480"/>
                  </a:lnTo>
                  <a:cubicBezTo>
                    <a:pt x="2922235" y="655098"/>
                    <a:pt x="3145074" y="917206"/>
                    <a:pt x="3145074" y="1231362"/>
                  </a:cubicBezTo>
                  <a:cubicBezTo>
                    <a:pt x="3145074" y="1410880"/>
                    <a:pt x="3072310" y="1573402"/>
                    <a:pt x="2954667" y="1691045"/>
                  </a:cubicBezTo>
                  <a:lnTo>
                    <a:pt x="2886897" y="1746961"/>
                  </a:lnTo>
                  <a:lnTo>
                    <a:pt x="328154" y="1746961"/>
                  </a:lnTo>
                  <a:lnTo>
                    <a:pt x="311080" y="1741661"/>
                  </a:lnTo>
                  <a:cubicBezTo>
                    <a:pt x="128272" y="1664339"/>
                    <a:pt x="0" y="1483324"/>
                    <a:pt x="0" y="1272350"/>
                  </a:cubicBezTo>
                  <a:cubicBezTo>
                    <a:pt x="0" y="1026213"/>
                    <a:pt x="174592" y="820855"/>
                    <a:pt x="406688" y="773361"/>
                  </a:cubicBezTo>
                  <a:lnTo>
                    <a:pt x="471248" y="766853"/>
                  </a:lnTo>
                  <a:lnTo>
                    <a:pt x="478693" y="742871"/>
                  </a:lnTo>
                  <a:cubicBezTo>
                    <a:pt x="572719" y="520569"/>
                    <a:pt x="792840" y="364586"/>
                    <a:pt x="1049392" y="364586"/>
                  </a:cubicBezTo>
                  <a:cubicBezTo>
                    <a:pt x="1134910" y="364586"/>
                    <a:pt x="1216379" y="381918"/>
                    <a:pt x="1290480" y="413260"/>
                  </a:cubicBezTo>
                  <a:lnTo>
                    <a:pt x="1300590" y="418747"/>
                  </a:lnTo>
                  <a:lnTo>
                    <a:pt x="1307327" y="397046"/>
                  </a:lnTo>
                  <a:cubicBezTo>
                    <a:pt x="1406016" y="163719"/>
                    <a:pt x="1637053" y="0"/>
                    <a:pt x="1906329" y="0"/>
                  </a:cubicBezTo>
                  <a:close/>
                </a:path>
              </a:pathLst>
            </a:custGeom>
            <a:solidFill>
              <a:srgbClr val="DE6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998446" y="436524"/>
              <a:ext cx="295274" cy="369332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altLang="ko-KR" dirty="0">
                  <a:solidFill>
                    <a:schemeClr val="bg1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1</a:t>
              </a:r>
              <a:endParaRPr lang="ko-KR" altLang="en-US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cxnSp>
        <p:nvCxnSpPr>
          <p:cNvPr id="65" name="직선 연결선 64"/>
          <p:cNvCxnSpPr/>
          <p:nvPr/>
        </p:nvCxnSpPr>
        <p:spPr>
          <a:xfrm>
            <a:off x="2355845" y="4243060"/>
            <a:ext cx="7548730" cy="1588"/>
          </a:xfrm>
          <a:prstGeom prst="line">
            <a:avLst/>
          </a:prstGeom>
          <a:ln w="34925" cap="rnd">
            <a:solidFill>
              <a:srgbClr val="5656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그룹 2"/>
          <p:cNvGrpSpPr/>
          <p:nvPr/>
        </p:nvGrpSpPr>
        <p:grpSpPr>
          <a:xfrm>
            <a:off x="3175034" y="1109586"/>
            <a:ext cx="5747338" cy="1085912"/>
            <a:chOff x="5172742" y="1426307"/>
            <a:chExt cx="2350082" cy="788295"/>
          </a:xfrm>
        </p:grpSpPr>
        <p:sp>
          <p:nvSpPr>
            <p:cNvPr id="99" name="직사각형 98"/>
            <p:cNvSpPr/>
            <p:nvPr/>
          </p:nvSpPr>
          <p:spPr>
            <a:xfrm>
              <a:off x="5281359" y="1485065"/>
              <a:ext cx="2241465" cy="451499"/>
            </a:xfrm>
            <a:prstGeom prst="rect">
              <a:avLst/>
            </a:prstGeom>
            <a:noFill/>
            <a:ln w="25400">
              <a:solidFill>
                <a:srgbClr val="56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5206544" y="1427844"/>
              <a:ext cx="235574" cy="451499"/>
            </a:xfrm>
            <a:prstGeom prst="rect">
              <a:avLst/>
            </a:prstGeom>
            <a:solidFill>
              <a:srgbClr val="EBE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5172742" y="1426307"/>
              <a:ext cx="2189125" cy="788295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square">
              <a:spAutoFit/>
            </a:bodyPr>
            <a:lstStyle/>
            <a:p>
              <a:r>
                <a:rPr lang="ko-KR" altLang="en-US" sz="3600" b="1" dirty="0">
                  <a:solidFill>
                    <a:srgbClr val="FF0000"/>
                  </a:solidFill>
                </a:rPr>
                <a:t>매</a:t>
              </a:r>
              <a:r>
                <a:rPr lang="ko-KR" altLang="en-US" sz="2800" b="1" dirty="0"/>
                <a:t>력적인 일본의 선물 콘테스트</a:t>
              </a:r>
            </a:p>
            <a:p>
              <a:endParaRPr lang="ko-KR" altLang="en-US" sz="2800" b="1" dirty="0"/>
            </a:p>
          </p:txBody>
        </p:sp>
      </p:grpSp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1195F3E6-C659-48C6-B093-A2C821BDE8F3}"/>
              </a:ext>
            </a:extLst>
          </p:cNvPr>
          <p:cNvSpPr/>
          <p:nvPr/>
        </p:nvSpPr>
        <p:spPr>
          <a:xfrm>
            <a:off x="3500449" y="4307356"/>
            <a:ext cx="5421923" cy="600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           </a:t>
            </a:r>
            <a:r>
              <a:rPr lang="ko-KR" altLang="en-US" sz="2400" b="1" kern="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매력적 일본의 선물</a:t>
            </a:r>
          </a:p>
        </p:txBody>
      </p:sp>
    </p:spTree>
    <p:extLst>
      <p:ext uri="{BB962C8B-B14F-4D97-AF65-F5344CB8AC3E}">
        <p14:creationId xmlns:p14="http://schemas.microsoft.com/office/powerpoint/2010/main" val="3257343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38824" y="645549"/>
            <a:ext cx="11314351" cy="5566901"/>
          </a:xfrm>
          <a:prstGeom prst="rect">
            <a:avLst/>
          </a:prstGeom>
          <a:noFill/>
          <a:ln w="25400">
            <a:solidFill>
              <a:srgbClr val="5656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3" name="그룹 52"/>
          <p:cNvGrpSpPr/>
          <p:nvPr/>
        </p:nvGrpSpPr>
        <p:grpSpPr>
          <a:xfrm>
            <a:off x="5390287" y="6434669"/>
            <a:ext cx="1411425" cy="94593"/>
            <a:chOff x="5390287" y="6434669"/>
            <a:chExt cx="1411425" cy="94593"/>
          </a:xfrm>
        </p:grpSpPr>
        <p:sp>
          <p:nvSpPr>
            <p:cNvPr id="79" name="타원 78"/>
            <p:cNvSpPr/>
            <p:nvPr/>
          </p:nvSpPr>
          <p:spPr>
            <a:xfrm rot="16200000">
              <a:off x="5390287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 rot="16200000">
              <a:off x="5719495" y="6434669"/>
              <a:ext cx="94593" cy="94593"/>
            </a:xfrm>
            <a:prstGeom prst="ellipse">
              <a:avLst/>
            </a:prstGeom>
            <a:noFill/>
            <a:ln w="38100">
              <a:solidFill>
                <a:srgbClr val="F293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 rot="16200000">
              <a:off x="6048703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 rot="16200000">
              <a:off x="6377911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 rot="16200000">
              <a:off x="6707119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2" name="직사각형 61"/>
          <p:cNvSpPr/>
          <p:nvPr/>
        </p:nvSpPr>
        <p:spPr>
          <a:xfrm>
            <a:off x="714375" y="525780"/>
            <a:ext cx="1941019" cy="266700"/>
          </a:xfrm>
          <a:prstGeom prst="rect">
            <a:avLst/>
          </a:prstGeom>
          <a:solidFill>
            <a:srgbClr val="EBEB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1565031" y="508791"/>
            <a:ext cx="1090363" cy="307777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두 번째 주제</a:t>
            </a:r>
          </a:p>
        </p:txBody>
      </p:sp>
      <p:sp>
        <p:nvSpPr>
          <p:cNvPr id="140" name="자유형 139"/>
          <p:cNvSpPr/>
          <p:nvPr/>
        </p:nvSpPr>
        <p:spPr>
          <a:xfrm>
            <a:off x="767992" y="293986"/>
            <a:ext cx="797039" cy="442723"/>
          </a:xfrm>
          <a:custGeom>
            <a:avLst/>
            <a:gdLst>
              <a:gd name="connsiteX0" fmla="*/ 1906329 w 3145074"/>
              <a:gd name="connsiteY0" fmla="*/ 0 h 1746961"/>
              <a:gd name="connsiteX1" fmla="*/ 2543211 w 3145074"/>
              <a:gd name="connsiteY1" fmla="*/ 519074 h 1746961"/>
              <a:gd name="connsiteX2" fmla="*/ 2550041 w 3145074"/>
              <a:gd name="connsiteY2" fmla="*/ 586822 h 1746961"/>
              <a:gd name="connsiteX3" fmla="*/ 2626000 w 3145074"/>
              <a:gd name="connsiteY3" fmla="*/ 594480 h 1746961"/>
              <a:gd name="connsiteX4" fmla="*/ 3145074 w 3145074"/>
              <a:gd name="connsiteY4" fmla="*/ 1231362 h 1746961"/>
              <a:gd name="connsiteX5" fmla="*/ 2954667 w 3145074"/>
              <a:gd name="connsiteY5" fmla="*/ 1691045 h 1746961"/>
              <a:gd name="connsiteX6" fmla="*/ 2886897 w 3145074"/>
              <a:gd name="connsiteY6" fmla="*/ 1746961 h 1746961"/>
              <a:gd name="connsiteX7" fmla="*/ 328154 w 3145074"/>
              <a:gd name="connsiteY7" fmla="*/ 1746961 h 1746961"/>
              <a:gd name="connsiteX8" fmla="*/ 311080 w 3145074"/>
              <a:gd name="connsiteY8" fmla="*/ 1741661 h 1746961"/>
              <a:gd name="connsiteX9" fmla="*/ 0 w 3145074"/>
              <a:gd name="connsiteY9" fmla="*/ 1272350 h 1746961"/>
              <a:gd name="connsiteX10" fmla="*/ 406688 w 3145074"/>
              <a:gd name="connsiteY10" fmla="*/ 773361 h 1746961"/>
              <a:gd name="connsiteX11" fmla="*/ 471248 w 3145074"/>
              <a:gd name="connsiteY11" fmla="*/ 766853 h 1746961"/>
              <a:gd name="connsiteX12" fmla="*/ 478693 w 3145074"/>
              <a:gd name="connsiteY12" fmla="*/ 742871 h 1746961"/>
              <a:gd name="connsiteX13" fmla="*/ 1049392 w 3145074"/>
              <a:gd name="connsiteY13" fmla="*/ 364586 h 1746961"/>
              <a:gd name="connsiteX14" fmla="*/ 1290480 w 3145074"/>
              <a:gd name="connsiteY14" fmla="*/ 413260 h 1746961"/>
              <a:gd name="connsiteX15" fmla="*/ 1300590 w 3145074"/>
              <a:gd name="connsiteY15" fmla="*/ 418747 h 1746961"/>
              <a:gd name="connsiteX16" fmla="*/ 1307327 w 3145074"/>
              <a:gd name="connsiteY16" fmla="*/ 397046 h 1746961"/>
              <a:gd name="connsiteX17" fmla="*/ 1906329 w 3145074"/>
              <a:gd name="connsiteY17" fmla="*/ 0 h 1746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45074" h="1746961">
                <a:moveTo>
                  <a:pt x="1906329" y="0"/>
                </a:moveTo>
                <a:cubicBezTo>
                  <a:pt x="2220485" y="0"/>
                  <a:pt x="2482593" y="222839"/>
                  <a:pt x="2543211" y="519074"/>
                </a:cubicBezTo>
                <a:lnTo>
                  <a:pt x="2550041" y="586822"/>
                </a:lnTo>
                <a:lnTo>
                  <a:pt x="2626000" y="594480"/>
                </a:lnTo>
                <a:cubicBezTo>
                  <a:pt x="2922235" y="655098"/>
                  <a:pt x="3145074" y="917206"/>
                  <a:pt x="3145074" y="1231362"/>
                </a:cubicBezTo>
                <a:cubicBezTo>
                  <a:pt x="3145074" y="1410880"/>
                  <a:pt x="3072310" y="1573402"/>
                  <a:pt x="2954667" y="1691045"/>
                </a:cubicBezTo>
                <a:lnTo>
                  <a:pt x="2886897" y="1746961"/>
                </a:lnTo>
                <a:lnTo>
                  <a:pt x="328154" y="1746961"/>
                </a:lnTo>
                <a:lnTo>
                  <a:pt x="311080" y="1741661"/>
                </a:lnTo>
                <a:cubicBezTo>
                  <a:pt x="128272" y="1664339"/>
                  <a:pt x="0" y="1483324"/>
                  <a:pt x="0" y="1272350"/>
                </a:cubicBezTo>
                <a:cubicBezTo>
                  <a:pt x="0" y="1026213"/>
                  <a:pt x="174592" y="820855"/>
                  <a:pt x="406688" y="773361"/>
                </a:cubicBezTo>
                <a:lnTo>
                  <a:pt x="471248" y="766853"/>
                </a:lnTo>
                <a:lnTo>
                  <a:pt x="478693" y="742871"/>
                </a:lnTo>
                <a:cubicBezTo>
                  <a:pt x="572719" y="520569"/>
                  <a:pt x="792840" y="364586"/>
                  <a:pt x="1049392" y="364586"/>
                </a:cubicBezTo>
                <a:cubicBezTo>
                  <a:pt x="1134910" y="364586"/>
                  <a:pt x="1216379" y="381918"/>
                  <a:pt x="1290480" y="413260"/>
                </a:cubicBezTo>
                <a:lnTo>
                  <a:pt x="1300590" y="418747"/>
                </a:lnTo>
                <a:lnTo>
                  <a:pt x="1307327" y="397046"/>
                </a:lnTo>
                <a:cubicBezTo>
                  <a:pt x="1406016" y="163719"/>
                  <a:pt x="1637053" y="0"/>
                  <a:pt x="1906329" y="0"/>
                </a:cubicBezTo>
                <a:close/>
              </a:path>
            </a:pathLst>
          </a:custGeom>
          <a:solidFill>
            <a:srgbClr val="F29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2" name="TextBox 141"/>
          <p:cNvSpPr txBox="1"/>
          <p:nvPr/>
        </p:nvSpPr>
        <p:spPr>
          <a:xfrm>
            <a:off x="998446" y="436524"/>
            <a:ext cx="335348" cy="369332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2</a:t>
            </a:r>
            <a:endParaRPr lang="ko-KR" altLang="en-US" dirty="0">
              <a:solidFill>
                <a:schemeClr val="bg1"/>
              </a:solidFill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3227436" y="933054"/>
            <a:ext cx="5053296" cy="984479"/>
            <a:chOff x="4880210" y="1331618"/>
            <a:chExt cx="2983856" cy="515599"/>
          </a:xfrm>
        </p:grpSpPr>
        <p:sp>
          <p:nvSpPr>
            <p:cNvPr id="43" name="직사각형 42"/>
            <p:cNvSpPr/>
            <p:nvPr/>
          </p:nvSpPr>
          <p:spPr>
            <a:xfrm>
              <a:off x="5191694" y="1486100"/>
              <a:ext cx="2672372" cy="361117"/>
            </a:xfrm>
            <a:prstGeom prst="rect">
              <a:avLst/>
            </a:prstGeom>
            <a:noFill/>
            <a:ln w="25400">
              <a:solidFill>
                <a:srgbClr val="56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5122267" y="1444789"/>
              <a:ext cx="350257" cy="309997"/>
            </a:xfrm>
            <a:prstGeom prst="rect">
              <a:avLst/>
            </a:prstGeom>
            <a:solidFill>
              <a:srgbClr val="EBE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4880210" y="1331618"/>
              <a:ext cx="2290878" cy="309997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square">
              <a:spAutoFit/>
            </a:bodyPr>
            <a:lstStyle/>
            <a:p>
              <a:endParaRPr lang="ko-KR" altLang="en-US" spc="3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F2C92F28-106C-4F25-8D7B-4899AFB7CF5C}"/>
              </a:ext>
            </a:extLst>
          </p:cNvPr>
          <p:cNvSpPr/>
          <p:nvPr/>
        </p:nvSpPr>
        <p:spPr>
          <a:xfrm>
            <a:off x="2963065" y="2532024"/>
            <a:ext cx="6360461" cy="2723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EC253AE2-D885-4868-9EF5-5AE1A7943456}"/>
              </a:ext>
            </a:extLst>
          </p:cNvPr>
          <p:cNvSpPr/>
          <p:nvPr/>
        </p:nvSpPr>
        <p:spPr>
          <a:xfrm>
            <a:off x="3566746" y="1149420"/>
            <a:ext cx="46666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solidFill>
                  <a:srgbClr val="FF0000"/>
                </a:solidFill>
              </a:rPr>
              <a:t>매</a:t>
            </a:r>
            <a:r>
              <a:rPr lang="ko-KR" altLang="en-US" sz="2400" dirty="0"/>
              <a:t>력적인 일본의 선물 콘테스트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54D63CB9-CC79-4AC8-81A6-9B9FBA33D99A}"/>
              </a:ext>
            </a:extLst>
          </p:cNvPr>
          <p:cNvSpPr/>
          <p:nvPr/>
        </p:nvSpPr>
        <p:spPr>
          <a:xfrm>
            <a:off x="2973829" y="2420748"/>
            <a:ext cx="53870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품질 및 디자인 등을 외국인 분들이 보았을 때 특별히 매력적이라고 느껴지는</a:t>
            </a:r>
            <a:r>
              <a:rPr lang="ko-KR" altLang="en-US" sz="2000" kern="0" dirty="0">
                <a:solidFill>
                  <a:schemeClr val="accent1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특산품</a:t>
            </a:r>
            <a:r>
              <a:rPr lang="ko-KR" altLang="en-US" sz="2000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을</a:t>
            </a:r>
            <a:r>
              <a:rPr lang="ko-KR" altLang="en-US" sz="2000" kern="0" dirty="0">
                <a:solidFill>
                  <a:schemeClr val="accent1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선정</a:t>
            </a:r>
            <a:endParaRPr lang="en-US" altLang="ko-KR" sz="20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endParaRPr lang="ko-KR" altLang="en-US" sz="20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pic>
        <p:nvPicPr>
          <p:cNvPr id="8" name="그래픽 7" descr="조금 굽은 줄 화살표">
            <a:extLst>
              <a:ext uri="{FF2B5EF4-FFF2-40B4-BE49-F238E27FC236}">
                <a16:creationId xmlns:a16="http://schemas.microsoft.com/office/drawing/2014/main" xmlns="" id="{0B4A4E7B-7663-471B-8857-3999705DC5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029403">
            <a:off x="3341960" y="3652977"/>
            <a:ext cx="914400" cy="914400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F61EAE7B-8E8A-4294-A80B-C2D7EEC870D7}"/>
              </a:ext>
            </a:extLst>
          </p:cNvPr>
          <p:cNvSpPr/>
          <p:nvPr/>
        </p:nvSpPr>
        <p:spPr>
          <a:xfrm>
            <a:off x="4145014" y="4162975"/>
            <a:ext cx="64458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sz="2800" dirty="0">
                <a:solidFill>
                  <a:schemeClr val="accent1">
                    <a:lumMod val="75000"/>
                  </a:schemeClr>
                </a:solidFill>
              </a:rPr>
              <a:t>일본의 매력을 해외에 전해 많은 외국인을 일본으로 오게 하는 것이 목적</a:t>
            </a:r>
          </a:p>
        </p:txBody>
      </p:sp>
      <p:sp>
        <p:nvSpPr>
          <p:cNvPr id="12" name="실행 단추: 앞으로 또는 다음으로 이동 11">
            <a:hlinkClick r:id="rId4" highlightClick="1"/>
            <a:extLst>
              <a:ext uri="{FF2B5EF4-FFF2-40B4-BE49-F238E27FC236}">
                <a16:creationId xmlns:a16="http://schemas.microsoft.com/office/drawing/2014/main" xmlns="" id="{F477C11D-3F14-47AD-BCD7-12EEBF888343}"/>
              </a:ext>
            </a:extLst>
          </p:cNvPr>
          <p:cNvSpPr/>
          <p:nvPr/>
        </p:nvSpPr>
        <p:spPr>
          <a:xfrm>
            <a:off x="10590848" y="5266183"/>
            <a:ext cx="826477" cy="762000"/>
          </a:xfrm>
          <a:prstGeom prst="actionButtonForwardNex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933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>
            <a:off x="2797719" y="2740059"/>
            <a:ext cx="6587060" cy="1446291"/>
            <a:chOff x="2798154" y="3677660"/>
            <a:chExt cx="6587060" cy="1446291"/>
          </a:xfrm>
        </p:grpSpPr>
        <p:cxnSp>
          <p:nvCxnSpPr>
            <p:cNvPr id="5" name="직선 연결선 4"/>
            <p:cNvCxnSpPr/>
            <p:nvPr/>
          </p:nvCxnSpPr>
          <p:spPr>
            <a:xfrm flipV="1">
              <a:off x="2869795" y="3819669"/>
              <a:ext cx="2286356" cy="18833"/>
            </a:xfrm>
            <a:prstGeom prst="line">
              <a:avLst/>
            </a:prstGeom>
            <a:ln w="31750" cap="rnd">
              <a:solidFill>
                <a:srgbClr val="56565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798154" y="4016085"/>
              <a:ext cx="6587060" cy="769441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ko-KR" altLang="en-US" sz="4400" dirty="0">
                  <a:solidFill>
                    <a:srgbClr val="565658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발표 </a:t>
              </a:r>
              <a:r>
                <a:rPr lang="ko-KR" altLang="en-US" sz="4400" dirty="0">
                  <a:solidFill>
                    <a:srgbClr val="2BA3DA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들</a:t>
              </a:r>
              <a:r>
                <a:rPr lang="ko-KR" altLang="en-US" sz="4400" dirty="0">
                  <a:solidFill>
                    <a:srgbClr val="7FC541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어</a:t>
              </a:r>
              <a:r>
                <a:rPr lang="ko-KR" altLang="en-US" sz="4400" dirty="0">
                  <a:solidFill>
                    <a:srgbClr val="E75C35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주</a:t>
              </a:r>
              <a:r>
                <a:rPr lang="ko-KR" altLang="en-US" sz="4400" dirty="0">
                  <a:solidFill>
                    <a:srgbClr val="EA4F9B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셔</a:t>
              </a:r>
              <a:r>
                <a:rPr lang="ko-KR" altLang="en-US" sz="4400" dirty="0">
                  <a:solidFill>
                    <a:srgbClr val="EE8F1E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서</a:t>
              </a:r>
              <a:r>
                <a:rPr lang="ko-KR" altLang="en-US" sz="4400" dirty="0">
                  <a:solidFill>
                    <a:srgbClr val="565658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 감사합니다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2869795" y="5123951"/>
              <a:ext cx="6324210" cy="0"/>
            </a:xfrm>
            <a:prstGeom prst="line">
              <a:avLst/>
            </a:prstGeom>
            <a:ln w="31750" cap="rnd">
              <a:solidFill>
                <a:srgbClr val="56565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003637" y="4725001"/>
              <a:ext cx="184731" cy="369332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algn="ctr"/>
              <a:endParaRPr lang="ko-KR" altLang="en-US" spc="6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14188" y="3677660"/>
              <a:ext cx="1763624" cy="369332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ko-KR" altLang="en-US" spc="600" dirty="0">
                  <a:solidFill>
                    <a:srgbClr val="565658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감사합니다</a:t>
              </a:r>
              <a:r>
                <a:rPr lang="en-US" altLang="ko-KR" spc="600" dirty="0">
                  <a:solidFill>
                    <a:srgbClr val="565658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!</a:t>
              </a:r>
              <a:endParaRPr lang="ko-KR" altLang="en-US" spc="6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  <p:cxnSp>
          <p:nvCxnSpPr>
            <p:cNvPr id="23" name="직선 연결선 22"/>
            <p:cNvCxnSpPr/>
            <p:nvPr/>
          </p:nvCxnSpPr>
          <p:spPr>
            <a:xfrm flipV="1">
              <a:off x="6907649" y="3800836"/>
              <a:ext cx="2286356" cy="18833"/>
            </a:xfrm>
            <a:prstGeom prst="line">
              <a:avLst/>
            </a:prstGeom>
            <a:ln w="31750" cap="rnd">
              <a:solidFill>
                <a:srgbClr val="56565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116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직선 연결선 2"/>
          <p:cNvCxnSpPr/>
          <p:nvPr/>
        </p:nvCxnSpPr>
        <p:spPr>
          <a:xfrm flipV="1">
            <a:off x="2946400" y="2410339"/>
            <a:ext cx="9245600" cy="21067"/>
          </a:xfrm>
          <a:prstGeom prst="line">
            <a:avLst/>
          </a:prstGeom>
          <a:noFill/>
          <a:ln w="25400" cap="rnd">
            <a:solidFill>
              <a:srgbClr val="DE6658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" name="직선 연결선 3"/>
          <p:cNvCxnSpPr/>
          <p:nvPr/>
        </p:nvCxnSpPr>
        <p:spPr>
          <a:xfrm>
            <a:off x="3335050" y="-110711"/>
            <a:ext cx="2997200" cy="1844880"/>
          </a:xfrm>
          <a:prstGeom prst="line">
            <a:avLst/>
          </a:prstGeom>
          <a:noFill/>
          <a:ln w="25400" cap="rnd">
            <a:solidFill>
              <a:srgbClr val="565658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" name="TextBox 5"/>
          <p:cNvSpPr txBox="1"/>
          <p:nvPr/>
        </p:nvSpPr>
        <p:spPr>
          <a:xfrm>
            <a:off x="3885539" y="1922654"/>
            <a:ext cx="1217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INDEX</a:t>
            </a:r>
            <a:endParaRPr lang="ko-KR" altLang="en-US" sz="2400" dirty="0"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-25101" y="4364553"/>
            <a:ext cx="3956577" cy="23132"/>
          </a:xfrm>
          <a:prstGeom prst="line">
            <a:avLst/>
          </a:prstGeom>
          <a:noFill/>
          <a:ln w="25400" cap="rnd">
            <a:solidFill>
              <a:srgbClr val="DE6658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TextBox 19"/>
          <p:cNvSpPr txBox="1"/>
          <p:nvPr/>
        </p:nvSpPr>
        <p:spPr>
          <a:xfrm>
            <a:off x="6430937" y="2656876"/>
            <a:ext cx="2185525" cy="1107996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altLang="ko-KR" b="1" dirty="0"/>
              <a:t>Visit Japan </a:t>
            </a:r>
            <a:r>
              <a:rPr lang="ko-KR" altLang="en-US" b="1" dirty="0"/>
              <a:t>사업</a:t>
            </a:r>
          </a:p>
          <a:p>
            <a:r>
              <a:rPr lang="ko-KR" altLang="en-US" sz="2400" dirty="0"/>
              <a:t/>
            </a:r>
            <a:br>
              <a:rPr lang="ko-KR" altLang="en-US" sz="2400" dirty="0"/>
            </a:br>
            <a:endParaRPr lang="ko-KR" altLang="en-US" sz="2400" dirty="0">
              <a:solidFill>
                <a:schemeClr val="bg2">
                  <a:lumMod val="25000"/>
                </a:schemeClr>
              </a:solidFill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38266" y="3516147"/>
            <a:ext cx="2825056" cy="369332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altLang="ko-KR" b="1" dirty="0"/>
              <a:t>  MICE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51469" y="4257330"/>
            <a:ext cx="2825055" cy="1107996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ko-KR" altLang="en-US" b="1" dirty="0"/>
              <a:t>일본인의 해외여행 촉진</a:t>
            </a:r>
          </a:p>
          <a:p>
            <a:r>
              <a:rPr lang="ko-KR" altLang="en-US" sz="2400" dirty="0"/>
              <a:t/>
            </a:r>
            <a:br>
              <a:rPr lang="ko-KR" altLang="en-US" sz="2400" dirty="0"/>
            </a:br>
            <a:endParaRPr lang="ko-KR" altLang="en-US" sz="2400" dirty="0">
              <a:solidFill>
                <a:schemeClr val="bg2">
                  <a:lumMod val="25000"/>
                </a:schemeClr>
              </a:solidFill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64295" y="5123523"/>
            <a:ext cx="3625335" cy="738664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ko-KR" altLang="en-US" b="1" dirty="0"/>
              <a:t>매력적인 일본의 선물 콘테스트</a:t>
            </a:r>
          </a:p>
          <a:p>
            <a:endParaRPr lang="ko-KR" altLang="en-US" sz="2400" dirty="0">
              <a:solidFill>
                <a:schemeClr val="bg2">
                  <a:lumMod val="25000"/>
                </a:schemeClr>
              </a:solidFill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 flipV="1">
            <a:off x="1627694" y="1737344"/>
            <a:ext cx="4701381" cy="5190919"/>
          </a:xfrm>
          <a:prstGeom prst="line">
            <a:avLst/>
          </a:prstGeom>
          <a:noFill/>
          <a:ln w="25400" cap="rnd">
            <a:solidFill>
              <a:srgbClr val="565658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" name="자유형 36"/>
          <p:cNvSpPr/>
          <p:nvPr/>
        </p:nvSpPr>
        <p:spPr>
          <a:xfrm>
            <a:off x="10488879" y="5712925"/>
            <a:ext cx="1391427" cy="772881"/>
          </a:xfrm>
          <a:custGeom>
            <a:avLst/>
            <a:gdLst>
              <a:gd name="connsiteX0" fmla="*/ 1906329 w 3145074"/>
              <a:gd name="connsiteY0" fmla="*/ 0 h 1746961"/>
              <a:gd name="connsiteX1" fmla="*/ 2543211 w 3145074"/>
              <a:gd name="connsiteY1" fmla="*/ 519074 h 1746961"/>
              <a:gd name="connsiteX2" fmla="*/ 2550041 w 3145074"/>
              <a:gd name="connsiteY2" fmla="*/ 586822 h 1746961"/>
              <a:gd name="connsiteX3" fmla="*/ 2626000 w 3145074"/>
              <a:gd name="connsiteY3" fmla="*/ 594480 h 1746961"/>
              <a:gd name="connsiteX4" fmla="*/ 3145074 w 3145074"/>
              <a:gd name="connsiteY4" fmla="*/ 1231362 h 1746961"/>
              <a:gd name="connsiteX5" fmla="*/ 2954667 w 3145074"/>
              <a:gd name="connsiteY5" fmla="*/ 1691045 h 1746961"/>
              <a:gd name="connsiteX6" fmla="*/ 2886897 w 3145074"/>
              <a:gd name="connsiteY6" fmla="*/ 1746961 h 1746961"/>
              <a:gd name="connsiteX7" fmla="*/ 328154 w 3145074"/>
              <a:gd name="connsiteY7" fmla="*/ 1746961 h 1746961"/>
              <a:gd name="connsiteX8" fmla="*/ 311080 w 3145074"/>
              <a:gd name="connsiteY8" fmla="*/ 1741661 h 1746961"/>
              <a:gd name="connsiteX9" fmla="*/ 0 w 3145074"/>
              <a:gd name="connsiteY9" fmla="*/ 1272350 h 1746961"/>
              <a:gd name="connsiteX10" fmla="*/ 406688 w 3145074"/>
              <a:gd name="connsiteY10" fmla="*/ 773361 h 1746961"/>
              <a:gd name="connsiteX11" fmla="*/ 471248 w 3145074"/>
              <a:gd name="connsiteY11" fmla="*/ 766853 h 1746961"/>
              <a:gd name="connsiteX12" fmla="*/ 478693 w 3145074"/>
              <a:gd name="connsiteY12" fmla="*/ 742871 h 1746961"/>
              <a:gd name="connsiteX13" fmla="*/ 1049392 w 3145074"/>
              <a:gd name="connsiteY13" fmla="*/ 364586 h 1746961"/>
              <a:gd name="connsiteX14" fmla="*/ 1290480 w 3145074"/>
              <a:gd name="connsiteY14" fmla="*/ 413260 h 1746961"/>
              <a:gd name="connsiteX15" fmla="*/ 1300590 w 3145074"/>
              <a:gd name="connsiteY15" fmla="*/ 418747 h 1746961"/>
              <a:gd name="connsiteX16" fmla="*/ 1307327 w 3145074"/>
              <a:gd name="connsiteY16" fmla="*/ 397046 h 1746961"/>
              <a:gd name="connsiteX17" fmla="*/ 1906329 w 3145074"/>
              <a:gd name="connsiteY17" fmla="*/ 0 h 1746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45074" h="1746961">
                <a:moveTo>
                  <a:pt x="1906329" y="0"/>
                </a:moveTo>
                <a:cubicBezTo>
                  <a:pt x="2220485" y="0"/>
                  <a:pt x="2482593" y="222839"/>
                  <a:pt x="2543211" y="519074"/>
                </a:cubicBezTo>
                <a:lnTo>
                  <a:pt x="2550041" y="586822"/>
                </a:lnTo>
                <a:lnTo>
                  <a:pt x="2626000" y="594480"/>
                </a:lnTo>
                <a:cubicBezTo>
                  <a:pt x="2922235" y="655098"/>
                  <a:pt x="3145074" y="917206"/>
                  <a:pt x="3145074" y="1231362"/>
                </a:cubicBezTo>
                <a:cubicBezTo>
                  <a:pt x="3145074" y="1410880"/>
                  <a:pt x="3072310" y="1573402"/>
                  <a:pt x="2954667" y="1691045"/>
                </a:cubicBezTo>
                <a:lnTo>
                  <a:pt x="2886897" y="1746961"/>
                </a:lnTo>
                <a:lnTo>
                  <a:pt x="328154" y="1746961"/>
                </a:lnTo>
                <a:lnTo>
                  <a:pt x="311080" y="1741661"/>
                </a:lnTo>
                <a:cubicBezTo>
                  <a:pt x="128272" y="1664339"/>
                  <a:pt x="0" y="1483324"/>
                  <a:pt x="0" y="1272350"/>
                </a:cubicBezTo>
                <a:cubicBezTo>
                  <a:pt x="0" y="1026213"/>
                  <a:pt x="174592" y="820855"/>
                  <a:pt x="406688" y="773361"/>
                </a:cubicBezTo>
                <a:lnTo>
                  <a:pt x="471248" y="766853"/>
                </a:lnTo>
                <a:lnTo>
                  <a:pt x="478693" y="742871"/>
                </a:lnTo>
                <a:cubicBezTo>
                  <a:pt x="572719" y="520569"/>
                  <a:pt x="792840" y="364586"/>
                  <a:pt x="1049392" y="364586"/>
                </a:cubicBezTo>
                <a:cubicBezTo>
                  <a:pt x="1134910" y="364586"/>
                  <a:pt x="1216379" y="381918"/>
                  <a:pt x="1290480" y="413260"/>
                </a:cubicBezTo>
                <a:lnTo>
                  <a:pt x="1300590" y="418747"/>
                </a:lnTo>
                <a:lnTo>
                  <a:pt x="1307327" y="397046"/>
                </a:lnTo>
                <a:cubicBezTo>
                  <a:pt x="1406016" y="163719"/>
                  <a:pt x="1637053" y="0"/>
                  <a:pt x="1906329" y="0"/>
                </a:cubicBezTo>
                <a:close/>
              </a:path>
            </a:pathLst>
          </a:custGeom>
          <a:solidFill>
            <a:srgbClr val="8D8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39" name="그룹 38"/>
          <p:cNvGrpSpPr/>
          <p:nvPr/>
        </p:nvGrpSpPr>
        <p:grpSpPr>
          <a:xfrm>
            <a:off x="5582967" y="2576563"/>
            <a:ext cx="797039" cy="511870"/>
            <a:chOff x="767992" y="293986"/>
            <a:chExt cx="797039" cy="511870"/>
          </a:xfrm>
        </p:grpSpPr>
        <p:sp>
          <p:nvSpPr>
            <p:cNvPr id="40" name="자유형 39"/>
            <p:cNvSpPr/>
            <p:nvPr/>
          </p:nvSpPr>
          <p:spPr>
            <a:xfrm>
              <a:off x="767992" y="293986"/>
              <a:ext cx="797039" cy="442723"/>
            </a:xfrm>
            <a:custGeom>
              <a:avLst/>
              <a:gdLst>
                <a:gd name="connsiteX0" fmla="*/ 1906329 w 3145074"/>
                <a:gd name="connsiteY0" fmla="*/ 0 h 1746961"/>
                <a:gd name="connsiteX1" fmla="*/ 2543211 w 3145074"/>
                <a:gd name="connsiteY1" fmla="*/ 519074 h 1746961"/>
                <a:gd name="connsiteX2" fmla="*/ 2550041 w 3145074"/>
                <a:gd name="connsiteY2" fmla="*/ 586822 h 1746961"/>
                <a:gd name="connsiteX3" fmla="*/ 2626000 w 3145074"/>
                <a:gd name="connsiteY3" fmla="*/ 594480 h 1746961"/>
                <a:gd name="connsiteX4" fmla="*/ 3145074 w 3145074"/>
                <a:gd name="connsiteY4" fmla="*/ 1231362 h 1746961"/>
                <a:gd name="connsiteX5" fmla="*/ 2954667 w 3145074"/>
                <a:gd name="connsiteY5" fmla="*/ 1691045 h 1746961"/>
                <a:gd name="connsiteX6" fmla="*/ 2886897 w 3145074"/>
                <a:gd name="connsiteY6" fmla="*/ 1746961 h 1746961"/>
                <a:gd name="connsiteX7" fmla="*/ 328154 w 3145074"/>
                <a:gd name="connsiteY7" fmla="*/ 1746961 h 1746961"/>
                <a:gd name="connsiteX8" fmla="*/ 311080 w 3145074"/>
                <a:gd name="connsiteY8" fmla="*/ 1741661 h 1746961"/>
                <a:gd name="connsiteX9" fmla="*/ 0 w 3145074"/>
                <a:gd name="connsiteY9" fmla="*/ 1272350 h 1746961"/>
                <a:gd name="connsiteX10" fmla="*/ 406688 w 3145074"/>
                <a:gd name="connsiteY10" fmla="*/ 773361 h 1746961"/>
                <a:gd name="connsiteX11" fmla="*/ 471248 w 3145074"/>
                <a:gd name="connsiteY11" fmla="*/ 766853 h 1746961"/>
                <a:gd name="connsiteX12" fmla="*/ 478693 w 3145074"/>
                <a:gd name="connsiteY12" fmla="*/ 742871 h 1746961"/>
                <a:gd name="connsiteX13" fmla="*/ 1049392 w 3145074"/>
                <a:gd name="connsiteY13" fmla="*/ 364586 h 1746961"/>
                <a:gd name="connsiteX14" fmla="*/ 1290480 w 3145074"/>
                <a:gd name="connsiteY14" fmla="*/ 413260 h 1746961"/>
                <a:gd name="connsiteX15" fmla="*/ 1300590 w 3145074"/>
                <a:gd name="connsiteY15" fmla="*/ 418747 h 1746961"/>
                <a:gd name="connsiteX16" fmla="*/ 1307327 w 3145074"/>
                <a:gd name="connsiteY16" fmla="*/ 397046 h 1746961"/>
                <a:gd name="connsiteX17" fmla="*/ 1906329 w 3145074"/>
                <a:gd name="connsiteY17" fmla="*/ 0 h 174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45074" h="1746961">
                  <a:moveTo>
                    <a:pt x="1906329" y="0"/>
                  </a:moveTo>
                  <a:cubicBezTo>
                    <a:pt x="2220485" y="0"/>
                    <a:pt x="2482593" y="222839"/>
                    <a:pt x="2543211" y="519074"/>
                  </a:cubicBezTo>
                  <a:lnTo>
                    <a:pt x="2550041" y="586822"/>
                  </a:lnTo>
                  <a:lnTo>
                    <a:pt x="2626000" y="594480"/>
                  </a:lnTo>
                  <a:cubicBezTo>
                    <a:pt x="2922235" y="655098"/>
                    <a:pt x="3145074" y="917206"/>
                    <a:pt x="3145074" y="1231362"/>
                  </a:cubicBezTo>
                  <a:cubicBezTo>
                    <a:pt x="3145074" y="1410880"/>
                    <a:pt x="3072310" y="1573402"/>
                    <a:pt x="2954667" y="1691045"/>
                  </a:cubicBezTo>
                  <a:lnTo>
                    <a:pt x="2886897" y="1746961"/>
                  </a:lnTo>
                  <a:lnTo>
                    <a:pt x="328154" y="1746961"/>
                  </a:lnTo>
                  <a:lnTo>
                    <a:pt x="311080" y="1741661"/>
                  </a:lnTo>
                  <a:cubicBezTo>
                    <a:pt x="128272" y="1664339"/>
                    <a:pt x="0" y="1483324"/>
                    <a:pt x="0" y="1272350"/>
                  </a:cubicBezTo>
                  <a:cubicBezTo>
                    <a:pt x="0" y="1026213"/>
                    <a:pt x="174592" y="820855"/>
                    <a:pt x="406688" y="773361"/>
                  </a:cubicBezTo>
                  <a:lnTo>
                    <a:pt x="471248" y="766853"/>
                  </a:lnTo>
                  <a:lnTo>
                    <a:pt x="478693" y="742871"/>
                  </a:lnTo>
                  <a:cubicBezTo>
                    <a:pt x="572719" y="520569"/>
                    <a:pt x="792840" y="364586"/>
                    <a:pt x="1049392" y="364586"/>
                  </a:cubicBezTo>
                  <a:cubicBezTo>
                    <a:pt x="1134910" y="364586"/>
                    <a:pt x="1216379" y="381918"/>
                    <a:pt x="1290480" y="413260"/>
                  </a:cubicBezTo>
                  <a:lnTo>
                    <a:pt x="1300590" y="418747"/>
                  </a:lnTo>
                  <a:lnTo>
                    <a:pt x="1307327" y="397046"/>
                  </a:lnTo>
                  <a:cubicBezTo>
                    <a:pt x="1406016" y="163719"/>
                    <a:pt x="1637053" y="0"/>
                    <a:pt x="1906329" y="0"/>
                  </a:cubicBezTo>
                  <a:close/>
                </a:path>
              </a:pathLst>
            </a:custGeom>
            <a:solidFill>
              <a:srgbClr val="DE6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998446" y="436524"/>
              <a:ext cx="295274" cy="369332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altLang="ko-KR" dirty="0">
                  <a:solidFill>
                    <a:schemeClr val="bg1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1</a:t>
              </a:r>
              <a:endParaRPr lang="ko-KR" altLang="en-US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grpSp>
        <p:nvGrpSpPr>
          <p:cNvPr id="44" name="그룹 43"/>
          <p:cNvGrpSpPr/>
          <p:nvPr/>
        </p:nvGrpSpPr>
        <p:grpSpPr>
          <a:xfrm>
            <a:off x="4921215" y="3389560"/>
            <a:ext cx="797039" cy="511870"/>
            <a:chOff x="767992" y="293986"/>
            <a:chExt cx="797039" cy="511870"/>
          </a:xfrm>
        </p:grpSpPr>
        <p:sp>
          <p:nvSpPr>
            <p:cNvPr id="42" name="자유형 41"/>
            <p:cNvSpPr/>
            <p:nvPr/>
          </p:nvSpPr>
          <p:spPr>
            <a:xfrm>
              <a:off x="767992" y="293986"/>
              <a:ext cx="797039" cy="442723"/>
            </a:xfrm>
            <a:custGeom>
              <a:avLst/>
              <a:gdLst>
                <a:gd name="connsiteX0" fmla="*/ 1906329 w 3145074"/>
                <a:gd name="connsiteY0" fmla="*/ 0 h 1746961"/>
                <a:gd name="connsiteX1" fmla="*/ 2543211 w 3145074"/>
                <a:gd name="connsiteY1" fmla="*/ 519074 h 1746961"/>
                <a:gd name="connsiteX2" fmla="*/ 2550041 w 3145074"/>
                <a:gd name="connsiteY2" fmla="*/ 586822 h 1746961"/>
                <a:gd name="connsiteX3" fmla="*/ 2626000 w 3145074"/>
                <a:gd name="connsiteY3" fmla="*/ 594480 h 1746961"/>
                <a:gd name="connsiteX4" fmla="*/ 3145074 w 3145074"/>
                <a:gd name="connsiteY4" fmla="*/ 1231362 h 1746961"/>
                <a:gd name="connsiteX5" fmla="*/ 2954667 w 3145074"/>
                <a:gd name="connsiteY5" fmla="*/ 1691045 h 1746961"/>
                <a:gd name="connsiteX6" fmla="*/ 2886897 w 3145074"/>
                <a:gd name="connsiteY6" fmla="*/ 1746961 h 1746961"/>
                <a:gd name="connsiteX7" fmla="*/ 328154 w 3145074"/>
                <a:gd name="connsiteY7" fmla="*/ 1746961 h 1746961"/>
                <a:gd name="connsiteX8" fmla="*/ 311080 w 3145074"/>
                <a:gd name="connsiteY8" fmla="*/ 1741661 h 1746961"/>
                <a:gd name="connsiteX9" fmla="*/ 0 w 3145074"/>
                <a:gd name="connsiteY9" fmla="*/ 1272350 h 1746961"/>
                <a:gd name="connsiteX10" fmla="*/ 406688 w 3145074"/>
                <a:gd name="connsiteY10" fmla="*/ 773361 h 1746961"/>
                <a:gd name="connsiteX11" fmla="*/ 471248 w 3145074"/>
                <a:gd name="connsiteY11" fmla="*/ 766853 h 1746961"/>
                <a:gd name="connsiteX12" fmla="*/ 478693 w 3145074"/>
                <a:gd name="connsiteY12" fmla="*/ 742871 h 1746961"/>
                <a:gd name="connsiteX13" fmla="*/ 1049392 w 3145074"/>
                <a:gd name="connsiteY13" fmla="*/ 364586 h 1746961"/>
                <a:gd name="connsiteX14" fmla="*/ 1290480 w 3145074"/>
                <a:gd name="connsiteY14" fmla="*/ 413260 h 1746961"/>
                <a:gd name="connsiteX15" fmla="*/ 1300590 w 3145074"/>
                <a:gd name="connsiteY15" fmla="*/ 418747 h 1746961"/>
                <a:gd name="connsiteX16" fmla="*/ 1307327 w 3145074"/>
                <a:gd name="connsiteY16" fmla="*/ 397046 h 1746961"/>
                <a:gd name="connsiteX17" fmla="*/ 1906329 w 3145074"/>
                <a:gd name="connsiteY17" fmla="*/ 0 h 174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45074" h="1746961">
                  <a:moveTo>
                    <a:pt x="1906329" y="0"/>
                  </a:moveTo>
                  <a:cubicBezTo>
                    <a:pt x="2220485" y="0"/>
                    <a:pt x="2482593" y="222839"/>
                    <a:pt x="2543211" y="519074"/>
                  </a:cubicBezTo>
                  <a:lnTo>
                    <a:pt x="2550041" y="586822"/>
                  </a:lnTo>
                  <a:lnTo>
                    <a:pt x="2626000" y="594480"/>
                  </a:lnTo>
                  <a:cubicBezTo>
                    <a:pt x="2922235" y="655098"/>
                    <a:pt x="3145074" y="917206"/>
                    <a:pt x="3145074" y="1231362"/>
                  </a:cubicBezTo>
                  <a:cubicBezTo>
                    <a:pt x="3145074" y="1410880"/>
                    <a:pt x="3072310" y="1573402"/>
                    <a:pt x="2954667" y="1691045"/>
                  </a:cubicBezTo>
                  <a:lnTo>
                    <a:pt x="2886897" y="1746961"/>
                  </a:lnTo>
                  <a:lnTo>
                    <a:pt x="328154" y="1746961"/>
                  </a:lnTo>
                  <a:lnTo>
                    <a:pt x="311080" y="1741661"/>
                  </a:lnTo>
                  <a:cubicBezTo>
                    <a:pt x="128272" y="1664339"/>
                    <a:pt x="0" y="1483324"/>
                    <a:pt x="0" y="1272350"/>
                  </a:cubicBezTo>
                  <a:cubicBezTo>
                    <a:pt x="0" y="1026213"/>
                    <a:pt x="174592" y="820855"/>
                    <a:pt x="406688" y="773361"/>
                  </a:cubicBezTo>
                  <a:lnTo>
                    <a:pt x="471248" y="766853"/>
                  </a:lnTo>
                  <a:lnTo>
                    <a:pt x="478693" y="742871"/>
                  </a:lnTo>
                  <a:cubicBezTo>
                    <a:pt x="572719" y="520569"/>
                    <a:pt x="792840" y="364586"/>
                    <a:pt x="1049392" y="364586"/>
                  </a:cubicBezTo>
                  <a:cubicBezTo>
                    <a:pt x="1134910" y="364586"/>
                    <a:pt x="1216379" y="381918"/>
                    <a:pt x="1290480" y="413260"/>
                  </a:cubicBezTo>
                  <a:lnTo>
                    <a:pt x="1300590" y="418747"/>
                  </a:lnTo>
                  <a:lnTo>
                    <a:pt x="1307327" y="397046"/>
                  </a:lnTo>
                  <a:cubicBezTo>
                    <a:pt x="1406016" y="163719"/>
                    <a:pt x="1637053" y="0"/>
                    <a:pt x="1906329" y="0"/>
                  </a:cubicBezTo>
                  <a:close/>
                </a:path>
              </a:pathLst>
            </a:custGeom>
            <a:solidFill>
              <a:srgbClr val="F293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98446" y="436524"/>
              <a:ext cx="335348" cy="369332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altLang="ko-KR" dirty="0">
                  <a:solidFill>
                    <a:schemeClr val="bg1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2</a:t>
              </a:r>
              <a:endParaRPr lang="ko-KR" altLang="en-US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grpSp>
        <p:nvGrpSpPr>
          <p:cNvPr id="45" name="그룹 44"/>
          <p:cNvGrpSpPr/>
          <p:nvPr/>
        </p:nvGrpSpPr>
        <p:grpSpPr>
          <a:xfrm>
            <a:off x="4090669" y="4186294"/>
            <a:ext cx="797039" cy="511870"/>
            <a:chOff x="767992" y="293986"/>
            <a:chExt cx="797039" cy="511870"/>
          </a:xfrm>
        </p:grpSpPr>
        <p:sp>
          <p:nvSpPr>
            <p:cNvPr id="46" name="자유형 45"/>
            <p:cNvSpPr/>
            <p:nvPr/>
          </p:nvSpPr>
          <p:spPr>
            <a:xfrm>
              <a:off x="767992" y="293986"/>
              <a:ext cx="797039" cy="442723"/>
            </a:xfrm>
            <a:custGeom>
              <a:avLst/>
              <a:gdLst>
                <a:gd name="connsiteX0" fmla="*/ 1906329 w 3145074"/>
                <a:gd name="connsiteY0" fmla="*/ 0 h 1746961"/>
                <a:gd name="connsiteX1" fmla="*/ 2543211 w 3145074"/>
                <a:gd name="connsiteY1" fmla="*/ 519074 h 1746961"/>
                <a:gd name="connsiteX2" fmla="*/ 2550041 w 3145074"/>
                <a:gd name="connsiteY2" fmla="*/ 586822 h 1746961"/>
                <a:gd name="connsiteX3" fmla="*/ 2626000 w 3145074"/>
                <a:gd name="connsiteY3" fmla="*/ 594480 h 1746961"/>
                <a:gd name="connsiteX4" fmla="*/ 3145074 w 3145074"/>
                <a:gd name="connsiteY4" fmla="*/ 1231362 h 1746961"/>
                <a:gd name="connsiteX5" fmla="*/ 2954667 w 3145074"/>
                <a:gd name="connsiteY5" fmla="*/ 1691045 h 1746961"/>
                <a:gd name="connsiteX6" fmla="*/ 2886897 w 3145074"/>
                <a:gd name="connsiteY6" fmla="*/ 1746961 h 1746961"/>
                <a:gd name="connsiteX7" fmla="*/ 328154 w 3145074"/>
                <a:gd name="connsiteY7" fmla="*/ 1746961 h 1746961"/>
                <a:gd name="connsiteX8" fmla="*/ 311080 w 3145074"/>
                <a:gd name="connsiteY8" fmla="*/ 1741661 h 1746961"/>
                <a:gd name="connsiteX9" fmla="*/ 0 w 3145074"/>
                <a:gd name="connsiteY9" fmla="*/ 1272350 h 1746961"/>
                <a:gd name="connsiteX10" fmla="*/ 406688 w 3145074"/>
                <a:gd name="connsiteY10" fmla="*/ 773361 h 1746961"/>
                <a:gd name="connsiteX11" fmla="*/ 471248 w 3145074"/>
                <a:gd name="connsiteY11" fmla="*/ 766853 h 1746961"/>
                <a:gd name="connsiteX12" fmla="*/ 478693 w 3145074"/>
                <a:gd name="connsiteY12" fmla="*/ 742871 h 1746961"/>
                <a:gd name="connsiteX13" fmla="*/ 1049392 w 3145074"/>
                <a:gd name="connsiteY13" fmla="*/ 364586 h 1746961"/>
                <a:gd name="connsiteX14" fmla="*/ 1290480 w 3145074"/>
                <a:gd name="connsiteY14" fmla="*/ 413260 h 1746961"/>
                <a:gd name="connsiteX15" fmla="*/ 1300590 w 3145074"/>
                <a:gd name="connsiteY15" fmla="*/ 418747 h 1746961"/>
                <a:gd name="connsiteX16" fmla="*/ 1307327 w 3145074"/>
                <a:gd name="connsiteY16" fmla="*/ 397046 h 1746961"/>
                <a:gd name="connsiteX17" fmla="*/ 1906329 w 3145074"/>
                <a:gd name="connsiteY17" fmla="*/ 0 h 174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45074" h="1746961">
                  <a:moveTo>
                    <a:pt x="1906329" y="0"/>
                  </a:moveTo>
                  <a:cubicBezTo>
                    <a:pt x="2220485" y="0"/>
                    <a:pt x="2482593" y="222839"/>
                    <a:pt x="2543211" y="519074"/>
                  </a:cubicBezTo>
                  <a:lnTo>
                    <a:pt x="2550041" y="586822"/>
                  </a:lnTo>
                  <a:lnTo>
                    <a:pt x="2626000" y="594480"/>
                  </a:lnTo>
                  <a:cubicBezTo>
                    <a:pt x="2922235" y="655098"/>
                    <a:pt x="3145074" y="917206"/>
                    <a:pt x="3145074" y="1231362"/>
                  </a:cubicBezTo>
                  <a:cubicBezTo>
                    <a:pt x="3145074" y="1410880"/>
                    <a:pt x="3072310" y="1573402"/>
                    <a:pt x="2954667" y="1691045"/>
                  </a:cubicBezTo>
                  <a:lnTo>
                    <a:pt x="2886897" y="1746961"/>
                  </a:lnTo>
                  <a:lnTo>
                    <a:pt x="328154" y="1746961"/>
                  </a:lnTo>
                  <a:lnTo>
                    <a:pt x="311080" y="1741661"/>
                  </a:lnTo>
                  <a:cubicBezTo>
                    <a:pt x="128272" y="1664339"/>
                    <a:pt x="0" y="1483324"/>
                    <a:pt x="0" y="1272350"/>
                  </a:cubicBezTo>
                  <a:cubicBezTo>
                    <a:pt x="0" y="1026213"/>
                    <a:pt x="174592" y="820855"/>
                    <a:pt x="406688" y="773361"/>
                  </a:cubicBezTo>
                  <a:lnTo>
                    <a:pt x="471248" y="766853"/>
                  </a:lnTo>
                  <a:lnTo>
                    <a:pt x="478693" y="742871"/>
                  </a:lnTo>
                  <a:cubicBezTo>
                    <a:pt x="572719" y="520569"/>
                    <a:pt x="792840" y="364586"/>
                    <a:pt x="1049392" y="364586"/>
                  </a:cubicBezTo>
                  <a:cubicBezTo>
                    <a:pt x="1134910" y="364586"/>
                    <a:pt x="1216379" y="381918"/>
                    <a:pt x="1290480" y="413260"/>
                  </a:cubicBezTo>
                  <a:lnTo>
                    <a:pt x="1300590" y="418747"/>
                  </a:lnTo>
                  <a:lnTo>
                    <a:pt x="1307327" y="397046"/>
                  </a:lnTo>
                  <a:cubicBezTo>
                    <a:pt x="1406016" y="163719"/>
                    <a:pt x="1637053" y="0"/>
                    <a:pt x="1906329" y="0"/>
                  </a:cubicBezTo>
                  <a:close/>
                </a:path>
              </a:pathLst>
            </a:custGeom>
            <a:solidFill>
              <a:srgbClr val="FBCC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98446" y="436524"/>
              <a:ext cx="335348" cy="369332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altLang="ko-KR" dirty="0">
                  <a:solidFill>
                    <a:schemeClr val="bg1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3</a:t>
              </a:r>
              <a:endParaRPr lang="ko-KR" altLang="en-US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grpSp>
        <p:nvGrpSpPr>
          <p:cNvPr id="48" name="그룹 47"/>
          <p:cNvGrpSpPr/>
          <p:nvPr/>
        </p:nvGrpSpPr>
        <p:grpSpPr>
          <a:xfrm>
            <a:off x="3337575" y="5008642"/>
            <a:ext cx="797039" cy="511870"/>
            <a:chOff x="767992" y="293986"/>
            <a:chExt cx="797039" cy="511870"/>
          </a:xfrm>
        </p:grpSpPr>
        <p:sp>
          <p:nvSpPr>
            <p:cNvPr id="49" name="자유형 48"/>
            <p:cNvSpPr/>
            <p:nvPr/>
          </p:nvSpPr>
          <p:spPr>
            <a:xfrm>
              <a:off x="767992" y="293986"/>
              <a:ext cx="797039" cy="442723"/>
            </a:xfrm>
            <a:custGeom>
              <a:avLst/>
              <a:gdLst>
                <a:gd name="connsiteX0" fmla="*/ 1906329 w 3145074"/>
                <a:gd name="connsiteY0" fmla="*/ 0 h 1746961"/>
                <a:gd name="connsiteX1" fmla="*/ 2543211 w 3145074"/>
                <a:gd name="connsiteY1" fmla="*/ 519074 h 1746961"/>
                <a:gd name="connsiteX2" fmla="*/ 2550041 w 3145074"/>
                <a:gd name="connsiteY2" fmla="*/ 586822 h 1746961"/>
                <a:gd name="connsiteX3" fmla="*/ 2626000 w 3145074"/>
                <a:gd name="connsiteY3" fmla="*/ 594480 h 1746961"/>
                <a:gd name="connsiteX4" fmla="*/ 3145074 w 3145074"/>
                <a:gd name="connsiteY4" fmla="*/ 1231362 h 1746961"/>
                <a:gd name="connsiteX5" fmla="*/ 2954667 w 3145074"/>
                <a:gd name="connsiteY5" fmla="*/ 1691045 h 1746961"/>
                <a:gd name="connsiteX6" fmla="*/ 2886897 w 3145074"/>
                <a:gd name="connsiteY6" fmla="*/ 1746961 h 1746961"/>
                <a:gd name="connsiteX7" fmla="*/ 328154 w 3145074"/>
                <a:gd name="connsiteY7" fmla="*/ 1746961 h 1746961"/>
                <a:gd name="connsiteX8" fmla="*/ 311080 w 3145074"/>
                <a:gd name="connsiteY8" fmla="*/ 1741661 h 1746961"/>
                <a:gd name="connsiteX9" fmla="*/ 0 w 3145074"/>
                <a:gd name="connsiteY9" fmla="*/ 1272350 h 1746961"/>
                <a:gd name="connsiteX10" fmla="*/ 406688 w 3145074"/>
                <a:gd name="connsiteY10" fmla="*/ 773361 h 1746961"/>
                <a:gd name="connsiteX11" fmla="*/ 471248 w 3145074"/>
                <a:gd name="connsiteY11" fmla="*/ 766853 h 1746961"/>
                <a:gd name="connsiteX12" fmla="*/ 478693 w 3145074"/>
                <a:gd name="connsiteY12" fmla="*/ 742871 h 1746961"/>
                <a:gd name="connsiteX13" fmla="*/ 1049392 w 3145074"/>
                <a:gd name="connsiteY13" fmla="*/ 364586 h 1746961"/>
                <a:gd name="connsiteX14" fmla="*/ 1290480 w 3145074"/>
                <a:gd name="connsiteY14" fmla="*/ 413260 h 1746961"/>
                <a:gd name="connsiteX15" fmla="*/ 1300590 w 3145074"/>
                <a:gd name="connsiteY15" fmla="*/ 418747 h 1746961"/>
                <a:gd name="connsiteX16" fmla="*/ 1307327 w 3145074"/>
                <a:gd name="connsiteY16" fmla="*/ 397046 h 1746961"/>
                <a:gd name="connsiteX17" fmla="*/ 1906329 w 3145074"/>
                <a:gd name="connsiteY17" fmla="*/ 0 h 174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45074" h="1746961">
                  <a:moveTo>
                    <a:pt x="1906329" y="0"/>
                  </a:moveTo>
                  <a:cubicBezTo>
                    <a:pt x="2220485" y="0"/>
                    <a:pt x="2482593" y="222839"/>
                    <a:pt x="2543211" y="519074"/>
                  </a:cubicBezTo>
                  <a:lnTo>
                    <a:pt x="2550041" y="586822"/>
                  </a:lnTo>
                  <a:lnTo>
                    <a:pt x="2626000" y="594480"/>
                  </a:lnTo>
                  <a:cubicBezTo>
                    <a:pt x="2922235" y="655098"/>
                    <a:pt x="3145074" y="917206"/>
                    <a:pt x="3145074" y="1231362"/>
                  </a:cubicBezTo>
                  <a:cubicBezTo>
                    <a:pt x="3145074" y="1410880"/>
                    <a:pt x="3072310" y="1573402"/>
                    <a:pt x="2954667" y="1691045"/>
                  </a:cubicBezTo>
                  <a:lnTo>
                    <a:pt x="2886897" y="1746961"/>
                  </a:lnTo>
                  <a:lnTo>
                    <a:pt x="328154" y="1746961"/>
                  </a:lnTo>
                  <a:lnTo>
                    <a:pt x="311080" y="1741661"/>
                  </a:lnTo>
                  <a:cubicBezTo>
                    <a:pt x="128272" y="1664339"/>
                    <a:pt x="0" y="1483324"/>
                    <a:pt x="0" y="1272350"/>
                  </a:cubicBezTo>
                  <a:cubicBezTo>
                    <a:pt x="0" y="1026213"/>
                    <a:pt x="174592" y="820855"/>
                    <a:pt x="406688" y="773361"/>
                  </a:cubicBezTo>
                  <a:lnTo>
                    <a:pt x="471248" y="766853"/>
                  </a:lnTo>
                  <a:lnTo>
                    <a:pt x="478693" y="742871"/>
                  </a:lnTo>
                  <a:cubicBezTo>
                    <a:pt x="572719" y="520569"/>
                    <a:pt x="792840" y="364586"/>
                    <a:pt x="1049392" y="364586"/>
                  </a:cubicBezTo>
                  <a:cubicBezTo>
                    <a:pt x="1134910" y="364586"/>
                    <a:pt x="1216379" y="381918"/>
                    <a:pt x="1290480" y="413260"/>
                  </a:cubicBezTo>
                  <a:lnTo>
                    <a:pt x="1300590" y="418747"/>
                  </a:lnTo>
                  <a:lnTo>
                    <a:pt x="1307327" y="397046"/>
                  </a:lnTo>
                  <a:cubicBezTo>
                    <a:pt x="1406016" y="163719"/>
                    <a:pt x="1637053" y="0"/>
                    <a:pt x="1906329" y="0"/>
                  </a:cubicBezTo>
                  <a:close/>
                </a:path>
              </a:pathLst>
            </a:custGeom>
            <a:solidFill>
              <a:srgbClr val="65D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998446" y="436524"/>
              <a:ext cx="335348" cy="369332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altLang="ko-KR" dirty="0">
                  <a:solidFill>
                    <a:schemeClr val="bg1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4</a:t>
              </a:r>
              <a:endParaRPr lang="ko-KR" altLang="en-US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sp>
        <p:nvSpPr>
          <p:cNvPr id="51" name="자유형 50"/>
          <p:cNvSpPr/>
          <p:nvPr/>
        </p:nvSpPr>
        <p:spPr>
          <a:xfrm>
            <a:off x="10363754" y="5787530"/>
            <a:ext cx="1391427" cy="772881"/>
          </a:xfrm>
          <a:custGeom>
            <a:avLst/>
            <a:gdLst>
              <a:gd name="connsiteX0" fmla="*/ 1906329 w 3145074"/>
              <a:gd name="connsiteY0" fmla="*/ 0 h 1746961"/>
              <a:gd name="connsiteX1" fmla="*/ 2543211 w 3145074"/>
              <a:gd name="connsiteY1" fmla="*/ 519074 h 1746961"/>
              <a:gd name="connsiteX2" fmla="*/ 2550041 w 3145074"/>
              <a:gd name="connsiteY2" fmla="*/ 586822 h 1746961"/>
              <a:gd name="connsiteX3" fmla="*/ 2626000 w 3145074"/>
              <a:gd name="connsiteY3" fmla="*/ 594480 h 1746961"/>
              <a:gd name="connsiteX4" fmla="*/ 3145074 w 3145074"/>
              <a:gd name="connsiteY4" fmla="*/ 1231362 h 1746961"/>
              <a:gd name="connsiteX5" fmla="*/ 2954667 w 3145074"/>
              <a:gd name="connsiteY5" fmla="*/ 1691045 h 1746961"/>
              <a:gd name="connsiteX6" fmla="*/ 2886897 w 3145074"/>
              <a:gd name="connsiteY6" fmla="*/ 1746961 h 1746961"/>
              <a:gd name="connsiteX7" fmla="*/ 328154 w 3145074"/>
              <a:gd name="connsiteY7" fmla="*/ 1746961 h 1746961"/>
              <a:gd name="connsiteX8" fmla="*/ 311080 w 3145074"/>
              <a:gd name="connsiteY8" fmla="*/ 1741661 h 1746961"/>
              <a:gd name="connsiteX9" fmla="*/ 0 w 3145074"/>
              <a:gd name="connsiteY9" fmla="*/ 1272350 h 1746961"/>
              <a:gd name="connsiteX10" fmla="*/ 406688 w 3145074"/>
              <a:gd name="connsiteY10" fmla="*/ 773361 h 1746961"/>
              <a:gd name="connsiteX11" fmla="*/ 471248 w 3145074"/>
              <a:gd name="connsiteY11" fmla="*/ 766853 h 1746961"/>
              <a:gd name="connsiteX12" fmla="*/ 478693 w 3145074"/>
              <a:gd name="connsiteY12" fmla="*/ 742871 h 1746961"/>
              <a:gd name="connsiteX13" fmla="*/ 1049392 w 3145074"/>
              <a:gd name="connsiteY13" fmla="*/ 364586 h 1746961"/>
              <a:gd name="connsiteX14" fmla="*/ 1290480 w 3145074"/>
              <a:gd name="connsiteY14" fmla="*/ 413260 h 1746961"/>
              <a:gd name="connsiteX15" fmla="*/ 1300590 w 3145074"/>
              <a:gd name="connsiteY15" fmla="*/ 418747 h 1746961"/>
              <a:gd name="connsiteX16" fmla="*/ 1307327 w 3145074"/>
              <a:gd name="connsiteY16" fmla="*/ 397046 h 1746961"/>
              <a:gd name="connsiteX17" fmla="*/ 1906329 w 3145074"/>
              <a:gd name="connsiteY17" fmla="*/ 0 h 1746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45074" h="1746961">
                <a:moveTo>
                  <a:pt x="1906329" y="0"/>
                </a:moveTo>
                <a:cubicBezTo>
                  <a:pt x="2220485" y="0"/>
                  <a:pt x="2482593" y="222839"/>
                  <a:pt x="2543211" y="519074"/>
                </a:cubicBezTo>
                <a:lnTo>
                  <a:pt x="2550041" y="586822"/>
                </a:lnTo>
                <a:lnTo>
                  <a:pt x="2626000" y="594480"/>
                </a:lnTo>
                <a:cubicBezTo>
                  <a:pt x="2922235" y="655098"/>
                  <a:pt x="3145074" y="917206"/>
                  <a:pt x="3145074" y="1231362"/>
                </a:cubicBezTo>
                <a:cubicBezTo>
                  <a:pt x="3145074" y="1410880"/>
                  <a:pt x="3072310" y="1573402"/>
                  <a:pt x="2954667" y="1691045"/>
                </a:cubicBezTo>
                <a:lnTo>
                  <a:pt x="2886897" y="1746961"/>
                </a:lnTo>
                <a:lnTo>
                  <a:pt x="328154" y="1746961"/>
                </a:lnTo>
                <a:lnTo>
                  <a:pt x="311080" y="1741661"/>
                </a:lnTo>
                <a:cubicBezTo>
                  <a:pt x="128272" y="1664339"/>
                  <a:pt x="0" y="1483324"/>
                  <a:pt x="0" y="1272350"/>
                </a:cubicBezTo>
                <a:cubicBezTo>
                  <a:pt x="0" y="1026213"/>
                  <a:pt x="174592" y="820855"/>
                  <a:pt x="406688" y="773361"/>
                </a:cubicBezTo>
                <a:lnTo>
                  <a:pt x="471248" y="766853"/>
                </a:lnTo>
                <a:lnTo>
                  <a:pt x="478693" y="742871"/>
                </a:lnTo>
                <a:cubicBezTo>
                  <a:pt x="572719" y="520569"/>
                  <a:pt x="792840" y="364586"/>
                  <a:pt x="1049392" y="364586"/>
                </a:cubicBezTo>
                <a:cubicBezTo>
                  <a:pt x="1134910" y="364586"/>
                  <a:pt x="1216379" y="381918"/>
                  <a:pt x="1290480" y="413260"/>
                </a:cubicBezTo>
                <a:lnTo>
                  <a:pt x="1300590" y="418747"/>
                </a:lnTo>
                <a:lnTo>
                  <a:pt x="1307327" y="397046"/>
                </a:lnTo>
                <a:cubicBezTo>
                  <a:pt x="1406016" y="163719"/>
                  <a:pt x="1637053" y="0"/>
                  <a:pt x="1906329" y="0"/>
                </a:cubicBezTo>
                <a:close/>
              </a:path>
            </a:pathLst>
          </a:custGeom>
          <a:solidFill>
            <a:srgbClr val="CAC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타원 53"/>
          <p:cNvSpPr/>
          <p:nvPr/>
        </p:nvSpPr>
        <p:spPr>
          <a:xfrm>
            <a:off x="2911349" y="2393974"/>
            <a:ext cx="70102" cy="70102"/>
          </a:xfrm>
          <a:prstGeom prst="ellipse">
            <a:avLst/>
          </a:prstGeom>
          <a:solidFill>
            <a:srgbClr val="DE6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486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adventure, fire, passion, travel ic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51"/>
          <a:stretch/>
        </p:blipFill>
        <p:spPr bwMode="auto">
          <a:xfrm>
            <a:off x="2757529" y="2911610"/>
            <a:ext cx="1747969" cy="1329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ode, computer, mouse, page icon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62"/>
          <a:stretch/>
        </p:blipFill>
        <p:spPr bwMode="auto">
          <a:xfrm>
            <a:off x="7790510" y="2877714"/>
            <a:ext cx="1747969" cy="134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education, pen, pencil, ruler icon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88"/>
          <a:stretch/>
        </p:blipFill>
        <p:spPr bwMode="auto">
          <a:xfrm>
            <a:off x="5254174" y="2890414"/>
            <a:ext cx="1747969" cy="133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438824" y="645549"/>
            <a:ext cx="11314351" cy="5566901"/>
          </a:xfrm>
          <a:prstGeom prst="rect">
            <a:avLst/>
          </a:prstGeom>
          <a:noFill/>
          <a:ln w="25400">
            <a:solidFill>
              <a:srgbClr val="5656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3" name="그룹 52"/>
          <p:cNvGrpSpPr/>
          <p:nvPr/>
        </p:nvGrpSpPr>
        <p:grpSpPr>
          <a:xfrm>
            <a:off x="5390287" y="6434669"/>
            <a:ext cx="1411425" cy="94593"/>
            <a:chOff x="5390287" y="6434669"/>
            <a:chExt cx="1411425" cy="94593"/>
          </a:xfrm>
        </p:grpSpPr>
        <p:sp>
          <p:nvSpPr>
            <p:cNvPr id="79" name="타원 78"/>
            <p:cNvSpPr/>
            <p:nvPr/>
          </p:nvSpPr>
          <p:spPr>
            <a:xfrm rot="16200000">
              <a:off x="5390287" y="6434669"/>
              <a:ext cx="94593" cy="94593"/>
            </a:xfrm>
            <a:prstGeom prst="ellipse">
              <a:avLst/>
            </a:prstGeom>
            <a:noFill/>
            <a:ln w="38100">
              <a:solidFill>
                <a:srgbClr val="DE66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 rot="16200000">
              <a:off x="5719495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 rot="16200000">
              <a:off x="6048703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 rot="16200000">
              <a:off x="6377911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 rot="16200000">
              <a:off x="6707119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2" name="직사각형 61"/>
          <p:cNvSpPr/>
          <p:nvPr/>
        </p:nvSpPr>
        <p:spPr>
          <a:xfrm>
            <a:off x="714375" y="525780"/>
            <a:ext cx="1941019" cy="266700"/>
          </a:xfrm>
          <a:prstGeom prst="rect">
            <a:avLst/>
          </a:prstGeom>
          <a:solidFill>
            <a:srgbClr val="EBEB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1565031" y="508791"/>
            <a:ext cx="1090363" cy="307777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첫 번째 주제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767992" y="293986"/>
            <a:ext cx="797039" cy="511870"/>
            <a:chOff x="767992" y="293986"/>
            <a:chExt cx="797039" cy="511870"/>
          </a:xfrm>
        </p:grpSpPr>
        <p:sp>
          <p:nvSpPr>
            <p:cNvPr id="140" name="자유형 139"/>
            <p:cNvSpPr/>
            <p:nvPr/>
          </p:nvSpPr>
          <p:spPr>
            <a:xfrm>
              <a:off x="767992" y="293986"/>
              <a:ext cx="797039" cy="442723"/>
            </a:xfrm>
            <a:custGeom>
              <a:avLst/>
              <a:gdLst>
                <a:gd name="connsiteX0" fmla="*/ 1906329 w 3145074"/>
                <a:gd name="connsiteY0" fmla="*/ 0 h 1746961"/>
                <a:gd name="connsiteX1" fmla="*/ 2543211 w 3145074"/>
                <a:gd name="connsiteY1" fmla="*/ 519074 h 1746961"/>
                <a:gd name="connsiteX2" fmla="*/ 2550041 w 3145074"/>
                <a:gd name="connsiteY2" fmla="*/ 586822 h 1746961"/>
                <a:gd name="connsiteX3" fmla="*/ 2626000 w 3145074"/>
                <a:gd name="connsiteY3" fmla="*/ 594480 h 1746961"/>
                <a:gd name="connsiteX4" fmla="*/ 3145074 w 3145074"/>
                <a:gd name="connsiteY4" fmla="*/ 1231362 h 1746961"/>
                <a:gd name="connsiteX5" fmla="*/ 2954667 w 3145074"/>
                <a:gd name="connsiteY5" fmla="*/ 1691045 h 1746961"/>
                <a:gd name="connsiteX6" fmla="*/ 2886897 w 3145074"/>
                <a:gd name="connsiteY6" fmla="*/ 1746961 h 1746961"/>
                <a:gd name="connsiteX7" fmla="*/ 328154 w 3145074"/>
                <a:gd name="connsiteY7" fmla="*/ 1746961 h 1746961"/>
                <a:gd name="connsiteX8" fmla="*/ 311080 w 3145074"/>
                <a:gd name="connsiteY8" fmla="*/ 1741661 h 1746961"/>
                <a:gd name="connsiteX9" fmla="*/ 0 w 3145074"/>
                <a:gd name="connsiteY9" fmla="*/ 1272350 h 1746961"/>
                <a:gd name="connsiteX10" fmla="*/ 406688 w 3145074"/>
                <a:gd name="connsiteY10" fmla="*/ 773361 h 1746961"/>
                <a:gd name="connsiteX11" fmla="*/ 471248 w 3145074"/>
                <a:gd name="connsiteY11" fmla="*/ 766853 h 1746961"/>
                <a:gd name="connsiteX12" fmla="*/ 478693 w 3145074"/>
                <a:gd name="connsiteY12" fmla="*/ 742871 h 1746961"/>
                <a:gd name="connsiteX13" fmla="*/ 1049392 w 3145074"/>
                <a:gd name="connsiteY13" fmla="*/ 364586 h 1746961"/>
                <a:gd name="connsiteX14" fmla="*/ 1290480 w 3145074"/>
                <a:gd name="connsiteY14" fmla="*/ 413260 h 1746961"/>
                <a:gd name="connsiteX15" fmla="*/ 1300590 w 3145074"/>
                <a:gd name="connsiteY15" fmla="*/ 418747 h 1746961"/>
                <a:gd name="connsiteX16" fmla="*/ 1307327 w 3145074"/>
                <a:gd name="connsiteY16" fmla="*/ 397046 h 1746961"/>
                <a:gd name="connsiteX17" fmla="*/ 1906329 w 3145074"/>
                <a:gd name="connsiteY17" fmla="*/ 0 h 174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45074" h="1746961">
                  <a:moveTo>
                    <a:pt x="1906329" y="0"/>
                  </a:moveTo>
                  <a:cubicBezTo>
                    <a:pt x="2220485" y="0"/>
                    <a:pt x="2482593" y="222839"/>
                    <a:pt x="2543211" y="519074"/>
                  </a:cubicBezTo>
                  <a:lnTo>
                    <a:pt x="2550041" y="586822"/>
                  </a:lnTo>
                  <a:lnTo>
                    <a:pt x="2626000" y="594480"/>
                  </a:lnTo>
                  <a:cubicBezTo>
                    <a:pt x="2922235" y="655098"/>
                    <a:pt x="3145074" y="917206"/>
                    <a:pt x="3145074" y="1231362"/>
                  </a:cubicBezTo>
                  <a:cubicBezTo>
                    <a:pt x="3145074" y="1410880"/>
                    <a:pt x="3072310" y="1573402"/>
                    <a:pt x="2954667" y="1691045"/>
                  </a:cubicBezTo>
                  <a:lnTo>
                    <a:pt x="2886897" y="1746961"/>
                  </a:lnTo>
                  <a:lnTo>
                    <a:pt x="328154" y="1746961"/>
                  </a:lnTo>
                  <a:lnTo>
                    <a:pt x="311080" y="1741661"/>
                  </a:lnTo>
                  <a:cubicBezTo>
                    <a:pt x="128272" y="1664339"/>
                    <a:pt x="0" y="1483324"/>
                    <a:pt x="0" y="1272350"/>
                  </a:cubicBezTo>
                  <a:cubicBezTo>
                    <a:pt x="0" y="1026213"/>
                    <a:pt x="174592" y="820855"/>
                    <a:pt x="406688" y="773361"/>
                  </a:cubicBezTo>
                  <a:lnTo>
                    <a:pt x="471248" y="766853"/>
                  </a:lnTo>
                  <a:lnTo>
                    <a:pt x="478693" y="742871"/>
                  </a:lnTo>
                  <a:cubicBezTo>
                    <a:pt x="572719" y="520569"/>
                    <a:pt x="792840" y="364586"/>
                    <a:pt x="1049392" y="364586"/>
                  </a:cubicBezTo>
                  <a:cubicBezTo>
                    <a:pt x="1134910" y="364586"/>
                    <a:pt x="1216379" y="381918"/>
                    <a:pt x="1290480" y="413260"/>
                  </a:cubicBezTo>
                  <a:lnTo>
                    <a:pt x="1300590" y="418747"/>
                  </a:lnTo>
                  <a:lnTo>
                    <a:pt x="1307327" y="397046"/>
                  </a:lnTo>
                  <a:cubicBezTo>
                    <a:pt x="1406016" y="163719"/>
                    <a:pt x="1637053" y="0"/>
                    <a:pt x="1906329" y="0"/>
                  </a:cubicBezTo>
                  <a:close/>
                </a:path>
              </a:pathLst>
            </a:custGeom>
            <a:solidFill>
              <a:srgbClr val="DE6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998446" y="436524"/>
              <a:ext cx="295274" cy="369332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altLang="ko-KR" dirty="0">
                  <a:solidFill>
                    <a:schemeClr val="bg1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1</a:t>
              </a:r>
              <a:endParaRPr lang="ko-KR" altLang="en-US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cxnSp>
        <p:nvCxnSpPr>
          <p:cNvPr id="65" name="직선 연결선 64"/>
          <p:cNvCxnSpPr/>
          <p:nvPr/>
        </p:nvCxnSpPr>
        <p:spPr>
          <a:xfrm>
            <a:off x="2355845" y="4243060"/>
            <a:ext cx="7548730" cy="1588"/>
          </a:xfrm>
          <a:prstGeom prst="line">
            <a:avLst/>
          </a:prstGeom>
          <a:ln w="34925" cap="rnd">
            <a:solidFill>
              <a:srgbClr val="5656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직사각형 85"/>
          <p:cNvSpPr/>
          <p:nvPr/>
        </p:nvSpPr>
        <p:spPr>
          <a:xfrm>
            <a:off x="2291860" y="4360683"/>
            <a:ext cx="2502877" cy="1169551"/>
          </a:xfrm>
          <a:prstGeom prst="rect">
            <a:avLst/>
          </a:prstGeom>
          <a:scene3d>
            <a:camera prst="obliqueTopLeft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/>
              <a:t>Visit Japan  </a:t>
            </a:r>
            <a:r>
              <a:rPr lang="ko-KR" altLang="en-US" sz="2800" b="1" dirty="0"/>
              <a:t>사업이란</a:t>
            </a:r>
            <a:r>
              <a:rPr lang="en-US" altLang="ko-KR" sz="2800" b="1" dirty="0"/>
              <a:t>?</a:t>
            </a:r>
          </a:p>
          <a:p>
            <a:pPr algn="ctr"/>
            <a:endParaRPr lang="ko-KR" altLang="en-US" sz="1400" dirty="0">
              <a:solidFill>
                <a:srgbClr val="DE6658"/>
              </a:solidFill>
              <a:latin typeface="210 콤퓨타세탁 R" panose="02020603020101020101" pitchFamily="18" charset="-127"/>
              <a:ea typeface="210 콤퓨타세탁 R" panose="02020603020101020101" pitchFamily="18" charset="-127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5065341" y="4381406"/>
            <a:ext cx="2155910" cy="1169551"/>
          </a:xfrm>
          <a:prstGeom prst="rect">
            <a:avLst/>
          </a:prstGeom>
          <a:scene3d>
            <a:camera prst="obliqueTop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altLang="ko-KR" sz="2800" b="1" dirty="0"/>
              <a:t>Visit Japan </a:t>
            </a:r>
          </a:p>
          <a:p>
            <a:pPr algn="ctr"/>
            <a:r>
              <a:rPr lang="ko-KR" altLang="en-US" sz="2800" b="1" dirty="0"/>
              <a:t>사업의 의의</a:t>
            </a:r>
          </a:p>
          <a:p>
            <a:pPr algn="ctr"/>
            <a:endParaRPr lang="ko-KR" altLang="en-US" sz="1400" dirty="0">
              <a:solidFill>
                <a:srgbClr val="DE6658"/>
              </a:solidFill>
              <a:latin typeface="210 콤퓨타세탁 R" panose="02020603020101020101" pitchFamily="18" charset="-127"/>
              <a:ea typeface="210 콤퓨타세탁 R" panose="02020603020101020101" pitchFamily="18" charset="-127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7744229" y="4381406"/>
            <a:ext cx="2155911" cy="1169551"/>
          </a:xfrm>
          <a:prstGeom prst="rect">
            <a:avLst/>
          </a:prstGeom>
          <a:scene3d>
            <a:camera prst="obliqueTop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altLang="ko-KR" sz="2800" b="1" dirty="0"/>
              <a:t>Visit Japan </a:t>
            </a:r>
          </a:p>
          <a:p>
            <a:pPr algn="ctr"/>
            <a:r>
              <a:rPr lang="ko-KR" altLang="en-US" sz="2800" b="1" dirty="0"/>
              <a:t>사업</a:t>
            </a:r>
          </a:p>
          <a:p>
            <a:pPr algn="ctr"/>
            <a:endParaRPr lang="ko-KR" altLang="en-US" sz="1400" dirty="0">
              <a:solidFill>
                <a:srgbClr val="DE6658"/>
              </a:solidFill>
              <a:latin typeface="210 콤퓨타세탁 R" panose="02020603020101020101" pitchFamily="18" charset="-127"/>
              <a:ea typeface="210 콤퓨타세탁 R" panose="02020603020101020101" pitchFamily="18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4257500" y="1428788"/>
            <a:ext cx="3843146" cy="840348"/>
            <a:chOff x="5245846" y="1321607"/>
            <a:chExt cx="2276978" cy="614957"/>
          </a:xfrm>
        </p:grpSpPr>
        <p:sp>
          <p:nvSpPr>
            <p:cNvPr id="99" name="직사각형 98"/>
            <p:cNvSpPr/>
            <p:nvPr/>
          </p:nvSpPr>
          <p:spPr>
            <a:xfrm>
              <a:off x="5281359" y="1485065"/>
              <a:ext cx="2241465" cy="451499"/>
            </a:xfrm>
            <a:prstGeom prst="rect">
              <a:avLst/>
            </a:prstGeom>
            <a:noFill/>
            <a:ln w="25400">
              <a:solidFill>
                <a:srgbClr val="56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5245846" y="1460003"/>
              <a:ext cx="422277" cy="419631"/>
            </a:xfrm>
            <a:prstGeom prst="rect">
              <a:avLst/>
            </a:prstGeom>
            <a:solidFill>
              <a:srgbClr val="EBE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5295106" y="1321607"/>
              <a:ext cx="1805387" cy="608114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none">
              <a:spAutoFit/>
            </a:bodyPr>
            <a:lstStyle/>
            <a:p>
              <a:r>
                <a:rPr lang="en-US" altLang="ko-KR" sz="4800" b="1" dirty="0">
                  <a:solidFill>
                    <a:srgbClr val="FF0000"/>
                  </a:solidFill>
                </a:rPr>
                <a:t>V</a:t>
              </a:r>
              <a:r>
                <a:rPr lang="en-US" altLang="ko-KR" sz="2800" b="1" dirty="0"/>
                <a:t>isit Japan </a:t>
              </a:r>
              <a:r>
                <a:rPr lang="ko-KR" altLang="en-US" sz="2800" b="1" dirty="0"/>
                <a:t>사업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0656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38824" y="645549"/>
            <a:ext cx="11314351" cy="5566901"/>
          </a:xfrm>
          <a:prstGeom prst="rect">
            <a:avLst/>
          </a:prstGeom>
          <a:noFill/>
          <a:ln w="25400">
            <a:solidFill>
              <a:srgbClr val="5656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3" name="그룹 52"/>
          <p:cNvGrpSpPr/>
          <p:nvPr/>
        </p:nvGrpSpPr>
        <p:grpSpPr>
          <a:xfrm>
            <a:off x="5390287" y="6434669"/>
            <a:ext cx="1411425" cy="94593"/>
            <a:chOff x="5390287" y="6434669"/>
            <a:chExt cx="1411425" cy="94593"/>
          </a:xfrm>
        </p:grpSpPr>
        <p:sp>
          <p:nvSpPr>
            <p:cNvPr id="79" name="타원 78"/>
            <p:cNvSpPr/>
            <p:nvPr/>
          </p:nvSpPr>
          <p:spPr>
            <a:xfrm rot="16200000">
              <a:off x="5390287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 rot="16200000">
              <a:off x="5719495" y="6434669"/>
              <a:ext cx="94593" cy="94593"/>
            </a:xfrm>
            <a:prstGeom prst="ellipse">
              <a:avLst/>
            </a:prstGeom>
            <a:noFill/>
            <a:ln w="38100">
              <a:solidFill>
                <a:srgbClr val="F293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 rot="16200000">
              <a:off x="6048703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 rot="16200000">
              <a:off x="6377911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 rot="16200000">
              <a:off x="6707119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2" name="직사각형 61"/>
          <p:cNvSpPr/>
          <p:nvPr/>
        </p:nvSpPr>
        <p:spPr>
          <a:xfrm>
            <a:off x="714375" y="525780"/>
            <a:ext cx="1941019" cy="266700"/>
          </a:xfrm>
          <a:prstGeom prst="rect">
            <a:avLst/>
          </a:prstGeom>
          <a:solidFill>
            <a:srgbClr val="EBEB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1565031" y="508791"/>
            <a:ext cx="1090363" cy="307777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두 번째 주제</a:t>
            </a:r>
          </a:p>
        </p:txBody>
      </p:sp>
      <p:sp>
        <p:nvSpPr>
          <p:cNvPr id="140" name="자유형 139"/>
          <p:cNvSpPr/>
          <p:nvPr/>
        </p:nvSpPr>
        <p:spPr>
          <a:xfrm>
            <a:off x="767992" y="293986"/>
            <a:ext cx="797039" cy="442723"/>
          </a:xfrm>
          <a:custGeom>
            <a:avLst/>
            <a:gdLst>
              <a:gd name="connsiteX0" fmla="*/ 1906329 w 3145074"/>
              <a:gd name="connsiteY0" fmla="*/ 0 h 1746961"/>
              <a:gd name="connsiteX1" fmla="*/ 2543211 w 3145074"/>
              <a:gd name="connsiteY1" fmla="*/ 519074 h 1746961"/>
              <a:gd name="connsiteX2" fmla="*/ 2550041 w 3145074"/>
              <a:gd name="connsiteY2" fmla="*/ 586822 h 1746961"/>
              <a:gd name="connsiteX3" fmla="*/ 2626000 w 3145074"/>
              <a:gd name="connsiteY3" fmla="*/ 594480 h 1746961"/>
              <a:gd name="connsiteX4" fmla="*/ 3145074 w 3145074"/>
              <a:gd name="connsiteY4" fmla="*/ 1231362 h 1746961"/>
              <a:gd name="connsiteX5" fmla="*/ 2954667 w 3145074"/>
              <a:gd name="connsiteY5" fmla="*/ 1691045 h 1746961"/>
              <a:gd name="connsiteX6" fmla="*/ 2886897 w 3145074"/>
              <a:gd name="connsiteY6" fmla="*/ 1746961 h 1746961"/>
              <a:gd name="connsiteX7" fmla="*/ 328154 w 3145074"/>
              <a:gd name="connsiteY7" fmla="*/ 1746961 h 1746961"/>
              <a:gd name="connsiteX8" fmla="*/ 311080 w 3145074"/>
              <a:gd name="connsiteY8" fmla="*/ 1741661 h 1746961"/>
              <a:gd name="connsiteX9" fmla="*/ 0 w 3145074"/>
              <a:gd name="connsiteY9" fmla="*/ 1272350 h 1746961"/>
              <a:gd name="connsiteX10" fmla="*/ 406688 w 3145074"/>
              <a:gd name="connsiteY10" fmla="*/ 773361 h 1746961"/>
              <a:gd name="connsiteX11" fmla="*/ 471248 w 3145074"/>
              <a:gd name="connsiteY11" fmla="*/ 766853 h 1746961"/>
              <a:gd name="connsiteX12" fmla="*/ 478693 w 3145074"/>
              <a:gd name="connsiteY12" fmla="*/ 742871 h 1746961"/>
              <a:gd name="connsiteX13" fmla="*/ 1049392 w 3145074"/>
              <a:gd name="connsiteY13" fmla="*/ 364586 h 1746961"/>
              <a:gd name="connsiteX14" fmla="*/ 1290480 w 3145074"/>
              <a:gd name="connsiteY14" fmla="*/ 413260 h 1746961"/>
              <a:gd name="connsiteX15" fmla="*/ 1300590 w 3145074"/>
              <a:gd name="connsiteY15" fmla="*/ 418747 h 1746961"/>
              <a:gd name="connsiteX16" fmla="*/ 1307327 w 3145074"/>
              <a:gd name="connsiteY16" fmla="*/ 397046 h 1746961"/>
              <a:gd name="connsiteX17" fmla="*/ 1906329 w 3145074"/>
              <a:gd name="connsiteY17" fmla="*/ 0 h 1746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45074" h="1746961">
                <a:moveTo>
                  <a:pt x="1906329" y="0"/>
                </a:moveTo>
                <a:cubicBezTo>
                  <a:pt x="2220485" y="0"/>
                  <a:pt x="2482593" y="222839"/>
                  <a:pt x="2543211" y="519074"/>
                </a:cubicBezTo>
                <a:lnTo>
                  <a:pt x="2550041" y="586822"/>
                </a:lnTo>
                <a:lnTo>
                  <a:pt x="2626000" y="594480"/>
                </a:lnTo>
                <a:cubicBezTo>
                  <a:pt x="2922235" y="655098"/>
                  <a:pt x="3145074" y="917206"/>
                  <a:pt x="3145074" y="1231362"/>
                </a:cubicBezTo>
                <a:cubicBezTo>
                  <a:pt x="3145074" y="1410880"/>
                  <a:pt x="3072310" y="1573402"/>
                  <a:pt x="2954667" y="1691045"/>
                </a:cubicBezTo>
                <a:lnTo>
                  <a:pt x="2886897" y="1746961"/>
                </a:lnTo>
                <a:lnTo>
                  <a:pt x="328154" y="1746961"/>
                </a:lnTo>
                <a:lnTo>
                  <a:pt x="311080" y="1741661"/>
                </a:lnTo>
                <a:cubicBezTo>
                  <a:pt x="128272" y="1664339"/>
                  <a:pt x="0" y="1483324"/>
                  <a:pt x="0" y="1272350"/>
                </a:cubicBezTo>
                <a:cubicBezTo>
                  <a:pt x="0" y="1026213"/>
                  <a:pt x="174592" y="820855"/>
                  <a:pt x="406688" y="773361"/>
                </a:cubicBezTo>
                <a:lnTo>
                  <a:pt x="471248" y="766853"/>
                </a:lnTo>
                <a:lnTo>
                  <a:pt x="478693" y="742871"/>
                </a:lnTo>
                <a:cubicBezTo>
                  <a:pt x="572719" y="520569"/>
                  <a:pt x="792840" y="364586"/>
                  <a:pt x="1049392" y="364586"/>
                </a:cubicBezTo>
                <a:cubicBezTo>
                  <a:pt x="1134910" y="364586"/>
                  <a:pt x="1216379" y="381918"/>
                  <a:pt x="1290480" y="413260"/>
                </a:cubicBezTo>
                <a:lnTo>
                  <a:pt x="1300590" y="418747"/>
                </a:lnTo>
                <a:lnTo>
                  <a:pt x="1307327" y="397046"/>
                </a:lnTo>
                <a:cubicBezTo>
                  <a:pt x="1406016" y="163719"/>
                  <a:pt x="1637053" y="0"/>
                  <a:pt x="1906329" y="0"/>
                </a:cubicBezTo>
                <a:close/>
              </a:path>
            </a:pathLst>
          </a:custGeom>
          <a:solidFill>
            <a:srgbClr val="F29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2" name="TextBox 141"/>
          <p:cNvSpPr txBox="1"/>
          <p:nvPr/>
        </p:nvSpPr>
        <p:spPr>
          <a:xfrm>
            <a:off x="998446" y="436524"/>
            <a:ext cx="335348" cy="369332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2</a:t>
            </a:r>
            <a:endParaRPr lang="ko-KR" altLang="en-US" dirty="0">
              <a:solidFill>
                <a:schemeClr val="bg1"/>
              </a:solidFill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4224676" y="896549"/>
            <a:ext cx="3178824" cy="800219"/>
            <a:chOff x="5122267" y="1390680"/>
            <a:chExt cx="2400557" cy="800219"/>
          </a:xfrm>
        </p:grpSpPr>
        <p:sp>
          <p:nvSpPr>
            <p:cNvPr id="43" name="직사각형 42"/>
            <p:cNvSpPr/>
            <p:nvPr/>
          </p:nvSpPr>
          <p:spPr>
            <a:xfrm>
              <a:off x="5281359" y="1485065"/>
              <a:ext cx="2241465" cy="451499"/>
            </a:xfrm>
            <a:prstGeom prst="rect">
              <a:avLst/>
            </a:prstGeom>
            <a:noFill/>
            <a:ln w="25400">
              <a:solidFill>
                <a:srgbClr val="56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5122267" y="1444789"/>
              <a:ext cx="422277" cy="419631"/>
            </a:xfrm>
            <a:prstGeom prst="rect">
              <a:avLst/>
            </a:prstGeom>
            <a:solidFill>
              <a:srgbClr val="EBE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5281359" y="1390680"/>
              <a:ext cx="2002043" cy="800219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0000"/>
                  </a:solidFill>
                </a:rPr>
                <a:t>V</a:t>
              </a:r>
              <a:r>
                <a:rPr lang="en-US" altLang="ko-KR" b="1" dirty="0"/>
                <a:t>isit Japan  </a:t>
              </a:r>
              <a:r>
                <a:rPr lang="ko-KR" altLang="en-US" b="1" dirty="0"/>
                <a:t>사업이란</a:t>
              </a:r>
              <a:r>
                <a:rPr lang="en-US" altLang="ko-KR" b="1" dirty="0"/>
                <a:t>?</a:t>
              </a:r>
            </a:p>
            <a:p>
              <a:endParaRPr lang="ko-KR" altLang="en-US" spc="3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sp>
        <p:nvSpPr>
          <p:cNvPr id="47" name="직사각형 46"/>
          <p:cNvSpPr/>
          <p:nvPr/>
        </p:nvSpPr>
        <p:spPr>
          <a:xfrm>
            <a:off x="1392114" y="1905419"/>
            <a:ext cx="9407770" cy="1692771"/>
          </a:xfrm>
          <a:prstGeom prst="rect">
            <a:avLst/>
          </a:prstGeom>
          <a:scene3d>
            <a:camera prst="obliqueTopLeft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ko-KR" altLang="en-US" sz="2800" dirty="0"/>
              <a:t>외국인 여행객 수를 장차 </a:t>
            </a:r>
            <a:r>
              <a:rPr lang="en-US" altLang="ko-KR" sz="2800" dirty="0"/>
              <a:t>3, 000</a:t>
            </a:r>
            <a:r>
              <a:rPr lang="ko-KR" altLang="en-US" sz="2800" dirty="0"/>
              <a:t>만 명</a:t>
            </a:r>
            <a:endParaRPr lang="en-US" altLang="ko-KR" sz="2800" dirty="0"/>
          </a:p>
          <a:p>
            <a:pPr algn="ctr"/>
            <a:r>
              <a:rPr lang="ko-KR" altLang="en-US" sz="2800" dirty="0"/>
              <a:t> </a:t>
            </a:r>
            <a:r>
              <a:rPr lang="ko-KR" altLang="en-US" sz="4800" dirty="0">
                <a:solidFill>
                  <a:srgbClr val="FF0000"/>
                </a:solidFill>
              </a:rPr>
              <a:t>목표</a:t>
            </a:r>
            <a:endParaRPr lang="en-US" altLang="ko-KR" sz="2800" dirty="0"/>
          </a:p>
          <a:p>
            <a:pPr algn="ctr"/>
            <a:endParaRPr lang="en-US" altLang="ko-KR" sz="2800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A88E919E-E96F-499F-B0C0-12ADBAFAD555}"/>
              </a:ext>
            </a:extLst>
          </p:cNvPr>
          <p:cNvSpPr/>
          <p:nvPr/>
        </p:nvSpPr>
        <p:spPr>
          <a:xfrm>
            <a:off x="7234778" y="3653960"/>
            <a:ext cx="3746334" cy="22023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 </a:t>
            </a:r>
            <a:r>
              <a:rPr lang="en-US" altLang="ko-KR" sz="2000" dirty="0">
                <a:solidFill>
                  <a:schemeClr val="accent1">
                    <a:lumMod val="75000"/>
                  </a:schemeClr>
                </a:solidFill>
              </a:rPr>
              <a:t>PDCA </a:t>
            </a:r>
            <a:r>
              <a:rPr lang="ko-KR" altLang="en-US" sz="2000" dirty="0">
                <a:solidFill>
                  <a:schemeClr val="accent1">
                    <a:lumMod val="75000"/>
                  </a:schemeClr>
                </a:solidFill>
              </a:rPr>
              <a:t>사이클을 활용</a:t>
            </a:r>
            <a:endParaRPr lang="en-US" altLang="ko-KR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ko-KR" altLang="en-US" sz="2000" dirty="0">
                <a:solidFill>
                  <a:schemeClr val="accent1">
                    <a:lumMod val="75000"/>
                  </a:schemeClr>
                </a:solidFill>
              </a:rPr>
              <a:t> 대규모적의</a:t>
            </a:r>
            <a:endParaRPr lang="en-US" altLang="ko-KR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ko-KR" altLang="en-US" sz="2000" dirty="0">
                <a:solidFill>
                  <a:schemeClr val="accent1">
                    <a:lumMod val="75000"/>
                  </a:schemeClr>
                </a:solidFill>
              </a:rPr>
              <a:t>해외 프로모션을 전개</a:t>
            </a:r>
          </a:p>
          <a:p>
            <a:pPr algn="ctr"/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2F1EA694-85AD-4B0E-977C-6D2E1026B889}"/>
              </a:ext>
            </a:extLst>
          </p:cNvPr>
          <p:cNvSpPr/>
          <p:nvPr/>
        </p:nvSpPr>
        <p:spPr>
          <a:xfrm>
            <a:off x="1620407" y="3653961"/>
            <a:ext cx="3458308" cy="22023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chemeClr val="accent1">
                    <a:lumMod val="75000"/>
                  </a:schemeClr>
                </a:solidFill>
              </a:rPr>
              <a:t>동아시아 국가를</a:t>
            </a:r>
            <a:endParaRPr lang="en-US" altLang="ko-KR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ko-KR" altLang="en-US" sz="2000" dirty="0">
                <a:solidFill>
                  <a:schemeClr val="accent1">
                    <a:lumMod val="75000"/>
                  </a:schemeClr>
                </a:solidFill>
              </a:rPr>
              <a:t> 당면 </a:t>
            </a:r>
            <a:r>
              <a:rPr lang="ko-KR" altLang="en-US" sz="2000" dirty="0" err="1">
                <a:solidFill>
                  <a:schemeClr val="accent1">
                    <a:lumMod val="75000"/>
                  </a:schemeClr>
                </a:solidFill>
              </a:rPr>
              <a:t>최중점</a:t>
            </a:r>
            <a:r>
              <a:rPr lang="ko-KR" altLang="en-US" sz="2000" dirty="0">
                <a:solidFill>
                  <a:schemeClr val="accent1">
                    <a:lumMod val="75000"/>
                  </a:schemeClr>
                </a:solidFill>
              </a:rPr>
              <a:t> 시장으로 평가</a:t>
            </a:r>
            <a:endParaRPr lang="en-US" altLang="ko-K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xmlns="" id="{A215DF71-2013-4A4C-9862-ED3FE03988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0743" y="4411450"/>
            <a:ext cx="111566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66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xmlns="" id="{29B554AF-D557-4626-A878-0B426770A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781" y="3720807"/>
            <a:ext cx="4364935" cy="2244739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438824" y="645549"/>
            <a:ext cx="11314351" cy="5566901"/>
          </a:xfrm>
          <a:prstGeom prst="rect">
            <a:avLst/>
          </a:prstGeom>
          <a:noFill/>
          <a:ln w="25400">
            <a:solidFill>
              <a:srgbClr val="5656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3" name="그룹 52"/>
          <p:cNvGrpSpPr/>
          <p:nvPr/>
        </p:nvGrpSpPr>
        <p:grpSpPr>
          <a:xfrm>
            <a:off x="5390287" y="6434669"/>
            <a:ext cx="1411425" cy="94593"/>
            <a:chOff x="5390287" y="6434669"/>
            <a:chExt cx="1411425" cy="94593"/>
          </a:xfrm>
        </p:grpSpPr>
        <p:sp>
          <p:nvSpPr>
            <p:cNvPr id="79" name="타원 78"/>
            <p:cNvSpPr/>
            <p:nvPr/>
          </p:nvSpPr>
          <p:spPr>
            <a:xfrm rot="16200000">
              <a:off x="5390287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 rot="16200000">
              <a:off x="5719495" y="6434669"/>
              <a:ext cx="94593" cy="94593"/>
            </a:xfrm>
            <a:prstGeom prst="ellipse">
              <a:avLst/>
            </a:prstGeom>
            <a:noFill/>
            <a:ln w="38100">
              <a:solidFill>
                <a:srgbClr val="F293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 rot="16200000">
              <a:off x="6048703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 rot="16200000">
              <a:off x="6377911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 rot="16200000">
              <a:off x="6707119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2" name="직사각형 61"/>
          <p:cNvSpPr/>
          <p:nvPr/>
        </p:nvSpPr>
        <p:spPr>
          <a:xfrm>
            <a:off x="714375" y="525780"/>
            <a:ext cx="1941019" cy="266700"/>
          </a:xfrm>
          <a:prstGeom prst="rect">
            <a:avLst/>
          </a:prstGeom>
          <a:solidFill>
            <a:srgbClr val="EBEB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1565031" y="508791"/>
            <a:ext cx="1090363" cy="307777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두 번째 주제</a:t>
            </a:r>
          </a:p>
        </p:txBody>
      </p:sp>
      <p:sp>
        <p:nvSpPr>
          <p:cNvPr id="140" name="자유형 139"/>
          <p:cNvSpPr/>
          <p:nvPr/>
        </p:nvSpPr>
        <p:spPr>
          <a:xfrm>
            <a:off x="767992" y="293986"/>
            <a:ext cx="797039" cy="442723"/>
          </a:xfrm>
          <a:custGeom>
            <a:avLst/>
            <a:gdLst>
              <a:gd name="connsiteX0" fmla="*/ 1906329 w 3145074"/>
              <a:gd name="connsiteY0" fmla="*/ 0 h 1746961"/>
              <a:gd name="connsiteX1" fmla="*/ 2543211 w 3145074"/>
              <a:gd name="connsiteY1" fmla="*/ 519074 h 1746961"/>
              <a:gd name="connsiteX2" fmla="*/ 2550041 w 3145074"/>
              <a:gd name="connsiteY2" fmla="*/ 586822 h 1746961"/>
              <a:gd name="connsiteX3" fmla="*/ 2626000 w 3145074"/>
              <a:gd name="connsiteY3" fmla="*/ 594480 h 1746961"/>
              <a:gd name="connsiteX4" fmla="*/ 3145074 w 3145074"/>
              <a:gd name="connsiteY4" fmla="*/ 1231362 h 1746961"/>
              <a:gd name="connsiteX5" fmla="*/ 2954667 w 3145074"/>
              <a:gd name="connsiteY5" fmla="*/ 1691045 h 1746961"/>
              <a:gd name="connsiteX6" fmla="*/ 2886897 w 3145074"/>
              <a:gd name="connsiteY6" fmla="*/ 1746961 h 1746961"/>
              <a:gd name="connsiteX7" fmla="*/ 328154 w 3145074"/>
              <a:gd name="connsiteY7" fmla="*/ 1746961 h 1746961"/>
              <a:gd name="connsiteX8" fmla="*/ 311080 w 3145074"/>
              <a:gd name="connsiteY8" fmla="*/ 1741661 h 1746961"/>
              <a:gd name="connsiteX9" fmla="*/ 0 w 3145074"/>
              <a:gd name="connsiteY9" fmla="*/ 1272350 h 1746961"/>
              <a:gd name="connsiteX10" fmla="*/ 406688 w 3145074"/>
              <a:gd name="connsiteY10" fmla="*/ 773361 h 1746961"/>
              <a:gd name="connsiteX11" fmla="*/ 471248 w 3145074"/>
              <a:gd name="connsiteY11" fmla="*/ 766853 h 1746961"/>
              <a:gd name="connsiteX12" fmla="*/ 478693 w 3145074"/>
              <a:gd name="connsiteY12" fmla="*/ 742871 h 1746961"/>
              <a:gd name="connsiteX13" fmla="*/ 1049392 w 3145074"/>
              <a:gd name="connsiteY13" fmla="*/ 364586 h 1746961"/>
              <a:gd name="connsiteX14" fmla="*/ 1290480 w 3145074"/>
              <a:gd name="connsiteY14" fmla="*/ 413260 h 1746961"/>
              <a:gd name="connsiteX15" fmla="*/ 1300590 w 3145074"/>
              <a:gd name="connsiteY15" fmla="*/ 418747 h 1746961"/>
              <a:gd name="connsiteX16" fmla="*/ 1307327 w 3145074"/>
              <a:gd name="connsiteY16" fmla="*/ 397046 h 1746961"/>
              <a:gd name="connsiteX17" fmla="*/ 1906329 w 3145074"/>
              <a:gd name="connsiteY17" fmla="*/ 0 h 1746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45074" h="1746961">
                <a:moveTo>
                  <a:pt x="1906329" y="0"/>
                </a:moveTo>
                <a:cubicBezTo>
                  <a:pt x="2220485" y="0"/>
                  <a:pt x="2482593" y="222839"/>
                  <a:pt x="2543211" y="519074"/>
                </a:cubicBezTo>
                <a:lnTo>
                  <a:pt x="2550041" y="586822"/>
                </a:lnTo>
                <a:lnTo>
                  <a:pt x="2626000" y="594480"/>
                </a:lnTo>
                <a:cubicBezTo>
                  <a:pt x="2922235" y="655098"/>
                  <a:pt x="3145074" y="917206"/>
                  <a:pt x="3145074" y="1231362"/>
                </a:cubicBezTo>
                <a:cubicBezTo>
                  <a:pt x="3145074" y="1410880"/>
                  <a:pt x="3072310" y="1573402"/>
                  <a:pt x="2954667" y="1691045"/>
                </a:cubicBezTo>
                <a:lnTo>
                  <a:pt x="2886897" y="1746961"/>
                </a:lnTo>
                <a:lnTo>
                  <a:pt x="328154" y="1746961"/>
                </a:lnTo>
                <a:lnTo>
                  <a:pt x="311080" y="1741661"/>
                </a:lnTo>
                <a:cubicBezTo>
                  <a:pt x="128272" y="1664339"/>
                  <a:pt x="0" y="1483324"/>
                  <a:pt x="0" y="1272350"/>
                </a:cubicBezTo>
                <a:cubicBezTo>
                  <a:pt x="0" y="1026213"/>
                  <a:pt x="174592" y="820855"/>
                  <a:pt x="406688" y="773361"/>
                </a:cubicBezTo>
                <a:lnTo>
                  <a:pt x="471248" y="766853"/>
                </a:lnTo>
                <a:lnTo>
                  <a:pt x="478693" y="742871"/>
                </a:lnTo>
                <a:cubicBezTo>
                  <a:pt x="572719" y="520569"/>
                  <a:pt x="792840" y="364586"/>
                  <a:pt x="1049392" y="364586"/>
                </a:cubicBezTo>
                <a:cubicBezTo>
                  <a:pt x="1134910" y="364586"/>
                  <a:pt x="1216379" y="381918"/>
                  <a:pt x="1290480" y="413260"/>
                </a:cubicBezTo>
                <a:lnTo>
                  <a:pt x="1300590" y="418747"/>
                </a:lnTo>
                <a:lnTo>
                  <a:pt x="1307327" y="397046"/>
                </a:lnTo>
                <a:cubicBezTo>
                  <a:pt x="1406016" y="163719"/>
                  <a:pt x="1637053" y="0"/>
                  <a:pt x="1906329" y="0"/>
                </a:cubicBezTo>
                <a:close/>
              </a:path>
            </a:pathLst>
          </a:custGeom>
          <a:solidFill>
            <a:srgbClr val="F29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2" name="TextBox 141"/>
          <p:cNvSpPr txBox="1"/>
          <p:nvPr/>
        </p:nvSpPr>
        <p:spPr>
          <a:xfrm>
            <a:off x="998446" y="436524"/>
            <a:ext cx="335348" cy="369332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2</a:t>
            </a:r>
            <a:endParaRPr lang="ko-KR" altLang="en-US" dirty="0">
              <a:solidFill>
                <a:schemeClr val="bg1"/>
              </a:solidFill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5306963" y="4522144"/>
            <a:ext cx="1118249" cy="525683"/>
            <a:chOff x="4067944" y="3311238"/>
            <a:chExt cx="1118249" cy="288032"/>
          </a:xfrm>
        </p:grpSpPr>
        <p:sp>
          <p:nvSpPr>
            <p:cNvPr id="32" name="갈매기형 수장 31"/>
            <p:cNvSpPr/>
            <p:nvPr/>
          </p:nvSpPr>
          <p:spPr>
            <a:xfrm>
              <a:off x="4898161" y="3311238"/>
              <a:ext cx="288032" cy="288032"/>
            </a:xfrm>
            <a:prstGeom prst="chevron">
              <a:avLst/>
            </a:prstGeom>
            <a:solidFill>
              <a:srgbClr val="4747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B7DEE8"/>
                </a:solidFill>
              </a:endParaRPr>
            </a:p>
          </p:txBody>
        </p:sp>
        <p:sp>
          <p:nvSpPr>
            <p:cNvPr id="33" name="갈매기형 수장 32"/>
            <p:cNvSpPr/>
            <p:nvPr/>
          </p:nvSpPr>
          <p:spPr>
            <a:xfrm>
              <a:off x="4690606" y="3311238"/>
              <a:ext cx="288032" cy="288032"/>
            </a:xfrm>
            <a:prstGeom prst="chevron">
              <a:avLst/>
            </a:prstGeom>
            <a:solidFill>
              <a:srgbClr val="474747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B7DEE8"/>
                </a:solidFill>
              </a:endParaRPr>
            </a:p>
          </p:txBody>
        </p:sp>
        <p:sp>
          <p:nvSpPr>
            <p:cNvPr id="34" name="갈매기형 수장 33"/>
            <p:cNvSpPr/>
            <p:nvPr/>
          </p:nvSpPr>
          <p:spPr>
            <a:xfrm>
              <a:off x="4483052" y="3311238"/>
              <a:ext cx="288032" cy="288032"/>
            </a:xfrm>
            <a:prstGeom prst="chevron">
              <a:avLst/>
            </a:prstGeom>
            <a:solidFill>
              <a:srgbClr val="474747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B7DEE8"/>
                </a:solidFill>
              </a:endParaRPr>
            </a:p>
          </p:txBody>
        </p:sp>
        <p:sp>
          <p:nvSpPr>
            <p:cNvPr id="35" name="갈매기형 수장 34"/>
            <p:cNvSpPr/>
            <p:nvPr/>
          </p:nvSpPr>
          <p:spPr>
            <a:xfrm>
              <a:off x="4275498" y="3311238"/>
              <a:ext cx="288032" cy="288032"/>
            </a:xfrm>
            <a:prstGeom prst="chevron">
              <a:avLst/>
            </a:prstGeom>
            <a:solidFill>
              <a:srgbClr val="474747">
                <a:alpha val="2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B7DEE8"/>
                </a:solidFill>
              </a:endParaRPr>
            </a:p>
          </p:txBody>
        </p:sp>
        <p:sp>
          <p:nvSpPr>
            <p:cNvPr id="36" name="갈매기형 수장 35"/>
            <p:cNvSpPr/>
            <p:nvPr/>
          </p:nvSpPr>
          <p:spPr>
            <a:xfrm>
              <a:off x="4067944" y="3311238"/>
              <a:ext cx="288032" cy="288032"/>
            </a:xfrm>
            <a:prstGeom prst="chevron">
              <a:avLst/>
            </a:prstGeom>
            <a:solidFill>
              <a:srgbClr val="474747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B7DEE8"/>
                </a:solidFill>
              </a:endParaRPr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4174186" y="837765"/>
            <a:ext cx="3224467" cy="817999"/>
            <a:chOff x="5100123" y="1082289"/>
            <a:chExt cx="2435025" cy="817999"/>
          </a:xfrm>
        </p:grpSpPr>
        <p:sp>
          <p:nvSpPr>
            <p:cNvPr id="43" name="직사각형 42"/>
            <p:cNvSpPr/>
            <p:nvPr/>
          </p:nvSpPr>
          <p:spPr>
            <a:xfrm rot="10800000">
              <a:off x="5293683" y="1203567"/>
              <a:ext cx="2241465" cy="451499"/>
            </a:xfrm>
            <a:prstGeom prst="rect">
              <a:avLst/>
            </a:prstGeom>
            <a:noFill/>
            <a:ln w="25400">
              <a:solidFill>
                <a:srgbClr val="56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5100123" y="1082289"/>
              <a:ext cx="422277" cy="419631"/>
            </a:xfrm>
            <a:prstGeom prst="rect">
              <a:avLst/>
            </a:prstGeom>
            <a:solidFill>
              <a:srgbClr val="EBE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5199146" y="1100069"/>
              <a:ext cx="2290878" cy="800219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0000"/>
                  </a:solidFill>
                </a:rPr>
                <a:t>V</a:t>
              </a:r>
              <a:r>
                <a:rPr lang="en-US" altLang="ko-KR" sz="2000" b="1" dirty="0"/>
                <a:t>isit Japan </a:t>
              </a:r>
              <a:r>
                <a:rPr lang="ko-KR" altLang="en-US" sz="2000" b="1" dirty="0"/>
                <a:t>사업의 의의</a:t>
              </a:r>
            </a:p>
            <a:p>
              <a:endParaRPr lang="ko-KR" altLang="en-US" spc="3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4212948" y="1835588"/>
            <a:ext cx="3223696" cy="2047618"/>
            <a:chOff x="6969296" y="2854372"/>
            <a:chExt cx="3223696" cy="2047618"/>
          </a:xfrm>
        </p:grpSpPr>
        <p:sp>
          <p:nvSpPr>
            <p:cNvPr id="47" name="직사각형 46"/>
            <p:cNvSpPr/>
            <p:nvPr/>
          </p:nvSpPr>
          <p:spPr>
            <a:xfrm>
              <a:off x="8560355" y="4532658"/>
              <a:ext cx="237566" cy="369332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none">
              <a:spAutoFit/>
            </a:bodyPr>
            <a:lstStyle/>
            <a:p>
              <a:pPr algn="ctr"/>
              <a:r>
                <a:rPr lang="ko-KR" altLang="en-US" dirty="0"/>
                <a:t>‘</a:t>
              </a:r>
              <a:endParaRPr lang="ko-KR" altLang="en-US" dirty="0"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  <p:cxnSp>
          <p:nvCxnSpPr>
            <p:cNvPr id="50" name="직선 연결선 49"/>
            <p:cNvCxnSpPr/>
            <p:nvPr/>
          </p:nvCxnSpPr>
          <p:spPr>
            <a:xfrm flipV="1">
              <a:off x="7149852" y="2854372"/>
              <a:ext cx="3043140" cy="18833"/>
            </a:xfrm>
            <a:prstGeom prst="line">
              <a:avLst/>
            </a:prstGeom>
            <a:ln w="19050" cap="rnd">
              <a:solidFill>
                <a:srgbClr val="56565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flipV="1">
              <a:off x="7149852" y="2895429"/>
              <a:ext cx="3043140" cy="18833"/>
            </a:xfrm>
            <a:prstGeom prst="line">
              <a:avLst/>
            </a:prstGeom>
            <a:ln w="19050" cap="rnd">
              <a:solidFill>
                <a:srgbClr val="56565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/>
            <p:cNvCxnSpPr/>
            <p:nvPr/>
          </p:nvCxnSpPr>
          <p:spPr>
            <a:xfrm flipV="1">
              <a:off x="7149852" y="3709984"/>
              <a:ext cx="3043140" cy="18833"/>
            </a:xfrm>
            <a:prstGeom prst="line">
              <a:avLst/>
            </a:prstGeom>
            <a:ln w="19050" cap="rnd">
              <a:solidFill>
                <a:srgbClr val="56565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flipV="1">
              <a:off x="7149852" y="3751041"/>
              <a:ext cx="3043140" cy="18833"/>
            </a:xfrm>
            <a:prstGeom prst="line">
              <a:avLst/>
            </a:prstGeom>
            <a:ln w="19050" cap="rnd">
              <a:solidFill>
                <a:srgbClr val="565658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6969296" y="3008620"/>
              <a:ext cx="184731" cy="769441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endParaRPr lang="ko-KR" altLang="en-US" sz="4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02DB6728-0A15-4023-B4F9-2CC9FACA8422}"/>
              </a:ext>
            </a:extLst>
          </p:cNvPr>
          <p:cNvSpPr/>
          <p:nvPr/>
        </p:nvSpPr>
        <p:spPr>
          <a:xfrm>
            <a:off x="4751695" y="2068681"/>
            <a:ext cx="24435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Visit Japan Campaign</a:t>
            </a:r>
            <a:endParaRPr lang="ko-KR" altLang="en-US" dirty="0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xmlns="" id="{05E4FE66-DFEA-4AB2-88A7-A744117B8CEC}"/>
              </a:ext>
            </a:extLst>
          </p:cNvPr>
          <p:cNvSpPr/>
          <p:nvPr/>
        </p:nvSpPr>
        <p:spPr>
          <a:xfrm>
            <a:off x="1166120" y="3772190"/>
            <a:ext cx="3567245" cy="21879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8F4E8EBA-31F8-4565-AC34-515BBEB4AD35}"/>
              </a:ext>
            </a:extLst>
          </p:cNvPr>
          <p:cNvSpPr/>
          <p:nvPr/>
        </p:nvSpPr>
        <p:spPr>
          <a:xfrm>
            <a:off x="1538029" y="4153950"/>
            <a:ext cx="30099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spc="20" dirty="0"/>
              <a:t> 2010</a:t>
            </a:r>
            <a:r>
              <a:rPr lang="ko-KR" altLang="en-US" sz="2400" b="1" spc="20" dirty="0"/>
              <a:t>년에 방일 외  국인 여행객 수를</a:t>
            </a:r>
            <a:endParaRPr lang="en-US" altLang="ko-KR" sz="2400" b="1" spc="20" dirty="0"/>
          </a:p>
          <a:p>
            <a:r>
              <a:rPr lang="ko-KR" altLang="en-US" sz="2400" b="1" spc="20" dirty="0"/>
              <a:t> </a:t>
            </a:r>
            <a:r>
              <a:rPr lang="en-US" altLang="ko-KR" sz="2400" b="1" spc="20" dirty="0"/>
              <a:t>1 </a:t>
            </a:r>
            <a:r>
              <a:rPr lang="ko-KR" altLang="en-US" sz="2400" b="1" spc="20" dirty="0"/>
              <a:t>천만 명으로 증진</a:t>
            </a:r>
            <a:endParaRPr lang="ko-KR" altLang="en-US" spc="20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28387AF8-3A43-4B75-BD18-B73CDFBB7B11}"/>
              </a:ext>
            </a:extLst>
          </p:cNvPr>
          <p:cNvSpPr/>
          <p:nvPr/>
        </p:nvSpPr>
        <p:spPr>
          <a:xfrm>
            <a:off x="7105865" y="4197132"/>
            <a:ext cx="4364934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200" b="1" kern="100" spc="-1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교류를 통해 국제 상호이해 증진</a:t>
            </a:r>
            <a:r>
              <a:rPr lang="en-US" altLang="ko-KR" sz="2200" b="1" kern="100" spc="-1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algn="just" fontAlgn="base">
              <a:lnSpc>
                <a:spcPct val="160000"/>
              </a:lnSpc>
            </a:pPr>
            <a:r>
              <a:rPr lang="ko-KR" altLang="en-US" sz="2200" b="1" kern="100" spc="-1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지역 활성화</a:t>
            </a:r>
            <a:r>
              <a:rPr lang="en-US" altLang="ko-KR" sz="2200" b="1" kern="100" spc="-1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200" b="1" kern="100" spc="-1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비즈니스 확대</a:t>
            </a:r>
            <a:endParaRPr lang="ko-KR" altLang="en-US" sz="2200" b="1" kern="100" spc="-10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pic>
        <p:nvPicPr>
          <p:cNvPr id="7" name="그래픽 6" descr="기어가기">
            <a:extLst>
              <a:ext uri="{FF2B5EF4-FFF2-40B4-BE49-F238E27FC236}">
                <a16:creationId xmlns:a16="http://schemas.microsoft.com/office/drawing/2014/main" xmlns="" id="{DD5C4E13-82C6-46DC-A05A-A949118834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10070" y="3056674"/>
            <a:ext cx="914400" cy="914400"/>
          </a:xfrm>
          <a:prstGeom prst="rect">
            <a:avLst/>
          </a:prstGeom>
        </p:spPr>
      </p:pic>
      <p:pic>
        <p:nvPicPr>
          <p:cNvPr id="11" name="그래픽 10" descr="달리기">
            <a:extLst>
              <a:ext uri="{FF2B5EF4-FFF2-40B4-BE49-F238E27FC236}">
                <a16:creationId xmlns:a16="http://schemas.microsoft.com/office/drawing/2014/main" xmlns="" id="{DB636357-6C26-4943-B472-1D40666BEC9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186413" y="2943967"/>
            <a:ext cx="807455" cy="80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5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xmlns="" id="{0F5D735A-2273-448B-A161-9DC0B6F64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8749" y="2235275"/>
            <a:ext cx="3932261" cy="3048264"/>
          </a:xfrm>
          <a:prstGeom prst="rect">
            <a:avLst/>
          </a:prstGeom>
        </p:spPr>
      </p:pic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xmlns="" id="{F2A6F93E-CCB4-4C96-B554-EF970D0EF8C2}"/>
              </a:ext>
            </a:extLst>
          </p:cNvPr>
          <p:cNvSpPr/>
          <p:nvPr/>
        </p:nvSpPr>
        <p:spPr>
          <a:xfrm>
            <a:off x="912112" y="2292023"/>
            <a:ext cx="3922187" cy="303087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38824" y="645549"/>
            <a:ext cx="11314351" cy="5566901"/>
          </a:xfrm>
          <a:prstGeom prst="rect">
            <a:avLst/>
          </a:prstGeom>
          <a:noFill/>
          <a:ln w="25400">
            <a:solidFill>
              <a:srgbClr val="5656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3" name="그룹 52"/>
          <p:cNvGrpSpPr/>
          <p:nvPr/>
        </p:nvGrpSpPr>
        <p:grpSpPr>
          <a:xfrm>
            <a:off x="5390287" y="6434669"/>
            <a:ext cx="1411425" cy="94593"/>
            <a:chOff x="5390287" y="6434669"/>
            <a:chExt cx="1411425" cy="94593"/>
          </a:xfrm>
        </p:grpSpPr>
        <p:sp>
          <p:nvSpPr>
            <p:cNvPr id="79" name="타원 78"/>
            <p:cNvSpPr/>
            <p:nvPr/>
          </p:nvSpPr>
          <p:spPr>
            <a:xfrm rot="16200000">
              <a:off x="5390287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 rot="16200000">
              <a:off x="5719495" y="6434669"/>
              <a:ext cx="94593" cy="94593"/>
            </a:xfrm>
            <a:prstGeom prst="ellipse">
              <a:avLst/>
            </a:prstGeom>
            <a:noFill/>
            <a:ln w="38100">
              <a:solidFill>
                <a:srgbClr val="F293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 rot="16200000">
              <a:off x="6048703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 rot="16200000">
              <a:off x="6377911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 rot="16200000">
              <a:off x="6707119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2" name="직사각형 61"/>
          <p:cNvSpPr/>
          <p:nvPr/>
        </p:nvSpPr>
        <p:spPr>
          <a:xfrm>
            <a:off x="714375" y="525780"/>
            <a:ext cx="1941019" cy="266700"/>
          </a:xfrm>
          <a:prstGeom prst="rect">
            <a:avLst/>
          </a:prstGeom>
          <a:solidFill>
            <a:srgbClr val="EBEB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1565031" y="508791"/>
            <a:ext cx="1090363" cy="307777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두 번째 주제</a:t>
            </a:r>
          </a:p>
        </p:txBody>
      </p:sp>
      <p:sp>
        <p:nvSpPr>
          <p:cNvPr id="140" name="자유형 139"/>
          <p:cNvSpPr/>
          <p:nvPr/>
        </p:nvSpPr>
        <p:spPr>
          <a:xfrm>
            <a:off x="767992" y="293986"/>
            <a:ext cx="797039" cy="442723"/>
          </a:xfrm>
          <a:custGeom>
            <a:avLst/>
            <a:gdLst>
              <a:gd name="connsiteX0" fmla="*/ 1906329 w 3145074"/>
              <a:gd name="connsiteY0" fmla="*/ 0 h 1746961"/>
              <a:gd name="connsiteX1" fmla="*/ 2543211 w 3145074"/>
              <a:gd name="connsiteY1" fmla="*/ 519074 h 1746961"/>
              <a:gd name="connsiteX2" fmla="*/ 2550041 w 3145074"/>
              <a:gd name="connsiteY2" fmla="*/ 586822 h 1746961"/>
              <a:gd name="connsiteX3" fmla="*/ 2626000 w 3145074"/>
              <a:gd name="connsiteY3" fmla="*/ 594480 h 1746961"/>
              <a:gd name="connsiteX4" fmla="*/ 3145074 w 3145074"/>
              <a:gd name="connsiteY4" fmla="*/ 1231362 h 1746961"/>
              <a:gd name="connsiteX5" fmla="*/ 2954667 w 3145074"/>
              <a:gd name="connsiteY5" fmla="*/ 1691045 h 1746961"/>
              <a:gd name="connsiteX6" fmla="*/ 2886897 w 3145074"/>
              <a:gd name="connsiteY6" fmla="*/ 1746961 h 1746961"/>
              <a:gd name="connsiteX7" fmla="*/ 328154 w 3145074"/>
              <a:gd name="connsiteY7" fmla="*/ 1746961 h 1746961"/>
              <a:gd name="connsiteX8" fmla="*/ 311080 w 3145074"/>
              <a:gd name="connsiteY8" fmla="*/ 1741661 h 1746961"/>
              <a:gd name="connsiteX9" fmla="*/ 0 w 3145074"/>
              <a:gd name="connsiteY9" fmla="*/ 1272350 h 1746961"/>
              <a:gd name="connsiteX10" fmla="*/ 406688 w 3145074"/>
              <a:gd name="connsiteY10" fmla="*/ 773361 h 1746961"/>
              <a:gd name="connsiteX11" fmla="*/ 471248 w 3145074"/>
              <a:gd name="connsiteY11" fmla="*/ 766853 h 1746961"/>
              <a:gd name="connsiteX12" fmla="*/ 478693 w 3145074"/>
              <a:gd name="connsiteY12" fmla="*/ 742871 h 1746961"/>
              <a:gd name="connsiteX13" fmla="*/ 1049392 w 3145074"/>
              <a:gd name="connsiteY13" fmla="*/ 364586 h 1746961"/>
              <a:gd name="connsiteX14" fmla="*/ 1290480 w 3145074"/>
              <a:gd name="connsiteY14" fmla="*/ 413260 h 1746961"/>
              <a:gd name="connsiteX15" fmla="*/ 1300590 w 3145074"/>
              <a:gd name="connsiteY15" fmla="*/ 418747 h 1746961"/>
              <a:gd name="connsiteX16" fmla="*/ 1307327 w 3145074"/>
              <a:gd name="connsiteY16" fmla="*/ 397046 h 1746961"/>
              <a:gd name="connsiteX17" fmla="*/ 1906329 w 3145074"/>
              <a:gd name="connsiteY17" fmla="*/ 0 h 1746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45074" h="1746961">
                <a:moveTo>
                  <a:pt x="1906329" y="0"/>
                </a:moveTo>
                <a:cubicBezTo>
                  <a:pt x="2220485" y="0"/>
                  <a:pt x="2482593" y="222839"/>
                  <a:pt x="2543211" y="519074"/>
                </a:cubicBezTo>
                <a:lnTo>
                  <a:pt x="2550041" y="586822"/>
                </a:lnTo>
                <a:lnTo>
                  <a:pt x="2626000" y="594480"/>
                </a:lnTo>
                <a:cubicBezTo>
                  <a:pt x="2922235" y="655098"/>
                  <a:pt x="3145074" y="917206"/>
                  <a:pt x="3145074" y="1231362"/>
                </a:cubicBezTo>
                <a:cubicBezTo>
                  <a:pt x="3145074" y="1410880"/>
                  <a:pt x="3072310" y="1573402"/>
                  <a:pt x="2954667" y="1691045"/>
                </a:cubicBezTo>
                <a:lnTo>
                  <a:pt x="2886897" y="1746961"/>
                </a:lnTo>
                <a:lnTo>
                  <a:pt x="328154" y="1746961"/>
                </a:lnTo>
                <a:lnTo>
                  <a:pt x="311080" y="1741661"/>
                </a:lnTo>
                <a:cubicBezTo>
                  <a:pt x="128272" y="1664339"/>
                  <a:pt x="0" y="1483324"/>
                  <a:pt x="0" y="1272350"/>
                </a:cubicBezTo>
                <a:cubicBezTo>
                  <a:pt x="0" y="1026213"/>
                  <a:pt x="174592" y="820855"/>
                  <a:pt x="406688" y="773361"/>
                </a:cubicBezTo>
                <a:lnTo>
                  <a:pt x="471248" y="766853"/>
                </a:lnTo>
                <a:lnTo>
                  <a:pt x="478693" y="742871"/>
                </a:lnTo>
                <a:cubicBezTo>
                  <a:pt x="572719" y="520569"/>
                  <a:pt x="792840" y="364586"/>
                  <a:pt x="1049392" y="364586"/>
                </a:cubicBezTo>
                <a:cubicBezTo>
                  <a:pt x="1134910" y="364586"/>
                  <a:pt x="1216379" y="381918"/>
                  <a:pt x="1290480" y="413260"/>
                </a:cubicBezTo>
                <a:lnTo>
                  <a:pt x="1300590" y="418747"/>
                </a:lnTo>
                <a:lnTo>
                  <a:pt x="1307327" y="397046"/>
                </a:lnTo>
                <a:cubicBezTo>
                  <a:pt x="1406016" y="163719"/>
                  <a:pt x="1637053" y="0"/>
                  <a:pt x="1906329" y="0"/>
                </a:cubicBezTo>
                <a:close/>
              </a:path>
            </a:pathLst>
          </a:custGeom>
          <a:solidFill>
            <a:srgbClr val="F29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2" name="TextBox 141"/>
          <p:cNvSpPr txBox="1"/>
          <p:nvPr/>
        </p:nvSpPr>
        <p:spPr>
          <a:xfrm>
            <a:off x="998446" y="436524"/>
            <a:ext cx="335348" cy="369332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2</a:t>
            </a:r>
            <a:endParaRPr lang="ko-KR" altLang="en-US" dirty="0">
              <a:solidFill>
                <a:schemeClr val="bg1"/>
              </a:solidFill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4555579" y="816568"/>
            <a:ext cx="2648705" cy="800219"/>
            <a:chOff x="5122267" y="1444789"/>
            <a:chExt cx="2400557" cy="671659"/>
          </a:xfrm>
        </p:grpSpPr>
        <p:sp>
          <p:nvSpPr>
            <p:cNvPr id="43" name="직사각형 42"/>
            <p:cNvSpPr/>
            <p:nvPr/>
          </p:nvSpPr>
          <p:spPr>
            <a:xfrm>
              <a:off x="5281359" y="1485065"/>
              <a:ext cx="2241465" cy="451499"/>
            </a:xfrm>
            <a:prstGeom prst="rect">
              <a:avLst/>
            </a:prstGeom>
            <a:noFill/>
            <a:ln w="25400">
              <a:solidFill>
                <a:srgbClr val="56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5122267" y="1444789"/>
              <a:ext cx="422277" cy="419631"/>
            </a:xfrm>
            <a:prstGeom prst="rect">
              <a:avLst/>
            </a:prstGeom>
            <a:solidFill>
              <a:srgbClr val="EBE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5231945" y="1444789"/>
              <a:ext cx="2290878" cy="671659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FF0000"/>
                  </a:solidFill>
                </a:rPr>
                <a:t>V</a:t>
              </a:r>
              <a:r>
                <a:rPr lang="en-US" altLang="ko-KR" sz="2400" b="1" dirty="0"/>
                <a:t>isit Japan </a:t>
              </a:r>
              <a:r>
                <a:rPr lang="ko-KR" altLang="en-US" sz="2400" b="1" dirty="0"/>
                <a:t>사업 </a:t>
              </a:r>
            </a:p>
            <a:p>
              <a:endParaRPr lang="ko-KR" altLang="en-US" spc="3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pic>
        <p:nvPicPr>
          <p:cNvPr id="3" name="그래픽 2" descr="지구본 아메리카">
            <a:extLst>
              <a:ext uri="{FF2B5EF4-FFF2-40B4-BE49-F238E27FC236}">
                <a16:creationId xmlns:a16="http://schemas.microsoft.com/office/drawing/2014/main" xmlns="" id="{3604F320-CBE6-4904-A688-5C07DA72CA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98446" y="2395883"/>
            <a:ext cx="758997" cy="75378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81DD577D-BE7C-4920-9ED4-4B8E6D847BD4}"/>
              </a:ext>
            </a:extLst>
          </p:cNvPr>
          <p:cNvSpPr/>
          <p:nvPr/>
        </p:nvSpPr>
        <p:spPr>
          <a:xfrm>
            <a:off x="1322189" y="3286421"/>
            <a:ext cx="33544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dirty="0"/>
              <a:t>한국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대만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중국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홍콩</a:t>
            </a:r>
            <a:r>
              <a:rPr lang="en-US" altLang="ko-KR" sz="2400" b="1" dirty="0"/>
              <a:t>, </a:t>
            </a:r>
          </a:p>
          <a:p>
            <a:r>
              <a:rPr lang="ko-KR" altLang="en-US" sz="2400" b="1" dirty="0"/>
              <a:t>태국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싱가포르</a:t>
            </a:r>
            <a:r>
              <a:rPr lang="en-US" altLang="ko-KR" sz="2400" b="1" dirty="0"/>
              <a:t>, </a:t>
            </a:r>
          </a:p>
          <a:p>
            <a:r>
              <a:rPr lang="ko-KR" altLang="en-US" sz="2400" b="1" dirty="0"/>
              <a:t>미국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캐나다</a:t>
            </a:r>
            <a:r>
              <a:rPr lang="en-US" altLang="ko-KR" sz="2400" b="1" dirty="0"/>
              <a:t>, </a:t>
            </a:r>
          </a:p>
          <a:p>
            <a:r>
              <a:rPr lang="ko-KR" altLang="en-US" sz="2400" b="1" dirty="0"/>
              <a:t>영국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독일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프랑스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호주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8055BFE5-A6CD-4231-B9CA-A675E9FFFFAF}"/>
              </a:ext>
            </a:extLst>
          </p:cNvPr>
          <p:cNvSpPr/>
          <p:nvPr/>
        </p:nvSpPr>
        <p:spPr>
          <a:xfrm>
            <a:off x="1887831" y="2435910"/>
            <a:ext cx="22436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srgbClr val="FF0000"/>
                </a:solidFill>
                <a:latin typeface="+mj-lt"/>
              </a:rPr>
              <a:t>12</a:t>
            </a:r>
            <a:r>
              <a:rPr lang="ko-KR" altLang="en-US" sz="3200" b="1" dirty="0">
                <a:solidFill>
                  <a:srgbClr val="FF0000"/>
                </a:solidFill>
                <a:latin typeface="+mj-lt"/>
              </a:rPr>
              <a:t>개 나라</a:t>
            </a:r>
          </a:p>
        </p:txBody>
      </p:sp>
      <p:pic>
        <p:nvPicPr>
          <p:cNvPr id="9" name="그래픽 8" descr="추가">
            <a:extLst>
              <a:ext uri="{FF2B5EF4-FFF2-40B4-BE49-F238E27FC236}">
                <a16:creationId xmlns:a16="http://schemas.microsoft.com/office/drawing/2014/main" xmlns="" id="{386C193C-4335-429D-9E95-AB1EE867B4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629324" y="3302207"/>
            <a:ext cx="914400" cy="914400"/>
          </a:xfrm>
          <a:prstGeom prst="rect">
            <a:avLst/>
          </a:prstGeom>
        </p:spPr>
      </p:pic>
      <p:pic>
        <p:nvPicPr>
          <p:cNvPr id="37" name="그래픽 36" descr="지구본 아메리카">
            <a:extLst>
              <a:ext uri="{FF2B5EF4-FFF2-40B4-BE49-F238E27FC236}">
                <a16:creationId xmlns:a16="http://schemas.microsoft.com/office/drawing/2014/main" xmlns="" id="{D481F467-C935-4370-B079-A6007E3247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552814" y="2351407"/>
            <a:ext cx="758997" cy="753780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069F111E-8976-4277-BB2E-44040CDA64D7}"/>
              </a:ext>
            </a:extLst>
          </p:cNvPr>
          <p:cNvSpPr/>
          <p:nvPr/>
        </p:nvSpPr>
        <p:spPr>
          <a:xfrm>
            <a:off x="8529070" y="2481466"/>
            <a:ext cx="19886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srgbClr val="FF0000"/>
                </a:solidFill>
              </a:rPr>
              <a:t>3</a:t>
            </a:r>
            <a:r>
              <a:rPr lang="ko-KR" altLang="en-US" sz="3200" b="1" dirty="0">
                <a:solidFill>
                  <a:srgbClr val="FF0000"/>
                </a:solidFill>
              </a:rPr>
              <a:t>개 시장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xmlns="" id="{A2586E6D-51B1-486C-B72F-DE9EF4AE36BF}"/>
              </a:ext>
            </a:extLst>
          </p:cNvPr>
          <p:cNvSpPr/>
          <p:nvPr/>
        </p:nvSpPr>
        <p:spPr>
          <a:xfrm>
            <a:off x="7552814" y="3636956"/>
            <a:ext cx="3640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dirty="0"/>
              <a:t>인도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러시아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말레이시아</a:t>
            </a:r>
          </a:p>
        </p:txBody>
      </p:sp>
    </p:spTree>
    <p:extLst>
      <p:ext uri="{BB962C8B-B14F-4D97-AF65-F5344CB8AC3E}">
        <p14:creationId xmlns:p14="http://schemas.microsoft.com/office/powerpoint/2010/main" val="407658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38824" y="645549"/>
            <a:ext cx="11314351" cy="5566901"/>
          </a:xfrm>
          <a:prstGeom prst="rect">
            <a:avLst/>
          </a:prstGeom>
          <a:noFill/>
          <a:ln w="25400">
            <a:solidFill>
              <a:srgbClr val="5656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3" name="그룹 52"/>
          <p:cNvGrpSpPr/>
          <p:nvPr/>
        </p:nvGrpSpPr>
        <p:grpSpPr>
          <a:xfrm>
            <a:off x="5390287" y="6434669"/>
            <a:ext cx="1411425" cy="94593"/>
            <a:chOff x="5390287" y="6434669"/>
            <a:chExt cx="1411425" cy="94593"/>
          </a:xfrm>
        </p:grpSpPr>
        <p:sp>
          <p:nvSpPr>
            <p:cNvPr id="79" name="타원 78"/>
            <p:cNvSpPr/>
            <p:nvPr/>
          </p:nvSpPr>
          <p:spPr>
            <a:xfrm rot="16200000">
              <a:off x="5390287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 rot="16200000">
              <a:off x="5719495" y="6434669"/>
              <a:ext cx="94593" cy="94593"/>
            </a:xfrm>
            <a:prstGeom prst="ellipse">
              <a:avLst/>
            </a:prstGeom>
            <a:noFill/>
            <a:ln w="38100">
              <a:solidFill>
                <a:srgbClr val="F293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 rot="16200000">
              <a:off x="6048703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 rot="16200000">
              <a:off x="6377911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 rot="16200000">
              <a:off x="6707119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2" name="직사각형 61"/>
          <p:cNvSpPr/>
          <p:nvPr/>
        </p:nvSpPr>
        <p:spPr>
          <a:xfrm>
            <a:off x="714375" y="525780"/>
            <a:ext cx="1941019" cy="266700"/>
          </a:xfrm>
          <a:prstGeom prst="rect">
            <a:avLst/>
          </a:prstGeom>
          <a:solidFill>
            <a:srgbClr val="EBEB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1565031" y="508791"/>
            <a:ext cx="1090363" cy="307777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두 번째 주제</a:t>
            </a:r>
          </a:p>
        </p:txBody>
      </p:sp>
      <p:sp>
        <p:nvSpPr>
          <p:cNvPr id="140" name="자유형 139"/>
          <p:cNvSpPr/>
          <p:nvPr/>
        </p:nvSpPr>
        <p:spPr>
          <a:xfrm>
            <a:off x="767992" y="293986"/>
            <a:ext cx="797039" cy="442723"/>
          </a:xfrm>
          <a:custGeom>
            <a:avLst/>
            <a:gdLst>
              <a:gd name="connsiteX0" fmla="*/ 1906329 w 3145074"/>
              <a:gd name="connsiteY0" fmla="*/ 0 h 1746961"/>
              <a:gd name="connsiteX1" fmla="*/ 2543211 w 3145074"/>
              <a:gd name="connsiteY1" fmla="*/ 519074 h 1746961"/>
              <a:gd name="connsiteX2" fmla="*/ 2550041 w 3145074"/>
              <a:gd name="connsiteY2" fmla="*/ 586822 h 1746961"/>
              <a:gd name="connsiteX3" fmla="*/ 2626000 w 3145074"/>
              <a:gd name="connsiteY3" fmla="*/ 594480 h 1746961"/>
              <a:gd name="connsiteX4" fmla="*/ 3145074 w 3145074"/>
              <a:gd name="connsiteY4" fmla="*/ 1231362 h 1746961"/>
              <a:gd name="connsiteX5" fmla="*/ 2954667 w 3145074"/>
              <a:gd name="connsiteY5" fmla="*/ 1691045 h 1746961"/>
              <a:gd name="connsiteX6" fmla="*/ 2886897 w 3145074"/>
              <a:gd name="connsiteY6" fmla="*/ 1746961 h 1746961"/>
              <a:gd name="connsiteX7" fmla="*/ 328154 w 3145074"/>
              <a:gd name="connsiteY7" fmla="*/ 1746961 h 1746961"/>
              <a:gd name="connsiteX8" fmla="*/ 311080 w 3145074"/>
              <a:gd name="connsiteY8" fmla="*/ 1741661 h 1746961"/>
              <a:gd name="connsiteX9" fmla="*/ 0 w 3145074"/>
              <a:gd name="connsiteY9" fmla="*/ 1272350 h 1746961"/>
              <a:gd name="connsiteX10" fmla="*/ 406688 w 3145074"/>
              <a:gd name="connsiteY10" fmla="*/ 773361 h 1746961"/>
              <a:gd name="connsiteX11" fmla="*/ 471248 w 3145074"/>
              <a:gd name="connsiteY11" fmla="*/ 766853 h 1746961"/>
              <a:gd name="connsiteX12" fmla="*/ 478693 w 3145074"/>
              <a:gd name="connsiteY12" fmla="*/ 742871 h 1746961"/>
              <a:gd name="connsiteX13" fmla="*/ 1049392 w 3145074"/>
              <a:gd name="connsiteY13" fmla="*/ 364586 h 1746961"/>
              <a:gd name="connsiteX14" fmla="*/ 1290480 w 3145074"/>
              <a:gd name="connsiteY14" fmla="*/ 413260 h 1746961"/>
              <a:gd name="connsiteX15" fmla="*/ 1300590 w 3145074"/>
              <a:gd name="connsiteY15" fmla="*/ 418747 h 1746961"/>
              <a:gd name="connsiteX16" fmla="*/ 1307327 w 3145074"/>
              <a:gd name="connsiteY16" fmla="*/ 397046 h 1746961"/>
              <a:gd name="connsiteX17" fmla="*/ 1906329 w 3145074"/>
              <a:gd name="connsiteY17" fmla="*/ 0 h 1746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45074" h="1746961">
                <a:moveTo>
                  <a:pt x="1906329" y="0"/>
                </a:moveTo>
                <a:cubicBezTo>
                  <a:pt x="2220485" y="0"/>
                  <a:pt x="2482593" y="222839"/>
                  <a:pt x="2543211" y="519074"/>
                </a:cubicBezTo>
                <a:lnTo>
                  <a:pt x="2550041" y="586822"/>
                </a:lnTo>
                <a:lnTo>
                  <a:pt x="2626000" y="594480"/>
                </a:lnTo>
                <a:cubicBezTo>
                  <a:pt x="2922235" y="655098"/>
                  <a:pt x="3145074" y="917206"/>
                  <a:pt x="3145074" y="1231362"/>
                </a:cubicBezTo>
                <a:cubicBezTo>
                  <a:pt x="3145074" y="1410880"/>
                  <a:pt x="3072310" y="1573402"/>
                  <a:pt x="2954667" y="1691045"/>
                </a:cubicBezTo>
                <a:lnTo>
                  <a:pt x="2886897" y="1746961"/>
                </a:lnTo>
                <a:lnTo>
                  <a:pt x="328154" y="1746961"/>
                </a:lnTo>
                <a:lnTo>
                  <a:pt x="311080" y="1741661"/>
                </a:lnTo>
                <a:cubicBezTo>
                  <a:pt x="128272" y="1664339"/>
                  <a:pt x="0" y="1483324"/>
                  <a:pt x="0" y="1272350"/>
                </a:cubicBezTo>
                <a:cubicBezTo>
                  <a:pt x="0" y="1026213"/>
                  <a:pt x="174592" y="820855"/>
                  <a:pt x="406688" y="773361"/>
                </a:cubicBezTo>
                <a:lnTo>
                  <a:pt x="471248" y="766853"/>
                </a:lnTo>
                <a:lnTo>
                  <a:pt x="478693" y="742871"/>
                </a:lnTo>
                <a:cubicBezTo>
                  <a:pt x="572719" y="520569"/>
                  <a:pt x="792840" y="364586"/>
                  <a:pt x="1049392" y="364586"/>
                </a:cubicBezTo>
                <a:cubicBezTo>
                  <a:pt x="1134910" y="364586"/>
                  <a:pt x="1216379" y="381918"/>
                  <a:pt x="1290480" y="413260"/>
                </a:cubicBezTo>
                <a:lnTo>
                  <a:pt x="1300590" y="418747"/>
                </a:lnTo>
                <a:lnTo>
                  <a:pt x="1307327" y="397046"/>
                </a:lnTo>
                <a:cubicBezTo>
                  <a:pt x="1406016" y="163719"/>
                  <a:pt x="1637053" y="0"/>
                  <a:pt x="1906329" y="0"/>
                </a:cubicBezTo>
                <a:close/>
              </a:path>
            </a:pathLst>
          </a:custGeom>
          <a:solidFill>
            <a:srgbClr val="F29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2" name="TextBox 141"/>
          <p:cNvSpPr txBox="1"/>
          <p:nvPr/>
        </p:nvSpPr>
        <p:spPr>
          <a:xfrm>
            <a:off x="998446" y="436524"/>
            <a:ext cx="335348" cy="369332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2</a:t>
            </a:r>
            <a:endParaRPr lang="ko-KR" altLang="en-US" dirty="0">
              <a:solidFill>
                <a:schemeClr val="bg1"/>
              </a:solidFill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4489735" y="1115960"/>
            <a:ext cx="2648705" cy="800219"/>
            <a:chOff x="5122267" y="1444789"/>
            <a:chExt cx="2400557" cy="671659"/>
          </a:xfrm>
        </p:grpSpPr>
        <p:sp>
          <p:nvSpPr>
            <p:cNvPr id="43" name="직사각형 42"/>
            <p:cNvSpPr/>
            <p:nvPr/>
          </p:nvSpPr>
          <p:spPr>
            <a:xfrm>
              <a:off x="5281359" y="1485065"/>
              <a:ext cx="2241465" cy="451499"/>
            </a:xfrm>
            <a:prstGeom prst="rect">
              <a:avLst/>
            </a:prstGeom>
            <a:noFill/>
            <a:ln w="25400">
              <a:solidFill>
                <a:srgbClr val="56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5122267" y="1444789"/>
              <a:ext cx="422277" cy="419631"/>
            </a:xfrm>
            <a:prstGeom prst="rect">
              <a:avLst/>
            </a:prstGeom>
            <a:solidFill>
              <a:srgbClr val="EBE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5231945" y="1444789"/>
              <a:ext cx="2290878" cy="671659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FF0000"/>
                  </a:solidFill>
                </a:rPr>
                <a:t>V</a:t>
              </a:r>
              <a:r>
                <a:rPr lang="en-US" altLang="ko-KR" sz="2400" b="1" dirty="0"/>
                <a:t>isit Japan </a:t>
              </a:r>
              <a:r>
                <a:rPr lang="ko-KR" altLang="en-US" sz="2400" b="1" dirty="0"/>
                <a:t>사업 </a:t>
              </a:r>
            </a:p>
            <a:p>
              <a:endParaRPr lang="ko-KR" altLang="en-US" spc="3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pic>
        <p:nvPicPr>
          <p:cNvPr id="8" name="그래픽 7" descr="오른쪽을 가리키는 검지">
            <a:extLst>
              <a:ext uri="{FF2B5EF4-FFF2-40B4-BE49-F238E27FC236}">
                <a16:creationId xmlns:a16="http://schemas.microsoft.com/office/drawing/2014/main" xmlns="" id="{7A0566A9-8B89-4DCE-BA26-0BA9C88511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108070" y="3117573"/>
            <a:ext cx="1038671" cy="1183835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F2C92F28-106C-4F25-8D7B-4899AFB7CF5C}"/>
              </a:ext>
            </a:extLst>
          </p:cNvPr>
          <p:cNvSpPr/>
          <p:nvPr/>
        </p:nvSpPr>
        <p:spPr>
          <a:xfrm>
            <a:off x="2963065" y="2532024"/>
            <a:ext cx="6360461" cy="2723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xmlns="" id="{668579F3-853A-4E9E-9B1F-A57C1EF7FF32}"/>
              </a:ext>
            </a:extLst>
          </p:cNvPr>
          <p:cNvSpPr/>
          <p:nvPr/>
        </p:nvSpPr>
        <p:spPr>
          <a:xfrm>
            <a:off x="3462616" y="2661896"/>
            <a:ext cx="7215456" cy="1782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4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방일 외국인 여행객들의 만족도를 높여</a:t>
            </a:r>
            <a:r>
              <a:rPr lang="en-US" altLang="ko-KR" sz="24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,</a:t>
            </a:r>
          </a:p>
          <a:p>
            <a:pPr algn="just" fontAlgn="base">
              <a:lnSpc>
                <a:spcPct val="160000"/>
              </a:lnSpc>
            </a:pPr>
            <a:r>
              <a:rPr lang="ko-KR" altLang="en-US" sz="24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‘방일여행촉진사업</a:t>
            </a:r>
            <a:r>
              <a:rPr lang="en-US" altLang="ko-KR" sz="24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(Visit Japan </a:t>
            </a:r>
            <a:r>
              <a:rPr lang="ko-KR" altLang="en-US" sz="24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사업</a:t>
            </a:r>
            <a:r>
              <a:rPr lang="en-US" altLang="ko-KR" sz="24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)’</a:t>
            </a:r>
            <a:r>
              <a:rPr lang="ko-KR" altLang="en-US" sz="24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으로서 </a:t>
            </a:r>
            <a:endParaRPr lang="en-US" altLang="ko-KR" sz="2400" b="1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24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일본의 매력을 더욱 이해할 수 있도록 함</a:t>
            </a:r>
            <a:endParaRPr lang="ko-KR" altLang="en-US" sz="2400" b="1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sp>
        <p:nvSpPr>
          <p:cNvPr id="15" name="실행 단추: 앞으로 또는 다음으로 이동 14">
            <a:hlinkClick r:id="rId4" highlightClick="1"/>
            <a:extLst>
              <a:ext uri="{FF2B5EF4-FFF2-40B4-BE49-F238E27FC236}">
                <a16:creationId xmlns:a16="http://schemas.microsoft.com/office/drawing/2014/main" xmlns="" id="{0509768C-0824-44BE-8C82-D8AB8DFCE189}"/>
              </a:ext>
            </a:extLst>
          </p:cNvPr>
          <p:cNvSpPr/>
          <p:nvPr/>
        </p:nvSpPr>
        <p:spPr>
          <a:xfrm>
            <a:off x="5484880" y="5337628"/>
            <a:ext cx="893031" cy="801336"/>
          </a:xfrm>
          <a:prstGeom prst="actionButtonForwardNex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xmlns="" id="{057B02E3-3F1A-4514-86F0-71FABC53DF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49" y="942614"/>
            <a:ext cx="9800492" cy="502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2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adventure, fire, passion, travel ic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51"/>
          <a:stretch/>
        </p:blipFill>
        <p:spPr bwMode="auto">
          <a:xfrm>
            <a:off x="2757529" y="2911610"/>
            <a:ext cx="1747969" cy="1329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education, pen, pencil, ruler icon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88"/>
          <a:stretch/>
        </p:blipFill>
        <p:spPr bwMode="auto">
          <a:xfrm>
            <a:off x="7466034" y="2905260"/>
            <a:ext cx="1747969" cy="133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438824" y="645549"/>
            <a:ext cx="11314351" cy="5566901"/>
          </a:xfrm>
          <a:prstGeom prst="rect">
            <a:avLst/>
          </a:prstGeom>
          <a:noFill/>
          <a:ln w="25400">
            <a:solidFill>
              <a:srgbClr val="5656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3" name="그룹 52"/>
          <p:cNvGrpSpPr/>
          <p:nvPr/>
        </p:nvGrpSpPr>
        <p:grpSpPr>
          <a:xfrm>
            <a:off x="5390287" y="6434669"/>
            <a:ext cx="1411425" cy="94593"/>
            <a:chOff x="5390287" y="6434669"/>
            <a:chExt cx="1411425" cy="94593"/>
          </a:xfrm>
        </p:grpSpPr>
        <p:sp>
          <p:nvSpPr>
            <p:cNvPr id="79" name="타원 78"/>
            <p:cNvSpPr/>
            <p:nvPr/>
          </p:nvSpPr>
          <p:spPr>
            <a:xfrm rot="16200000">
              <a:off x="5390287" y="6434669"/>
              <a:ext cx="94593" cy="94593"/>
            </a:xfrm>
            <a:prstGeom prst="ellipse">
              <a:avLst/>
            </a:prstGeom>
            <a:noFill/>
            <a:ln w="38100">
              <a:solidFill>
                <a:srgbClr val="DE66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 rot="16200000">
              <a:off x="5719495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 rot="16200000">
              <a:off x="6048703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 rot="16200000">
              <a:off x="6377911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 rot="16200000">
              <a:off x="6707119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2" name="직사각형 61"/>
          <p:cNvSpPr/>
          <p:nvPr/>
        </p:nvSpPr>
        <p:spPr>
          <a:xfrm>
            <a:off x="714375" y="525780"/>
            <a:ext cx="1941019" cy="266700"/>
          </a:xfrm>
          <a:prstGeom prst="rect">
            <a:avLst/>
          </a:prstGeom>
          <a:solidFill>
            <a:srgbClr val="EBEB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1565031" y="508791"/>
            <a:ext cx="1090363" cy="307777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첫 번째 주제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767992" y="293986"/>
            <a:ext cx="797039" cy="511870"/>
            <a:chOff x="767992" y="293986"/>
            <a:chExt cx="797039" cy="511870"/>
          </a:xfrm>
        </p:grpSpPr>
        <p:sp>
          <p:nvSpPr>
            <p:cNvPr id="140" name="자유형 139"/>
            <p:cNvSpPr/>
            <p:nvPr/>
          </p:nvSpPr>
          <p:spPr>
            <a:xfrm>
              <a:off x="767992" y="293986"/>
              <a:ext cx="797039" cy="442723"/>
            </a:xfrm>
            <a:custGeom>
              <a:avLst/>
              <a:gdLst>
                <a:gd name="connsiteX0" fmla="*/ 1906329 w 3145074"/>
                <a:gd name="connsiteY0" fmla="*/ 0 h 1746961"/>
                <a:gd name="connsiteX1" fmla="*/ 2543211 w 3145074"/>
                <a:gd name="connsiteY1" fmla="*/ 519074 h 1746961"/>
                <a:gd name="connsiteX2" fmla="*/ 2550041 w 3145074"/>
                <a:gd name="connsiteY2" fmla="*/ 586822 h 1746961"/>
                <a:gd name="connsiteX3" fmla="*/ 2626000 w 3145074"/>
                <a:gd name="connsiteY3" fmla="*/ 594480 h 1746961"/>
                <a:gd name="connsiteX4" fmla="*/ 3145074 w 3145074"/>
                <a:gd name="connsiteY4" fmla="*/ 1231362 h 1746961"/>
                <a:gd name="connsiteX5" fmla="*/ 2954667 w 3145074"/>
                <a:gd name="connsiteY5" fmla="*/ 1691045 h 1746961"/>
                <a:gd name="connsiteX6" fmla="*/ 2886897 w 3145074"/>
                <a:gd name="connsiteY6" fmla="*/ 1746961 h 1746961"/>
                <a:gd name="connsiteX7" fmla="*/ 328154 w 3145074"/>
                <a:gd name="connsiteY7" fmla="*/ 1746961 h 1746961"/>
                <a:gd name="connsiteX8" fmla="*/ 311080 w 3145074"/>
                <a:gd name="connsiteY8" fmla="*/ 1741661 h 1746961"/>
                <a:gd name="connsiteX9" fmla="*/ 0 w 3145074"/>
                <a:gd name="connsiteY9" fmla="*/ 1272350 h 1746961"/>
                <a:gd name="connsiteX10" fmla="*/ 406688 w 3145074"/>
                <a:gd name="connsiteY10" fmla="*/ 773361 h 1746961"/>
                <a:gd name="connsiteX11" fmla="*/ 471248 w 3145074"/>
                <a:gd name="connsiteY11" fmla="*/ 766853 h 1746961"/>
                <a:gd name="connsiteX12" fmla="*/ 478693 w 3145074"/>
                <a:gd name="connsiteY12" fmla="*/ 742871 h 1746961"/>
                <a:gd name="connsiteX13" fmla="*/ 1049392 w 3145074"/>
                <a:gd name="connsiteY13" fmla="*/ 364586 h 1746961"/>
                <a:gd name="connsiteX14" fmla="*/ 1290480 w 3145074"/>
                <a:gd name="connsiteY14" fmla="*/ 413260 h 1746961"/>
                <a:gd name="connsiteX15" fmla="*/ 1300590 w 3145074"/>
                <a:gd name="connsiteY15" fmla="*/ 418747 h 1746961"/>
                <a:gd name="connsiteX16" fmla="*/ 1307327 w 3145074"/>
                <a:gd name="connsiteY16" fmla="*/ 397046 h 1746961"/>
                <a:gd name="connsiteX17" fmla="*/ 1906329 w 3145074"/>
                <a:gd name="connsiteY17" fmla="*/ 0 h 174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45074" h="1746961">
                  <a:moveTo>
                    <a:pt x="1906329" y="0"/>
                  </a:moveTo>
                  <a:cubicBezTo>
                    <a:pt x="2220485" y="0"/>
                    <a:pt x="2482593" y="222839"/>
                    <a:pt x="2543211" y="519074"/>
                  </a:cubicBezTo>
                  <a:lnTo>
                    <a:pt x="2550041" y="586822"/>
                  </a:lnTo>
                  <a:lnTo>
                    <a:pt x="2626000" y="594480"/>
                  </a:lnTo>
                  <a:cubicBezTo>
                    <a:pt x="2922235" y="655098"/>
                    <a:pt x="3145074" y="917206"/>
                    <a:pt x="3145074" y="1231362"/>
                  </a:cubicBezTo>
                  <a:cubicBezTo>
                    <a:pt x="3145074" y="1410880"/>
                    <a:pt x="3072310" y="1573402"/>
                    <a:pt x="2954667" y="1691045"/>
                  </a:cubicBezTo>
                  <a:lnTo>
                    <a:pt x="2886897" y="1746961"/>
                  </a:lnTo>
                  <a:lnTo>
                    <a:pt x="328154" y="1746961"/>
                  </a:lnTo>
                  <a:lnTo>
                    <a:pt x="311080" y="1741661"/>
                  </a:lnTo>
                  <a:cubicBezTo>
                    <a:pt x="128272" y="1664339"/>
                    <a:pt x="0" y="1483324"/>
                    <a:pt x="0" y="1272350"/>
                  </a:cubicBezTo>
                  <a:cubicBezTo>
                    <a:pt x="0" y="1026213"/>
                    <a:pt x="174592" y="820855"/>
                    <a:pt x="406688" y="773361"/>
                  </a:cubicBezTo>
                  <a:lnTo>
                    <a:pt x="471248" y="766853"/>
                  </a:lnTo>
                  <a:lnTo>
                    <a:pt x="478693" y="742871"/>
                  </a:lnTo>
                  <a:cubicBezTo>
                    <a:pt x="572719" y="520569"/>
                    <a:pt x="792840" y="364586"/>
                    <a:pt x="1049392" y="364586"/>
                  </a:cubicBezTo>
                  <a:cubicBezTo>
                    <a:pt x="1134910" y="364586"/>
                    <a:pt x="1216379" y="381918"/>
                    <a:pt x="1290480" y="413260"/>
                  </a:cubicBezTo>
                  <a:lnTo>
                    <a:pt x="1300590" y="418747"/>
                  </a:lnTo>
                  <a:lnTo>
                    <a:pt x="1307327" y="397046"/>
                  </a:lnTo>
                  <a:cubicBezTo>
                    <a:pt x="1406016" y="163719"/>
                    <a:pt x="1637053" y="0"/>
                    <a:pt x="1906329" y="0"/>
                  </a:cubicBezTo>
                  <a:close/>
                </a:path>
              </a:pathLst>
            </a:custGeom>
            <a:solidFill>
              <a:srgbClr val="DE6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998446" y="436524"/>
              <a:ext cx="295274" cy="369332"/>
            </a:xfrm>
            <a:prstGeom prst="rect">
              <a:avLst/>
            </a:prstGeom>
            <a:noFill/>
            <a:scene3d>
              <a:camera prst="obliqueTopLeft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altLang="ko-KR" dirty="0">
                  <a:solidFill>
                    <a:schemeClr val="bg1"/>
                  </a:solidFill>
                  <a:latin typeface="210 콤퓨타세탁 L" panose="02020603020101020101" pitchFamily="18" charset="-127"/>
                  <a:ea typeface="210 콤퓨타세탁 L" panose="02020603020101020101" pitchFamily="18" charset="-127"/>
                </a:rPr>
                <a:t>1</a:t>
              </a:r>
              <a:endParaRPr lang="ko-KR" altLang="en-US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sp>
        <p:nvSpPr>
          <p:cNvPr id="86" name="직사각형 85"/>
          <p:cNvSpPr/>
          <p:nvPr/>
        </p:nvSpPr>
        <p:spPr>
          <a:xfrm>
            <a:off x="2380074" y="4414079"/>
            <a:ext cx="2502877" cy="800219"/>
          </a:xfrm>
          <a:prstGeom prst="rect">
            <a:avLst/>
          </a:prstGeom>
          <a:scene3d>
            <a:camera prst="obliqueTopLeft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/>
              <a:t>MICE</a:t>
            </a:r>
            <a:r>
              <a:rPr lang="ko-KR" altLang="en-US" sz="3200" b="1" dirty="0"/>
              <a:t>란</a:t>
            </a:r>
            <a:r>
              <a:rPr lang="en-US" altLang="ko-KR" sz="3200" b="1" dirty="0"/>
              <a:t>?</a:t>
            </a:r>
            <a:endParaRPr lang="ko-KR" altLang="en-US" sz="3200" b="1" dirty="0"/>
          </a:p>
          <a:p>
            <a:pPr algn="ctr"/>
            <a:endParaRPr lang="ko-KR" altLang="en-US" sz="1400" dirty="0">
              <a:solidFill>
                <a:srgbClr val="DE6658"/>
              </a:solidFill>
              <a:latin typeface="210 콤퓨타세탁 R" panose="02020603020101020101" pitchFamily="18" charset="-127"/>
              <a:ea typeface="210 콤퓨타세탁 R" panose="02020603020101020101" pitchFamily="18" charset="-127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7168951" y="4360683"/>
            <a:ext cx="2566729" cy="800219"/>
          </a:xfrm>
          <a:prstGeom prst="rect">
            <a:avLst/>
          </a:prstGeom>
          <a:scene3d>
            <a:camera prst="obliqueTop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altLang="ko-KR" sz="3200" b="1" dirty="0"/>
              <a:t>MICE</a:t>
            </a:r>
            <a:r>
              <a:rPr lang="ko-KR" altLang="en-US" sz="3200" b="1" dirty="0"/>
              <a:t>의 추진</a:t>
            </a:r>
          </a:p>
          <a:p>
            <a:pPr algn="ctr"/>
            <a:endParaRPr lang="ko-KR" altLang="en-US" sz="1400" dirty="0">
              <a:solidFill>
                <a:srgbClr val="DE6658"/>
              </a:solidFill>
              <a:latin typeface="210 콤퓨타세탁 R" panose="02020603020101020101" pitchFamily="18" charset="-127"/>
              <a:ea typeface="210 콤퓨타세탁 R" panose="02020603020101020101" pitchFamily="18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4848938" y="1252762"/>
            <a:ext cx="1741113" cy="827680"/>
            <a:chOff x="4830383" y="1247352"/>
            <a:chExt cx="2651241" cy="617210"/>
          </a:xfrm>
        </p:grpSpPr>
        <p:sp>
          <p:nvSpPr>
            <p:cNvPr id="99" name="직사각형 98"/>
            <p:cNvSpPr/>
            <p:nvPr/>
          </p:nvSpPr>
          <p:spPr>
            <a:xfrm>
              <a:off x="5240160" y="1413063"/>
              <a:ext cx="2241464" cy="451499"/>
            </a:xfrm>
            <a:prstGeom prst="rect">
              <a:avLst/>
            </a:prstGeom>
            <a:noFill/>
            <a:ln w="25400">
              <a:solidFill>
                <a:srgbClr val="56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5013117" y="1248515"/>
              <a:ext cx="668897" cy="450337"/>
            </a:xfrm>
            <a:prstGeom prst="rect">
              <a:avLst/>
            </a:prstGeom>
            <a:solidFill>
              <a:srgbClr val="EBE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4830383" y="1247352"/>
              <a:ext cx="2189835" cy="575647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square">
              <a:spAutoFit/>
            </a:bodyPr>
            <a:lstStyle/>
            <a:p>
              <a:r>
                <a:rPr lang="en-US" altLang="ko-KR" sz="4400" b="1" dirty="0">
                  <a:solidFill>
                    <a:srgbClr val="FF0000"/>
                  </a:solidFill>
                </a:rPr>
                <a:t>M</a:t>
              </a:r>
              <a:r>
                <a:rPr lang="en-US" altLang="ko-KR" sz="3200" b="1" dirty="0"/>
                <a:t>ICE </a:t>
              </a:r>
              <a:endParaRPr lang="ko-KR" altLang="en-US" sz="3200" b="1" dirty="0"/>
            </a:p>
          </p:txBody>
        </p:sp>
      </p:grpSp>
      <p:pic>
        <p:nvPicPr>
          <p:cNvPr id="26" name="Picture 8" descr="code, computer, mouse, page icon">
            <a:extLst>
              <a:ext uri="{FF2B5EF4-FFF2-40B4-BE49-F238E27FC236}">
                <a16:creationId xmlns:a16="http://schemas.microsoft.com/office/drawing/2014/main" xmlns="" id="{7F203D90-4DAF-4402-8633-279A64F05D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62"/>
          <a:stretch/>
        </p:blipFill>
        <p:spPr bwMode="auto">
          <a:xfrm>
            <a:off x="5077946" y="2892560"/>
            <a:ext cx="1747969" cy="134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5" name="직선 연결선 64"/>
          <p:cNvCxnSpPr/>
          <p:nvPr/>
        </p:nvCxnSpPr>
        <p:spPr>
          <a:xfrm>
            <a:off x="2355845" y="4243060"/>
            <a:ext cx="7548730" cy="1588"/>
          </a:xfrm>
          <a:prstGeom prst="line">
            <a:avLst/>
          </a:prstGeom>
          <a:ln w="34925" cap="rnd">
            <a:solidFill>
              <a:srgbClr val="5656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852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38824" y="645549"/>
            <a:ext cx="11314351" cy="5566901"/>
          </a:xfrm>
          <a:prstGeom prst="rect">
            <a:avLst/>
          </a:prstGeom>
          <a:noFill/>
          <a:ln w="25400">
            <a:solidFill>
              <a:srgbClr val="5656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3" name="그룹 52"/>
          <p:cNvGrpSpPr/>
          <p:nvPr/>
        </p:nvGrpSpPr>
        <p:grpSpPr>
          <a:xfrm>
            <a:off x="5390287" y="6434669"/>
            <a:ext cx="1411425" cy="94593"/>
            <a:chOff x="5390287" y="6434669"/>
            <a:chExt cx="1411425" cy="94593"/>
          </a:xfrm>
        </p:grpSpPr>
        <p:sp>
          <p:nvSpPr>
            <p:cNvPr id="79" name="타원 78"/>
            <p:cNvSpPr/>
            <p:nvPr/>
          </p:nvSpPr>
          <p:spPr>
            <a:xfrm rot="16200000">
              <a:off x="5390287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 rot="16200000">
              <a:off x="5719495" y="6434669"/>
              <a:ext cx="94593" cy="94593"/>
            </a:xfrm>
            <a:prstGeom prst="ellipse">
              <a:avLst/>
            </a:prstGeom>
            <a:noFill/>
            <a:ln w="38100">
              <a:solidFill>
                <a:srgbClr val="F293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 rot="16200000">
              <a:off x="6048703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 rot="16200000">
              <a:off x="6377911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 rot="16200000">
              <a:off x="6707119" y="6434669"/>
              <a:ext cx="94593" cy="94593"/>
            </a:xfrm>
            <a:prstGeom prst="ellipse">
              <a:avLst/>
            </a:prstGeom>
            <a:solidFill>
              <a:srgbClr val="565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2" name="직사각형 61"/>
          <p:cNvSpPr/>
          <p:nvPr/>
        </p:nvSpPr>
        <p:spPr>
          <a:xfrm>
            <a:off x="714375" y="525780"/>
            <a:ext cx="1941019" cy="266700"/>
          </a:xfrm>
          <a:prstGeom prst="rect">
            <a:avLst/>
          </a:prstGeom>
          <a:solidFill>
            <a:srgbClr val="EBEB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1565031" y="508791"/>
            <a:ext cx="1090363" cy="307777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두 번째 주제</a:t>
            </a:r>
          </a:p>
        </p:txBody>
      </p:sp>
      <p:sp>
        <p:nvSpPr>
          <p:cNvPr id="140" name="자유형 139"/>
          <p:cNvSpPr/>
          <p:nvPr/>
        </p:nvSpPr>
        <p:spPr>
          <a:xfrm>
            <a:off x="767992" y="293986"/>
            <a:ext cx="797039" cy="442723"/>
          </a:xfrm>
          <a:custGeom>
            <a:avLst/>
            <a:gdLst>
              <a:gd name="connsiteX0" fmla="*/ 1906329 w 3145074"/>
              <a:gd name="connsiteY0" fmla="*/ 0 h 1746961"/>
              <a:gd name="connsiteX1" fmla="*/ 2543211 w 3145074"/>
              <a:gd name="connsiteY1" fmla="*/ 519074 h 1746961"/>
              <a:gd name="connsiteX2" fmla="*/ 2550041 w 3145074"/>
              <a:gd name="connsiteY2" fmla="*/ 586822 h 1746961"/>
              <a:gd name="connsiteX3" fmla="*/ 2626000 w 3145074"/>
              <a:gd name="connsiteY3" fmla="*/ 594480 h 1746961"/>
              <a:gd name="connsiteX4" fmla="*/ 3145074 w 3145074"/>
              <a:gd name="connsiteY4" fmla="*/ 1231362 h 1746961"/>
              <a:gd name="connsiteX5" fmla="*/ 2954667 w 3145074"/>
              <a:gd name="connsiteY5" fmla="*/ 1691045 h 1746961"/>
              <a:gd name="connsiteX6" fmla="*/ 2886897 w 3145074"/>
              <a:gd name="connsiteY6" fmla="*/ 1746961 h 1746961"/>
              <a:gd name="connsiteX7" fmla="*/ 328154 w 3145074"/>
              <a:gd name="connsiteY7" fmla="*/ 1746961 h 1746961"/>
              <a:gd name="connsiteX8" fmla="*/ 311080 w 3145074"/>
              <a:gd name="connsiteY8" fmla="*/ 1741661 h 1746961"/>
              <a:gd name="connsiteX9" fmla="*/ 0 w 3145074"/>
              <a:gd name="connsiteY9" fmla="*/ 1272350 h 1746961"/>
              <a:gd name="connsiteX10" fmla="*/ 406688 w 3145074"/>
              <a:gd name="connsiteY10" fmla="*/ 773361 h 1746961"/>
              <a:gd name="connsiteX11" fmla="*/ 471248 w 3145074"/>
              <a:gd name="connsiteY11" fmla="*/ 766853 h 1746961"/>
              <a:gd name="connsiteX12" fmla="*/ 478693 w 3145074"/>
              <a:gd name="connsiteY12" fmla="*/ 742871 h 1746961"/>
              <a:gd name="connsiteX13" fmla="*/ 1049392 w 3145074"/>
              <a:gd name="connsiteY13" fmla="*/ 364586 h 1746961"/>
              <a:gd name="connsiteX14" fmla="*/ 1290480 w 3145074"/>
              <a:gd name="connsiteY14" fmla="*/ 413260 h 1746961"/>
              <a:gd name="connsiteX15" fmla="*/ 1300590 w 3145074"/>
              <a:gd name="connsiteY15" fmla="*/ 418747 h 1746961"/>
              <a:gd name="connsiteX16" fmla="*/ 1307327 w 3145074"/>
              <a:gd name="connsiteY16" fmla="*/ 397046 h 1746961"/>
              <a:gd name="connsiteX17" fmla="*/ 1906329 w 3145074"/>
              <a:gd name="connsiteY17" fmla="*/ 0 h 1746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45074" h="1746961">
                <a:moveTo>
                  <a:pt x="1906329" y="0"/>
                </a:moveTo>
                <a:cubicBezTo>
                  <a:pt x="2220485" y="0"/>
                  <a:pt x="2482593" y="222839"/>
                  <a:pt x="2543211" y="519074"/>
                </a:cubicBezTo>
                <a:lnTo>
                  <a:pt x="2550041" y="586822"/>
                </a:lnTo>
                <a:lnTo>
                  <a:pt x="2626000" y="594480"/>
                </a:lnTo>
                <a:cubicBezTo>
                  <a:pt x="2922235" y="655098"/>
                  <a:pt x="3145074" y="917206"/>
                  <a:pt x="3145074" y="1231362"/>
                </a:cubicBezTo>
                <a:cubicBezTo>
                  <a:pt x="3145074" y="1410880"/>
                  <a:pt x="3072310" y="1573402"/>
                  <a:pt x="2954667" y="1691045"/>
                </a:cubicBezTo>
                <a:lnTo>
                  <a:pt x="2886897" y="1746961"/>
                </a:lnTo>
                <a:lnTo>
                  <a:pt x="328154" y="1746961"/>
                </a:lnTo>
                <a:lnTo>
                  <a:pt x="311080" y="1741661"/>
                </a:lnTo>
                <a:cubicBezTo>
                  <a:pt x="128272" y="1664339"/>
                  <a:pt x="0" y="1483324"/>
                  <a:pt x="0" y="1272350"/>
                </a:cubicBezTo>
                <a:cubicBezTo>
                  <a:pt x="0" y="1026213"/>
                  <a:pt x="174592" y="820855"/>
                  <a:pt x="406688" y="773361"/>
                </a:cubicBezTo>
                <a:lnTo>
                  <a:pt x="471248" y="766853"/>
                </a:lnTo>
                <a:lnTo>
                  <a:pt x="478693" y="742871"/>
                </a:lnTo>
                <a:cubicBezTo>
                  <a:pt x="572719" y="520569"/>
                  <a:pt x="792840" y="364586"/>
                  <a:pt x="1049392" y="364586"/>
                </a:cubicBezTo>
                <a:cubicBezTo>
                  <a:pt x="1134910" y="364586"/>
                  <a:pt x="1216379" y="381918"/>
                  <a:pt x="1290480" y="413260"/>
                </a:cubicBezTo>
                <a:lnTo>
                  <a:pt x="1300590" y="418747"/>
                </a:lnTo>
                <a:lnTo>
                  <a:pt x="1307327" y="397046"/>
                </a:lnTo>
                <a:cubicBezTo>
                  <a:pt x="1406016" y="163719"/>
                  <a:pt x="1637053" y="0"/>
                  <a:pt x="1906329" y="0"/>
                </a:cubicBezTo>
                <a:close/>
              </a:path>
            </a:pathLst>
          </a:custGeom>
          <a:solidFill>
            <a:srgbClr val="F29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2" name="TextBox 141"/>
          <p:cNvSpPr txBox="1"/>
          <p:nvPr/>
        </p:nvSpPr>
        <p:spPr>
          <a:xfrm>
            <a:off x="998446" y="436524"/>
            <a:ext cx="335348" cy="369332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rPr>
              <a:t>2</a:t>
            </a:r>
            <a:endParaRPr lang="ko-KR" altLang="en-US" dirty="0">
              <a:solidFill>
                <a:schemeClr val="bg1"/>
              </a:solidFill>
              <a:latin typeface="210 콤퓨타세탁 L" panose="02020603020101020101" pitchFamily="18" charset="-127"/>
              <a:ea typeface="210 콤퓨타세탁 L" panose="02020603020101020101" pitchFamily="18" charset="-127"/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4575161" y="700307"/>
            <a:ext cx="2131958" cy="1046440"/>
            <a:chOff x="4880210" y="1331618"/>
            <a:chExt cx="2659990" cy="878323"/>
          </a:xfrm>
        </p:grpSpPr>
        <p:sp>
          <p:nvSpPr>
            <p:cNvPr id="43" name="직사각형 42"/>
            <p:cNvSpPr/>
            <p:nvPr/>
          </p:nvSpPr>
          <p:spPr>
            <a:xfrm>
              <a:off x="5298735" y="1506179"/>
              <a:ext cx="2241465" cy="451499"/>
            </a:xfrm>
            <a:prstGeom prst="rect">
              <a:avLst/>
            </a:prstGeom>
            <a:noFill/>
            <a:ln w="25400">
              <a:solidFill>
                <a:srgbClr val="565658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5122267" y="1444789"/>
              <a:ext cx="422277" cy="419631"/>
            </a:xfrm>
            <a:prstGeom prst="rect">
              <a:avLst/>
            </a:prstGeom>
            <a:solidFill>
              <a:srgbClr val="EBEB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4880210" y="1331618"/>
              <a:ext cx="2290878" cy="878323"/>
            </a:xfrm>
            <a:prstGeom prst="rect">
              <a:avLst/>
            </a:prstGeom>
            <a:scene3d>
              <a:camera prst="obliqueTopLeft"/>
              <a:lightRig rig="threePt" dir="t"/>
            </a:scene3d>
          </p:spPr>
          <p:txBody>
            <a:bodyPr wrap="square">
              <a:spAutoFit/>
            </a:bodyPr>
            <a:lstStyle/>
            <a:p>
              <a:r>
                <a:rPr lang="en-US" altLang="ko-KR" sz="4400" dirty="0">
                  <a:solidFill>
                    <a:srgbClr val="FF0000"/>
                  </a:solidFill>
                </a:rPr>
                <a:t>M</a:t>
              </a:r>
              <a:r>
                <a:rPr lang="en-US" altLang="ko-KR" sz="3200" dirty="0"/>
                <a:t>ICE</a:t>
              </a:r>
              <a:r>
                <a:rPr lang="ko-KR" altLang="en-US" sz="3200" dirty="0"/>
                <a:t>란</a:t>
              </a:r>
              <a:r>
                <a:rPr lang="en-US" altLang="ko-KR" sz="3200" dirty="0"/>
                <a:t>?</a:t>
              </a:r>
              <a:endParaRPr lang="ko-KR" altLang="en-US" sz="3200" dirty="0"/>
            </a:p>
            <a:p>
              <a:endParaRPr lang="ko-KR" altLang="en-US" spc="300" dirty="0">
                <a:solidFill>
                  <a:srgbClr val="565658"/>
                </a:solidFill>
                <a:latin typeface="210 콤퓨타세탁 L" panose="02020603020101020101" pitchFamily="18" charset="-127"/>
                <a:ea typeface="210 콤퓨타세탁 L" panose="02020603020101020101" pitchFamily="18" charset="-127"/>
              </a:endParaRPr>
            </a:p>
          </p:txBody>
        </p:sp>
      </p:grpSp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F2C92F28-106C-4F25-8D7B-4899AFB7CF5C}"/>
              </a:ext>
            </a:extLst>
          </p:cNvPr>
          <p:cNvSpPr/>
          <p:nvPr/>
        </p:nvSpPr>
        <p:spPr>
          <a:xfrm>
            <a:off x="2963065" y="2532024"/>
            <a:ext cx="6360461" cy="2723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C8B0199B-9A5D-40D2-9A66-4282B7D7B6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1625056"/>
            <a:ext cx="6360461" cy="4397804"/>
          </a:xfrm>
          <a:prstGeom prst="rect">
            <a:avLst/>
          </a:prstGeom>
        </p:spPr>
      </p:pic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xmlns="" id="{0AFAEEDB-E9C3-4555-8395-1A357C30A1FB}"/>
              </a:ext>
            </a:extLst>
          </p:cNvPr>
          <p:cNvSpPr/>
          <p:nvPr/>
        </p:nvSpPr>
        <p:spPr>
          <a:xfrm>
            <a:off x="7511945" y="3256391"/>
            <a:ext cx="3804121" cy="1651574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래픽 9" descr="전구">
            <a:extLst>
              <a:ext uri="{FF2B5EF4-FFF2-40B4-BE49-F238E27FC236}">
                <a16:creationId xmlns:a16="http://schemas.microsoft.com/office/drawing/2014/main" xmlns="" id="{393CAF20-715A-48A6-8F7D-7FE9C2444A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511945" y="2637159"/>
            <a:ext cx="632356" cy="582115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574D7780-2669-4D27-A60D-0650273870FC}"/>
              </a:ext>
            </a:extLst>
          </p:cNvPr>
          <p:cNvSpPr/>
          <p:nvPr/>
        </p:nvSpPr>
        <p:spPr>
          <a:xfrm>
            <a:off x="7699618" y="3454276"/>
            <a:ext cx="3345559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많은 </a:t>
            </a:r>
            <a:r>
              <a:rPr lang="ko-KR" altLang="en-US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집객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集客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)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교류가 예상되는 비즈니스 이벤트의 총칭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963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359</Words>
  <Application>Microsoft Office PowerPoint</Application>
  <PresentationFormat>사용자 지정</PresentationFormat>
  <Paragraphs>92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3" baseType="lpstr">
      <vt:lpstr>굴림</vt:lpstr>
      <vt:lpstr>Arial</vt:lpstr>
      <vt:lpstr>210 콤퓨타세탁 L</vt:lpstr>
      <vt:lpstr>함초롬돋움</vt:lpstr>
      <vt:lpstr>맑은 고딕</vt:lpstr>
      <vt:lpstr>210 콤퓨타세탁 R</vt:lpstr>
      <vt:lpstr>함초롬바탕</vt:lpstr>
      <vt:lpstr>굴림체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hhj</dc:creator>
  <cp:lastModifiedBy>user</cp:lastModifiedBy>
  <cp:revision>76</cp:revision>
  <dcterms:created xsi:type="dcterms:W3CDTF">2017-05-10T07:33:19Z</dcterms:created>
  <dcterms:modified xsi:type="dcterms:W3CDTF">2018-06-06T07:04:13Z</dcterms:modified>
</cp:coreProperties>
</file>