
<file path=[Content_Types].xml><?xml version="1.0" encoding="utf-8"?>
<Types xmlns="http://schemas.openxmlformats.org/package/2006/content-types">
  <Default Extension="bmp" ContentType="image/bmp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906000" cy="6858000" type="A4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072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맑은 고딕"/>
      </a:defRPr>
    </a:lvl1pPr>
    <a:lvl2pPr marL="0" marR="0" indent="536433" algn="l" defTabSz="1072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맑은 고딕"/>
      </a:defRPr>
    </a:lvl2pPr>
    <a:lvl3pPr marL="0" marR="0" indent="1072866" algn="l" defTabSz="1072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맑은 고딕"/>
      </a:defRPr>
    </a:lvl3pPr>
    <a:lvl4pPr marL="0" marR="0" indent="1609297" algn="l" defTabSz="1072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맑은 고딕"/>
      </a:defRPr>
    </a:lvl4pPr>
    <a:lvl5pPr marL="0" marR="0" indent="2145731" algn="l" defTabSz="1072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맑은 고딕"/>
      </a:defRPr>
    </a:lvl5pPr>
    <a:lvl6pPr marL="0" marR="0" indent="2682163" algn="l" defTabSz="1072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맑은 고딕"/>
      </a:defRPr>
    </a:lvl6pPr>
    <a:lvl7pPr marL="0" marR="0" indent="3218596" algn="l" defTabSz="1072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맑은 고딕"/>
      </a:defRPr>
    </a:lvl7pPr>
    <a:lvl8pPr marL="0" marR="0" indent="3755028" algn="l" defTabSz="1072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맑은 고딕"/>
      </a:defRPr>
    </a:lvl8pPr>
    <a:lvl9pPr marL="0" marR="0" indent="4291462" algn="l" defTabSz="1072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맑은 고딕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0D5"/>
          </a:solidFill>
        </a:fill>
      </a:tcStyle>
    </a:wholeTbl>
    <a:band2H>
      <a:tcTxStyle/>
      <a:tcStyle>
        <a:tcBdr/>
        <a:fill>
          <a:solidFill>
            <a:srgbClr val="EBF0EB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1EDF0"/>
          </a:solidFill>
        </a:fill>
      </a:tcStyle>
    </a:wholeTbl>
    <a:band2H>
      <a:tcTxStyle/>
      <a:tcStyle>
        <a:tcBdr/>
        <a:fill>
          <a:solidFill>
            <a:srgbClr val="F1F6F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6E5E5"/>
          </a:solidFill>
        </a:fill>
      </a:tcStyle>
    </a:wholeTbl>
    <a:band2H>
      <a:tcTxStyle/>
      <a:tcStyle>
        <a:tcBdr/>
        <a:fill>
          <a:solidFill>
            <a:srgbClr val="FBF3F3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0" d="100"/>
          <a:sy n="60" d="100"/>
        </p:scale>
        <p:origin x="902" y="3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9" name="Shape 11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072866" latinLnBrk="0">
      <a:defRPr sz="1400">
        <a:latin typeface="+mn-lt"/>
        <a:ea typeface="+mn-ea"/>
        <a:cs typeface="+mn-cs"/>
        <a:sym typeface="맑은 고딕"/>
      </a:defRPr>
    </a:lvl1pPr>
    <a:lvl2pPr indent="228600" defTabSz="1072866" latinLnBrk="0">
      <a:defRPr sz="1400">
        <a:latin typeface="+mn-lt"/>
        <a:ea typeface="+mn-ea"/>
        <a:cs typeface="+mn-cs"/>
        <a:sym typeface="맑은 고딕"/>
      </a:defRPr>
    </a:lvl2pPr>
    <a:lvl3pPr indent="457200" defTabSz="1072866" latinLnBrk="0">
      <a:defRPr sz="1400">
        <a:latin typeface="+mn-lt"/>
        <a:ea typeface="+mn-ea"/>
        <a:cs typeface="+mn-cs"/>
        <a:sym typeface="맑은 고딕"/>
      </a:defRPr>
    </a:lvl3pPr>
    <a:lvl4pPr indent="685800" defTabSz="1072866" latinLnBrk="0">
      <a:defRPr sz="1400">
        <a:latin typeface="+mn-lt"/>
        <a:ea typeface="+mn-ea"/>
        <a:cs typeface="+mn-cs"/>
        <a:sym typeface="맑은 고딕"/>
      </a:defRPr>
    </a:lvl4pPr>
    <a:lvl5pPr indent="914400" defTabSz="1072866" latinLnBrk="0">
      <a:defRPr sz="1400">
        <a:latin typeface="+mn-lt"/>
        <a:ea typeface="+mn-ea"/>
        <a:cs typeface="+mn-cs"/>
        <a:sym typeface="맑은 고딕"/>
      </a:defRPr>
    </a:lvl5pPr>
    <a:lvl6pPr indent="1143000" defTabSz="1072866" latinLnBrk="0">
      <a:defRPr sz="1400">
        <a:latin typeface="+mn-lt"/>
        <a:ea typeface="+mn-ea"/>
        <a:cs typeface="+mn-cs"/>
        <a:sym typeface="맑은 고딕"/>
      </a:defRPr>
    </a:lvl6pPr>
    <a:lvl7pPr indent="1371600" defTabSz="1072866" latinLnBrk="0">
      <a:defRPr sz="1400">
        <a:latin typeface="+mn-lt"/>
        <a:ea typeface="+mn-ea"/>
        <a:cs typeface="+mn-cs"/>
        <a:sym typeface="맑은 고딕"/>
      </a:defRPr>
    </a:lvl7pPr>
    <a:lvl8pPr indent="1600200" defTabSz="1072866" latinLnBrk="0">
      <a:defRPr sz="1400">
        <a:latin typeface="+mn-lt"/>
        <a:ea typeface="+mn-ea"/>
        <a:cs typeface="+mn-cs"/>
        <a:sym typeface="맑은 고딕"/>
      </a:defRPr>
    </a:lvl8pPr>
    <a:lvl9pPr indent="1828800" defTabSz="1072866" latinLnBrk="0">
      <a:defRPr sz="1400">
        <a:latin typeface="+mn-lt"/>
        <a:ea typeface="+mn-ea"/>
        <a:cs typeface="+mn-cs"/>
        <a:sym typeface="맑은 고딕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제목 텍스트"/>
          <p:cNvSpPr txBox="1">
            <a:spLocks noGrp="1"/>
          </p:cNvSpPr>
          <p:nvPr>
            <p:ph type="title"/>
          </p:nvPr>
        </p:nvSpPr>
        <p:spPr>
          <a:xfrm>
            <a:off x="742950" y="2130425"/>
            <a:ext cx="8420100" cy="1470026"/>
          </a:xfrm>
          <a:prstGeom prst="rect">
            <a:avLst/>
          </a:prstGeom>
        </p:spPr>
        <p:txBody>
          <a:bodyPr/>
          <a:lstStyle/>
          <a:p>
            <a:r>
              <a:t>제목 텍스트</a:t>
            </a:r>
          </a:p>
        </p:txBody>
      </p:sp>
      <p:sp>
        <p:nvSpPr>
          <p:cNvPr id="12" name="본문 첫 번째 줄…"/>
          <p:cNvSpPr txBox="1">
            <a:spLocks noGrp="1"/>
          </p:cNvSpPr>
          <p:nvPr>
            <p:ph type="body" sz="quarter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536433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1072866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609297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2145731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본문 첫 번째 줄</a:t>
            </a:r>
          </a:p>
          <a:p>
            <a:pPr lvl="1"/>
            <a:r>
              <a:t>본문 두 번째 줄</a:t>
            </a:r>
          </a:p>
          <a:p>
            <a:pPr lvl="2"/>
            <a:r>
              <a:t>본문 세 번째 줄</a:t>
            </a:r>
          </a:p>
          <a:p>
            <a:pPr lvl="3"/>
            <a:r>
              <a:t>본문 네 번째 줄</a:t>
            </a:r>
          </a:p>
          <a:p>
            <a:pPr lvl="4"/>
            <a:r>
              <a:t>본문 다섯 번째 줄</a:t>
            </a:r>
          </a:p>
        </p:txBody>
      </p:sp>
      <p:sp>
        <p:nvSpPr>
          <p:cNvPr id="13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제목 텍스트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제목 텍스트</a:t>
            </a:r>
          </a:p>
        </p:txBody>
      </p:sp>
      <p:sp>
        <p:nvSpPr>
          <p:cNvPr id="93" name="본문 첫 번째 줄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본문 첫 번째 줄</a:t>
            </a:r>
          </a:p>
          <a:p>
            <a:pPr lvl="1"/>
            <a:r>
              <a:t>본문 두 번째 줄</a:t>
            </a:r>
          </a:p>
          <a:p>
            <a:pPr lvl="2"/>
            <a:r>
              <a:t>본문 세 번째 줄</a:t>
            </a:r>
          </a:p>
          <a:p>
            <a:pPr lvl="3"/>
            <a:r>
              <a:t>본문 네 번째 줄</a:t>
            </a:r>
          </a:p>
          <a:p>
            <a:pPr lvl="4"/>
            <a:r>
              <a:t>본문 다섯 번째 줄</a:t>
            </a:r>
          </a:p>
        </p:txBody>
      </p:sp>
      <p:sp>
        <p:nvSpPr>
          <p:cNvPr id="94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제목 텍스트"/>
          <p:cNvSpPr txBox="1">
            <a:spLocks noGrp="1"/>
          </p:cNvSpPr>
          <p:nvPr>
            <p:ph type="title"/>
          </p:nvPr>
        </p:nvSpPr>
        <p:spPr>
          <a:xfrm>
            <a:off x="7181850" y="274639"/>
            <a:ext cx="2228850" cy="5851526"/>
          </a:xfrm>
          <a:prstGeom prst="rect">
            <a:avLst/>
          </a:prstGeom>
        </p:spPr>
        <p:txBody>
          <a:bodyPr/>
          <a:lstStyle/>
          <a:p>
            <a:r>
              <a:t>제목 텍스트</a:t>
            </a:r>
          </a:p>
        </p:txBody>
      </p:sp>
      <p:sp>
        <p:nvSpPr>
          <p:cNvPr id="102" name="본문 첫 번째 줄…"/>
          <p:cNvSpPr txBox="1">
            <a:spLocks noGrp="1"/>
          </p:cNvSpPr>
          <p:nvPr>
            <p:ph type="body" idx="1"/>
          </p:nvPr>
        </p:nvSpPr>
        <p:spPr>
          <a:xfrm>
            <a:off x="495300" y="274639"/>
            <a:ext cx="6521450" cy="5851526"/>
          </a:xfrm>
          <a:prstGeom prst="rect">
            <a:avLst/>
          </a:prstGeom>
        </p:spPr>
        <p:txBody>
          <a:bodyPr/>
          <a:lstStyle/>
          <a:p>
            <a:r>
              <a:t>본문 첫 번째 줄</a:t>
            </a:r>
          </a:p>
          <a:p>
            <a:pPr lvl="1"/>
            <a:r>
              <a:t>본문 두 번째 줄</a:t>
            </a:r>
          </a:p>
          <a:p>
            <a:pPr lvl="2"/>
            <a:r>
              <a:t>본문 세 번째 줄</a:t>
            </a:r>
          </a:p>
          <a:p>
            <a:pPr lvl="3"/>
            <a:r>
              <a:t>본문 네 번째 줄</a:t>
            </a:r>
          </a:p>
          <a:p>
            <a:pPr lvl="4"/>
            <a:r>
              <a:t>본문 다섯 번째 줄</a:t>
            </a:r>
          </a:p>
        </p:txBody>
      </p:sp>
      <p:sp>
        <p:nvSpPr>
          <p:cNvPr id="103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직사각형 1"/>
          <p:cNvSpPr/>
          <p:nvPr/>
        </p:nvSpPr>
        <p:spPr>
          <a:xfrm>
            <a:off x="136239" y="151895"/>
            <a:ext cx="9633522" cy="6517466"/>
          </a:xfrm>
          <a:prstGeom prst="rect">
            <a:avLst/>
          </a:prstGeom>
          <a:gradFill>
            <a:gsLst>
              <a:gs pos="0">
                <a:srgbClr val="F2F2F2"/>
              </a:gs>
              <a:gs pos="18000">
                <a:srgbClr val="FFFFFF"/>
              </a:gs>
            </a:gsLst>
            <a:lin ang="16200000"/>
          </a:gradFill>
          <a:ln w="12700">
            <a:miter lim="400000"/>
          </a:ln>
          <a:effectLst>
            <a:outerShdw blurRad="50800" dist="50800" dir="5400000" rotWithShape="0">
              <a:srgbClr val="000000">
                <a:alpha val="16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1" name="타원 2"/>
          <p:cNvSpPr/>
          <p:nvPr/>
        </p:nvSpPr>
        <p:spPr>
          <a:xfrm>
            <a:off x="210477" y="207317"/>
            <a:ext cx="106071" cy="106071"/>
          </a:xfrm>
          <a:prstGeom prst="ellipse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2" name="슬라이드 번호"/>
          <p:cNvSpPr txBox="1">
            <a:spLocks noGrp="1"/>
          </p:cNvSpPr>
          <p:nvPr>
            <p:ph type="sldNum" sz="quarter" idx="2"/>
          </p:nvPr>
        </p:nvSpPr>
        <p:spPr>
          <a:xfrm>
            <a:off x="4787900" y="6172200"/>
            <a:ext cx="23114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제목 텍스트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제목 텍스트</a:t>
            </a:r>
          </a:p>
        </p:txBody>
      </p:sp>
      <p:sp>
        <p:nvSpPr>
          <p:cNvPr id="21" name="본문 첫 번째 줄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본문 첫 번째 줄</a:t>
            </a:r>
          </a:p>
          <a:p>
            <a:pPr lvl="1"/>
            <a:r>
              <a:t>본문 두 번째 줄</a:t>
            </a:r>
          </a:p>
          <a:p>
            <a:pPr lvl="2"/>
            <a:r>
              <a:t>본문 세 번째 줄</a:t>
            </a:r>
          </a:p>
          <a:p>
            <a:pPr lvl="3"/>
            <a:r>
              <a:t>본문 네 번째 줄</a:t>
            </a:r>
          </a:p>
          <a:p>
            <a:pPr lvl="4"/>
            <a:r>
              <a:t>본문 다섯 번째 줄</a:t>
            </a:r>
          </a:p>
        </p:txBody>
      </p:sp>
      <p:sp>
        <p:nvSpPr>
          <p:cNvPr id="22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제목 텍스트"/>
          <p:cNvSpPr txBox="1">
            <a:spLocks noGrp="1"/>
          </p:cNvSpPr>
          <p:nvPr>
            <p:ph type="title"/>
          </p:nvPr>
        </p:nvSpPr>
        <p:spPr>
          <a:xfrm>
            <a:off x="782506" y="4406901"/>
            <a:ext cx="8420101" cy="1362076"/>
          </a:xfrm>
          <a:prstGeom prst="rect">
            <a:avLst/>
          </a:prstGeo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t>제목 텍스트</a:t>
            </a:r>
          </a:p>
        </p:txBody>
      </p:sp>
      <p:sp>
        <p:nvSpPr>
          <p:cNvPr id="30" name="본문 첫 번째 줄…"/>
          <p:cNvSpPr txBox="1">
            <a:spLocks noGrp="1"/>
          </p:cNvSpPr>
          <p:nvPr>
            <p:ph type="body" sz="quarter" idx="1"/>
          </p:nvPr>
        </p:nvSpPr>
        <p:spPr>
          <a:xfrm>
            <a:off x="782506" y="2906713"/>
            <a:ext cx="84201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300">
                <a:solidFill>
                  <a:srgbClr val="888888"/>
                </a:solidFill>
              </a:defRPr>
            </a:lvl1pPr>
            <a:lvl2pPr marL="0" indent="536433">
              <a:spcBef>
                <a:spcPts val="500"/>
              </a:spcBef>
              <a:buSzTx/>
              <a:buFontTx/>
              <a:buNone/>
              <a:defRPr sz="2300">
                <a:solidFill>
                  <a:srgbClr val="888888"/>
                </a:solidFill>
              </a:defRPr>
            </a:lvl2pPr>
            <a:lvl3pPr marL="0" indent="1072866">
              <a:spcBef>
                <a:spcPts val="500"/>
              </a:spcBef>
              <a:buSzTx/>
              <a:buFontTx/>
              <a:buNone/>
              <a:defRPr sz="2300">
                <a:solidFill>
                  <a:srgbClr val="888888"/>
                </a:solidFill>
              </a:defRPr>
            </a:lvl3pPr>
            <a:lvl4pPr marL="0" indent="1609297">
              <a:spcBef>
                <a:spcPts val="500"/>
              </a:spcBef>
              <a:buSzTx/>
              <a:buFontTx/>
              <a:buNone/>
              <a:defRPr sz="2300">
                <a:solidFill>
                  <a:srgbClr val="888888"/>
                </a:solidFill>
              </a:defRPr>
            </a:lvl4pPr>
            <a:lvl5pPr marL="0" indent="2145731">
              <a:spcBef>
                <a:spcPts val="500"/>
              </a:spcBef>
              <a:buSzTx/>
              <a:buFontTx/>
              <a:buNone/>
              <a:defRPr sz="2300">
                <a:solidFill>
                  <a:srgbClr val="888888"/>
                </a:solidFill>
              </a:defRPr>
            </a:lvl5pPr>
          </a:lstStyle>
          <a:p>
            <a:r>
              <a:t>본문 첫 번째 줄</a:t>
            </a:r>
          </a:p>
          <a:p>
            <a:pPr lvl="1"/>
            <a:r>
              <a:t>본문 두 번째 줄</a:t>
            </a:r>
          </a:p>
          <a:p>
            <a:pPr lvl="2"/>
            <a:r>
              <a:t>본문 세 번째 줄</a:t>
            </a:r>
          </a:p>
          <a:p>
            <a:pPr lvl="3"/>
            <a:r>
              <a:t>본문 네 번째 줄</a:t>
            </a:r>
          </a:p>
          <a:p>
            <a:pPr lvl="4"/>
            <a:r>
              <a:t>본문 다섯 번째 줄</a:t>
            </a:r>
          </a:p>
        </p:txBody>
      </p:sp>
      <p:sp>
        <p:nvSpPr>
          <p:cNvPr id="31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제목 텍스트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제목 텍스트</a:t>
            </a:r>
          </a:p>
        </p:txBody>
      </p:sp>
      <p:sp>
        <p:nvSpPr>
          <p:cNvPr id="39" name="본문 첫 번째 줄…"/>
          <p:cNvSpPr txBox="1">
            <a:spLocks noGrp="1"/>
          </p:cNvSpPr>
          <p:nvPr>
            <p:ph type="body" sz="half" idx="1"/>
          </p:nvPr>
        </p:nvSpPr>
        <p:spPr>
          <a:xfrm>
            <a:off x="495300" y="1600200"/>
            <a:ext cx="4375150" cy="4525964"/>
          </a:xfrm>
          <a:prstGeom prst="rect">
            <a:avLst/>
          </a:prstGeom>
        </p:spPr>
        <p:txBody>
          <a:bodyPr/>
          <a:lstStyle>
            <a:lvl1pPr>
              <a:spcBef>
                <a:spcPts val="700"/>
              </a:spcBef>
              <a:defRPr sz="3300"/>
            </a:lvl1pPr>
            <a:lvl2pPr marL="931572" indent="-395139">
              <a:spcBef>
                <a:spcPts val="700"/>
              </a:spcBef>
              <a:defRPr sz="3300"/>
            </a:lvl2pPr>
            <a:lvl3pPr marL="1457697" indent="-384831">
              <a:spcBef>
                <a:spcPts val="700"/>
              </a:spcBef>
              <a:defRPr sz="3300"/>
            </a:lvl3pPr>
            <a:lvl4pPr marL="2030781" indent="-421482">
              <a:spcBef>
                <a:spcPts val="700"/>
              </a:spcBef>
              <a:defRPr sz="3300"/>
            </a:lvl4pPr>
            <a:lvl5pPr marL="2567213" indent="-421482">
              <a:spcBef>
                <a:spcPts val="700"/>
              </a:spcBef>
              <a:defRPr sz="3300"/>
            </a:lvl5pPr>
          </a:lstStyle>
          <a:p>
            <a:r>
              <a:t>본문 첫 번째 줄</a:t>
            </a:r>
          </a:p>
          <a:p>
            <a:pPr lvl="1"/>
            <a:r>
              <a:t>본문 두 번째 줄</a:t>
            </a:r>
          </a:p>
          <a:p>
            <a:pPr lvl="2"/>
            <a:r>
              <a:t>본문 세 번째 줄</a:t>
            </a:r>
          </a:p>
          <a:p>
            <a:pPr lvl="3"/>
            <a:r>
              <a:t>본문 네 번째 줄</a:t>
            </a:r>
          </a:p>
          <a:p>
            <a:pPr lvl="4"/>
            <a:r>
              <a:t>본문 다섯 번째 줄</a:t>
            </a:r>
          </a:p>
        </p:txBody>
      </p:sp>
      <p:sp>
        <p:nvSpPr>
          <p:cNvPr id="40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제목 텍스트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제목 텍스트</a:t>
            </a:r>
          </a:p>
        </p:txBody>
      </p:sp>
      <p:sp>
        <p:nvSpPr>
          <p:cNvPr id="48" name="본문 첫 번째 줄…"/>
          <p:cNvSpPr txBox="1">
            <a:spLocks noGrp="1"/>
          </p:cNvSpPr>
          <p:nvPr>
            <p:ph type="body" sz="quarter" idx="1"/>
          </p:nvPr>
        </p:nvSpPr>
        <p:spPr>
          <a:xfrm>
            <a:off x="495300" y="1535112"/>
            <a:ext cx="4376871" cy="639764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600"/>
              </a:spcBef>
              <a:buSzTx/>
              <a:buFontTx/>
              <a:buNone/>
              <a:defRPr sz="2800" b="1"/>
            </a:lvl1pPr>
            <a:lvl2pPr marL="0" indent="536433">
              <a:spcBef>
                <a:spcPts val="600"/>
              </a:spcBef>
              <a:buSzTx/>
              <a:buFontTx/>
              <a:buNone/>
              <a:defRPr sz="2800" b="1"/>
            </a:lvl2pPr>
            <a:lvl3pPr marL="0" indent="1072866">
              <a:spcBef>
                <a:spcPts val="600"/>
              </a:spcBef>
              <a:buSzTx/>
              <a:buFontTx/>
              <a:buNone/>
              <a:defRPr sz="2800" b="1"/>
            </a:lvl3pPr>
            <a:lvl4pPr marL="0" indent="1609297">
              <a:spcBef>
                <a:spcPts val="600"/>
              </a:spcBef>
              <a:buSzTx/>
              <a:buFontTx/>
              <a:buNone/>
              <a:defRPr sz="2800" b="1"/>
            </a:lvl4pPr>
            <a:lvl5pPr marL="0" indent="2145731">
              <a:spcBef>
                <a:spcPts val="600"/>
              </a:spcBef>
              <a:buSzTx/>
              <a:buFontTx/>
              <a:buNone/>
              <a:defRPr sz="2800" b="1"/>
            </a:lvl5pPr>
          </a:lstStyle>
          <a:p>
            <a:r>
              <a:t>본문 첫 번째 줄</a:t>
            </a:r>
          </a:p>
          <a:p>
            <a:pPr lvl="1"/>
            <a:r>
              <a:t>본문 두 번째 줄</a:t>
            </a:r>
          </a:p>
          <a:p>
            <a:pPr lvl="2"/>
            <a:r>
              <a:t>본문 세 번째 줄</a:t>
            </a:r>
          </a:p>
          <a:p>
            <a:pPr lvl="3"/>
            <a:r>
              <a:t>본문 네 번째 줄</a:t>
            </a:r>
          </a:p>
          <a:p>
            <a:pPr lvl="4"/>
            <a:r>
              <a:t>본문 다섯 번째 줄</a:t>
            </a:r>
          </a:p>
        </p:txBody>
      </p:sp>
      <p:sp>
        <p:nvSpPr>
          <p:cNvPr id="49" name="텍스트 개체 틀 4"/>
          <p:cNvSpPr>
            <a:spLocks noGrp="1"/>
          </p:cNvSpPr>
          <p:nvPr>
            <p:ph type="body" sz="quarter" idx="13"/>
          </p:nvPr>
        </p:nvSpPr>
        <p:spPr>
          <a:xfrm>
            <a:off x="5032111" y="1535112"/>
            <a:ext cx="4378591" cy="639765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600"/>
              </a:spcBef>
              <a:buSzTx/>
              <a:buFontTx/>
              <a:buNone/>
              <a:defRPr sz="2800" b="1" spc="-200"/>
            </a:pPr>
            <a:endParaRPr/>
          </a:p>
        </p:txBody>
      </p:sp>
      <p:sp>
        <p:nvSpPr>
          <p:cNvPr id="50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제목 텍스트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제목 텍스트</a:t>
            </a:r>
          </a:p>
        </p:txBody>
      </p:sp>
      <p:sp>
        <p:nvSpPr>
          <p:cNvPr id="58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제목 텍스트"/>
          <p:cNvSpPr txBox="1">
            <a:spLocks noGrp="1"/>
          </p:cNvSpPr>
          <p:nvPr>
            <p:ph type="title"/>
          </p:nvPr>
        </p:nvSpPr>
        <p:spPr>
          <a:xfrm>
            <a:off x="495301" y="273049"/>
            <a:ext cx="3259008" cy="1162051"/>
          </a:xfrm>
          <a:prstGeom prst="rect">
            <a:avLst/>
          </a:prstGeom>
        </p:spPr>
        <p:txBody>
          <a:bodyPr anchor="b"/>
          <a:lstStyle>
            <a:lvl1pPr algn="l">
              <a:defRPr sz="2300" b="1"/>
            </a:lvl1pPr>
          </a:lstStyle>
          <a:p>
            <a:r>
              <a:t>제목 텍스트</a:t>
            </a:r>
          </a:p>
        </p:txBody>
      </p:sp>
      <p:sp>
        <p:nvSpPr>
          <p:cNvPr id="73" name="본문 첫 번째 줄…"/>
          <p:cNvSpPr txBox="1">
            <a:spLocks noGrp="1"/>
          </p:cNvSpPr>
          <p:nvPr>
            <p:ph type="body" idx="1"/>
          </p:nvPr>
        </p:nvSpPr>
        <p:spPr>
          <a:xfrm>
            <a:off x="3872970" y="273052"/>
            <a:ext cx="5537730" cy="5853113"/>
          </a:xfrm>
          <a:prstGeom prst="rect">
            <a:avLst/>
          </a:prstGeom>
        </p:spPr>
        <p:txBody>
          <a:bodyPr/>
          <a:lstStyle/>
          <a:p>
            <a:r>
              <a:t>본문 첫 번째 줄</a:t>
            </a:r>
          </a:p>
          <a:p>
            <a:pPr lvl="1"/>
            <a:r>
              <a:t>본문 두 번째 줄</a:t>
            </a:r>
          </a:p>
          <a:p>
            <a:pPr lvl="2"/>
            <a:r>
              <a:t>본문 세 번째 줄</a:t>
            </a:r>
          </a:p>
          <a:p>
            <a:pPr lvl="3"/>
            <a:r>
              <a:t>본문 네 번째 줄</a:t>
            </a:r>
          </a:p>
          <a:p>
            <a:pPr lvl="4"/>
            <a:r>
              <a:t>본문 다섯 번째 줄</a:t>
            </a:r>
          </a:p>
        </p:txBody>
      </p:sp>
      <p:sp>
        <p:nvSpPr>
          <p:cNvPr id="74" name="텍스트 개체 틀 3"/>
          <p:cNvSpPr>
            <a:spLocks noGrp="1"/>
          </p:cNvSpPr>
          <p:nvPr>
            <p:ph type="body" sz="half" idx="13"/>
          </p:nvPr>
        </p:nvSpPr>
        <p:spPr>
          <a:xfrm>
            <a:off x="495301" y="1435102"/>
            <a:ext cx="3259008" cy="4691064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600" spc="-200"/>
            </a:pPr>
            <a:endParaRPr/>
          </a:p>
        </p:txBody>
      </p:sp>
      <p:sp>
        <p:nvSpPr>
          <p:cNvPr id="75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제목 텍스트"/>
          <p:cNvSpPr txBox="1">
            <a:spLocks noGrp="1"/>
          </p:cNvSpPr>
          <p:nvPr>
            <p:ph type="title"/>
          </p:nvPr>
        </p:nvSpPr>
        <p:spPr>
          <a:xfrm>
            <a:off x="1941645" y="4800600"/>
            <a:ext cx="5943601" cy="566740"/>
          </a:xfrm>
          <a:prstGeom prst="rect">
            <a:avLst/>
          </a:prstGeom>
        </p:spPr>
        <p:txBody>
          <a:bodyPr anchor="b"/>
          <a:lstStyle>
            <a:lvl1pPr algn="l">
              <a:defRPr sz="2300" b="1"/>
            </a:lvl1pPr>
          </a:lstStyle>
          <a:p>
            <a:r>
              <a:t>제목 텍스트</a:t>
            </a:r>
          </a:p>
        </p:txBody>
      </p:sp>
      <p:sp>
        <p:nvSpPr>
          <p:cNvPr id="83" name="그림 개체 틀 2"/>
          <p:cNvSpPr>
            <a:spLocks noGrp="1"/>
          </p:cNvSpPr>
          <p:nvPr>
            <p:ph type="pic" sz="half" idx="13"/>
          </p:nvPr>
        </p:nvSpPr>
        <p:spPr>
          <a:xfrm>
            <a:off x="1941645" y="612775"/>
            <a:ext cx="5943601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본문 첫 번째 줄…"/>
          <p:cNvSpPr txBox="1">
            <a:spLocks noGrp="1"/>
          </p:cNvSpPr>
          <p:nvPr>
            <p:ph type="body" sz="quarter" idx="1"/>
          </p:nvPr>
        </p:nvSpPr>
        <p:spPr>
          <a:xfrm>
            <a:off x="1941645" y="5367337"/>
            <a:ext cx="5943601" cy="8048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600"/>
            </a:lvl1pPr>
            <a:lvl2pPr marL="0" indent="536433">
              <a:spcBef>
                <a:spcPts val="300"/>
              </a:spcBef>
              <a:buSzTx/>
              <a:buFontTx/>
              <a:buNone/>
              <a:defRPr sz="1600"/>
            </a:lvl2pPr>
            <a:lvl3pPr marL="0" indent="1072866">
              <a:spcBef>
                <a:spcPts val="300"/>
              </a:spcBef>
              <a:buSzTx/>
              <a:buFontTx/>
              <a:buNone/>
              <a:defRPr sz="1600"/>
            </a:lvl3pPr>
            <a:lvl4pPr marL="0" indent="1609297">
              <a:spcBef>
                <a:spcPts val="300"/>
              </a:spcBef>
              <a:buSzTx/>
              <a:buFontTx/>
              <a:buNone/>
              <a:defRPr sz="1600"/>
            </a:lvl4pPr>
            <a:lvl5pPr marL="0" indent="2145731">
              <a:spcBef>
                <a:spcPts val="300"/>
              </a:spcBef>
              <a:buSzTx/>
              <a:buFontTx/>
              <a:buNone/>
              <a:defRPr sz="1600"/>
            </a:lvl5pPr>
          </a:lstStyle>
          <a:p>
            <a:r>
              <a:t>본문 첫 번째 줄</a:t>
            </a:r>
          </a:p>
          <a:p>
            <a:pPr lvl="1"/>
            <a:r>
              <a:t>본문 두 번째 줄</a:t>
            </a:r>
          </a:p>
          <a:p>
            <a:pPr lvl="2"/>
            <a:r>
              <a:t>본문 세 번째 줄</a:t>
            </a:r>
          </a:p>
          <a:p>
            <a:pPr lvl="3"/>
            <a:r>
              <a:t>본문 네 번째 줄</a:t>
            </a:r>
          </a:p>
          <a:p>
            <a:pPr lvl="4"/>
            <a:r>
              <a:t>본문 다섯 번째 줄</a:t>
            </a:r>
          </a:p>
        </p:txBody>
      </p:sp>
      <p:sp>
        <p:nvSpPr>
          <p:cNvPr id="85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bm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텍스트"/>
          <p:cNvSpPr txBox="1">
            <a:spLocks noGrp="1"/>
          </p:cNvSpPr>
          <p:nvPr>
            <p:ph type="title"/>
          </p:nvPr>
        </p:nvSpPr>
        <p:spPr>
          <a:xfrm>
            <a:off x="495300" y="274639"/>
            <a:ext cx="89154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3643" tIns="53643" rIns="53643" bIns="53643" anchor="ctr">
            <a:normAutofit/>
          </a:bodyPr>
          <a:lstStyle/>
          <a:p>
            <a:r>
              <a:t>제목 텍스트</a:t>
            </a:r>
          </a:p>
        </p:txBody>
      </p:sp>
      <p:sp>
        <p:nvSpPr>
          <p:cNvPr id="3" name="본문 첫 번째 줄…"/>
          <p:cNvSpPr txBox="1"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3643" tIns="53643" rIns="53643" bIns="53643">
            <a:normAutofit/>
          </a:bodyPr>
          <a:lstStyle/>
          <a:p>
            <a:r>
              <a:t>본문 첫 번째 줄</a:t>
            </a:r>
          </a:p>
          <a:p>
            <a:pPr lvl="1"/>
            <a:r>
              <a:t>본문 두 번째 줄</a:t>
            </a:r>
          </a:p>
          <a:p>
            <a:pPr lvl="2"/>
            <a:r>
              <a:t>본문 세 번째 줄</a:t>
            </a:r>
          </a:p>
          <a:p>
            <a:pPr lvl="3"/>
            <a:r>
              <a:t>본문 네 번째 줄</a:t>
            </a:r>
          </a:p>
          <a:p>
            <a:pPr lvl="4"/>
            <a:r>
              <a:t>본문 다섯 번째 줄</a:t>
            </a:r>
          </a:p>
        </p:txBody>
      </p:sp>
      <p:sp>
        <p:nvSpPr>
          <p:cNvPr id="4" name="슬라이드 번호"/>
          <p:cNvSpPr txBox="1">
            <a:spLocks noGrp="1"/>
          </p:cNvSpPr>
          <p:nvPr>
            <p:ph type="sldNum" sz="quarter" idx="2"/>
          </p:nvPr>
        </p:nvSpPr>
        <p:spPr>
          <a:xfrm>
            <a:off x="9587353" y="-8028"/>
            <a:ext cx="317755" cy="323187"/>
          </a:xfrm>
          <a:prstGeom prst="rect">
            <a:avLst/>
          </a:prstGeom>
          <a:ln w="12700">
            <a:miter lim="400000"/>
          </a:ln>
        </p:spPr>
        <p:txBody>
          <a:bodyPr wrap="none" lIns="53643" tIns="53643" rIns="53643" bIns="53643" anchor="ctr">
            <a:spAutoFit/>
          </a:bodyPr>
          <a:lstStyle>
            <a:lvl1pPr algn="r">
              <a:defRPr sz="1400">
                <a:solidFill>
                  <a:srgbClr val="D9D9D9"/>
                </a:solidFill>
                <a:latin typeface="Noto Sans Korean Medium"/>
                <a:ea typeface="Noto Sans Korean Medium"/>
                <a:cs typeface="Noto Sans Korean Medium"/>
                <a:sym typeface="Noto Sans Korean Medium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1072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-176" baseline="0">
          <a:ln>
            <a:noFill/>
          </a:ln>
          <a:solidFill>
            <a:srgbClr val="000000"/>
          </a:solidFill>
          <a:uFillTx/>
          <a:latin typeface="Noto Sans Korean Bold"/>
          <a:ea typeface="Noto Sans Korean Bold"/>
          <a:cs typeface="Noto Sans Korean Bold"/>
          <a:sym typeface="Noto Sans Korean Bold"/>
        </a:defRPr>
      </a:lvl1pPr>
      <a:lvl2pPr marL="0" marR="0" indent="0" algn="ctr" defTabSz="1072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-176" baseline="0">
          <a:ln>
            <a:noFill/>
          </a:ln>
          <a:solidFill>
            <a:srgbClr val="000000"/>
          </a:solidFill>
          <a:uFillTx/>
          <a:latin typeface="Noto Sans Korean Bold"/>
          <a:ea typeface="Noto Sans Korean Bold"/>
          <a:cs typeface="Noto Sans Korean Bold"/>
          <a:sym typeface="Noto Sans Korean Bold"/>
        </a:defRPr>
      </a:lvl2pPr>
      <a:lvl3pPr marL="0" marR="0" indent="0" algn="ctr" defTabSz="1072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-176" baseline="0">
          <a:ln>
            <a:noFill/>
          </a:ln>
          <a:solidFill>
            <a:srgbClr val="000000"/>
          </a:solidFill>
          <a:uFillTx/>
          <a:latin typeface="Noto Sans Korean Bold"/>
          <a:ea typeface="Noto Sans Korean Bold"/>
          <a:cs typeface="Noto Sans Korean Bold"/>
          <a:sym typeface="Noto Sans Korean Bold"/>
        </a:defRPr>
      </a:lvl3pPr>
      <a:lvl4pPr marL="0" marR="0" indent="0" algn="ctr" defTabSz="1072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-176" baseline="0">
          <a:ln>
            <a:noFill/>
          </a:ln>
          <a:solidFill>
            <a:srgbClr val="000000"/>
          </a:solidFill>
          <a:uFillTx/>
          <a:latin typeface="Noto Sans Korean Bold"/>
          <a:ea typeface="Noto Sans Korean Bold"/>
          <a:cs typeface="Noto Sans Korean Bold"/>
          <a:sym typeface="Noto Sans Korean Bold"/>
        </a:defRPr>
      </a:lvl4pPr>
      <a:lvl5pPr marL="0" marR="0" indent="0" algn="ctr" defTabSz="1072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-176" baseline="0">
          <a:ln>
            <a:noFill/>
          </a:ln>
          <a:solidFill>
            <a:srgbClr val="000000"/>
          </a:solidFill>
          <a:uFillTx/>
          <a:latin typeface="Noto Sans Korean Bold"/>
          <a:ea typeface="Noto Sans Korean Bold"/>
          <a:cs typeface="Noto Sans Korean Bold"/>
          <a:sym typeface="Noto Sans Korean Bold"/>
        </a:defRPr>
      </a:lvl5pPr>
      <a:lvl6pPr marL="0" marR="0" indent="0" algn="ctr" defTabSz="1072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-176" baseline="0">
          <a:ln>
            <a:noFill/>
          </a:ln>
          <a:solidFill>
            <a:srgbClr val="000000"/>
          </a:solidFill>
          <a:uFillTx/>
          <a:latin typeface="Noto Sans Korean Bold"/>
          <a:ea typeface="Noto Sans Korean Bold"/>
          <a:cs typeface="Noto Sans Korean Bold"/>
          <a:sym typeface="Noto Sans Korean Bold"/>
        </a:defRPr>
      </a:lvl6pPr>
      <a:lvl7pPr marL="0" marR="0" indent="0" algn="ctr" defTabSz="1072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-176" baseline="0">
          <a:ln>
            <a:noFill/>
          </a:ln>
          <a:solidFill>
            <a:srgbClr val="000000"/>
          </a:solidFill>
          <a:uFillTx/>
          <a:latin typeface="Noto Sans Korean Bold"/>
          <a:ea typeface="Noto Sans Korean Bold"/>
          <a:cs typeface="Noto Sans Korean Bold"/>
          <a:sym typeface="Noto Sans Korean Bold"/>
        </a:defRPr>
      </a:lvl7pPr>
      <a:lvl8pPr marL="0" marR="0" indent="0" algn="ctr" defTabSz="1072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-176" baseline="0">
          <a:ln>
            <a:noFill/>
          </a:ln>
          <a:solidFill>
            <a:srgbClr val="000000"/>
          </a:solidFill>
          <a:uFillTx/>
          <a:latin typeface="Noto Sans Korean Bold"/>
          <a:ea typeface="Noto Sans Korean Bold"/>
          <a:cs typeface="Noto Sans Korean Bold"/>
          <a:sym typeface="Noto Sans Korean Bold"/>
        </a:defRPr>
      </a:lvl8pPr>
      <a:lvl9pPr marL="0" marR="0" indent="0" algn="ctr" defTabSz="1072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-176" baseline="0">
          <a:ln>
            <a:noFill/>
          </a:ln>
          <a:solidFill>
            <a:srgbClr val="000000"/>
          </a:solidFill>
          <a:uFillTx/>
          <a:latin typeface="Noto Sans Korean Bold"/>
          <a:ea typeface="Noto Sans Korean Bold"/>
          <a:cs typeface="Noto Sans Korean Bold"/>
          <a:sym typeface="Noto Sans Korean Bold"/>
        </a:defRPr>
      </a:lvl9pPr>
    </p:titleStyle>
    <p:bodyStyle>
      <a:lvl1pPr marL="402325" marR="0" indent="-402325" algn="l" defTabSz="1072866" rtl="0" latinLnBrk="0">
        <a:lnSpc>
          <a:spcPct val="100000"/>
        </a:lnSpc>
        <a:spcBef>
          <a:spcPts val="900"/>
        </a:spcBef>
        <a:spcAft>
          <a:spcPts val="0"/>
        </a:spcAft>
        <a:buClrTx/>
        <a:buSzPct val="100000"/>
        <a:buFont typeface="Arial"/>
        <a:buChar char="•"/>
        <a:tabLst/>
        <a:defRPr sz="3800" b="0" i="0" u="none" strike="noStrike" cap="none" spc="-116" baseline="0">
          <a:ln>
            <a:noFill/>
          </a:ln>
          <a:solidFill>
            <a:srgbClr val="000000"/>
          </a:solidFill>
          <a:uFillTx/>
          <a:latin typeface="Noto Sans Korean Medium"/>
          <a:ea typeface="Noto Sans Korean Medium"/>
          <a:cs typeface="Noto Sans Korean Medium"/>
          <a:sym typeface="Noto Sans Korean Medium"/>
        </a:defRPr>
      </a:lvl1pPr>
      <a:lvl2pPr marL="922501" marR="0" indent="-386068" algn="l" defTabSz="1072866" rtl="0" latinLnBrk="0">
        <a:lnSpc>
          <a:spcPct val="100000"/>
        </a:lnSpc>
        <a:spcBef>
          <a:spcPts val="900"/>
        </a:spcBef>
        <a:spcAft>
          <a:spcPts val="0"/>
        </a:spcAft>
        <a:buClrTx/>
        <a:buSzPct val="100000"/>
        <a:buFont typeface="Arial"/>
        <a:buChar char="–"/>
        <a:tabLst/>
        <a:defRPr sz="3800" b="0" i="0" u="none" strike="noStrike" cap="none" spc="-116" baseline="0">
          <a:ln>
            <a:noFill/>
          </a:ln>
          <a:solidFill>
            <a:srgbClr val="000000"/>
          </a:solidFill>
          <a:uFillTx/>
          <a:latin typeface="Noto Sans Korean Medium"/>
          <a:ea typeface="Noto Sans Korean Medium"/>
          <a:cs typeface="Noto Sans Korean Medium"/>
          <a:sym typeface="Noto Sans Korean Medium"/>
        </a:defRPr>
      </a:lvl2pPr>
      <a:lvl3pPr marL="1436873" marR="0" indent="-364007" algn="l" defTabSz="1072866" rtl="0" latinLnBrk="0">
        <a:lnSpc>
          <a:spcPct val="100000"/>
        </a:lnSpc>
        <a:spcBef>
          <a:spcPts val="900"/>
        </a:spcBef>
        <a:spcAft>
          <a:spcPts val="0"/>
        </a:spcAft>
        <a:buClrTx/>
        <a:buSzPct val="100000"/>
        <a:buFont typeface="Arial"/>
        <a:buChar char="•"/>
        <a:tabLst/>
        <a:defRPr sz="3800" b="0" i="0" u="none" strike="noStrike" cap="none" spc="-116" baseline="0">
          <a:ln>
            <a:noFill/>
          </a:ln>
          <a:solidFill>
            <a:srgbClr val="000000"/>
          </a:solidFill>
          <a:uFillTx/>
          <a:latin typeface="Noto Sans Korean Medium"/>
          <a:ea typeface="Noto Sans Korean Medium"/>
          <a:cs typeface="Noto Sans Korean Medium"/>
          <a:sym typeface="Noto Sans Korean Medium"/>
        </a:defRPr>
      </a:lvl3pPr>
      <a:lvl4pPr marL="2052438" marR="0" indent="-443139" algn="l" defTabSz="1072866" rtl="0" latinLnBrk="0">
        <a:lnSpc>
          <a:spcPct val="100000"/>
        </a:lnSpc>
        <a:spcBef>
          <a:spcPts val="900"/>
        </a:spcBef>
        <a:spcAft>
          <a:spcPts val="0"/>
        </a:spcAft>
        <a:buClrTx/>
        <a:buSzPct val="100000"/>
        <a:buFont typeface="Arial"/>
        <a:buChar char="–"/>
        <a:tabLst/>
        <a:defRPr sz="3800" b="0" i="0" u="none" strike="noStrike" cap="none" spc="-116" baseline="0">
          <a:ln>
            <a:noFill/>
          </a:ln>
          <a:solidFill>
            <a:srgbClr val="000000"/>
          </a:solidFill>
          <a:uFillTx/>
          <a:latin typeface="Noto Sans Korean Medium"/>
          <a:ea typeface="Noto Sans Korean Medium"/>
          <a:cs typeface="Noto Sans Korean Medium"/>
          <a:sym typeface="Noto Sans Korean Medium"/>
        </a:defRPr>
      </a:lvl4pPr>
      <a:lvl5pPr marL="2588870" marR="0" indent="-443139" algn="l" defTabSz="1072866" rtl="0" latinLnBrk="0">
        <a:lnSpc>
          <a:spcPct val="100000"/>
        </a:lnSpc>
        <a:spcBef>
          <a:spcPts val="900"/>
        </a:spcBef>
        <a:spcAft>
          <a:spcPts val="0"/>
        </a:spcAft>
        <a:buClrTx/>
        <a:buSzPct val="100000"/>
        <a:buFont typeface="Arial"/>
        <a:buChar char="»"/>
        <a:tabLst/>
        <a:defRPr sz="3800" b="0" i="0" u="none" strike="noStrike" cap="none" spc="-116" baseline="0">
          <a:ln>
            <a:noFill/>
          </a:ln>
          <a:solidFill>
            <a:srgbClr val="000000"/>
          </a:solidFill>
          <a:uFillTx/>
          <a:latin typeface="Noto Sans Korean Medium"/>
          <a:ea typeface="Noto Sans Korean Medium"/>
          <a:cs typeface="Noto Sans Korean Medium"/>
          <a:sym typeface="Noto Sans Korean Medium"/>
        </a:defRPr>
      </a:lvl5pPr>
      <a:lvl6pPr marL="3125303" marR="0" indent="-443139" algn="l" defTabSz="1072866" rtl="0" latinLnBrk="0">
        <a:lnSpc>
          <a:spcPct val="100000"/>
        </a:lnSpc>
        <a:spcBef>
          <a:spcPts val="900"/>
        </a:spcBef>
        <a:spcAft>
          <a:spcPts val="0"/>
        </a:spcAft>
        <a:buClrTx/>
        <a:buSzPct val="100000"/>
        <a:buFont typeface="Arial"/>
        <a:buChar char="•"/>
        <a:tabLst/>
        <a:defRPr sz="3800" b="0" i="0" u="none" strike="noStrike" cap="none" spc="-116" baseline="0">
          <a:ln>
            <a:noFill/>
          </a:ln>
          <a:solidFill>
            <a:srgbClr val="000000"/>
          </a:solidFill>
          <a:uFillTx/>
          <a:latin typeface="Noto Sans Korean Medium"/>
          <a:ea typeface="Noto Sans Korean Medium"/>
          <a:cs typeface="Noto Sans Korean Medium"/>
          <a:sym typeface="Noto Sans Korean Medium"/>
        </a:defRPr>
      </a:lvl6pPr>
      <a:lvl7pPr marL="3661736" marR="0" indent="-443139" algn="l" defTabSz="1072866" rtl="0" latinLnBrk="0">
        <a:lnSpc>
          <a:spcPct val="100000"/>
        </a:lnSpc>
        <a:spcBef>
          <a:spcPts val="900"/>
        </a:spcBef>
        <a:spcAft>
          <a:spcPts val="0"/>
        </a:spcAft>
        <a:buClrTx/>
        <a:buSzPct val="100000"/>
        <a:buFont typeface="Arial"/>
        <a:buChar char="•"/>
        <a:tabLst/>
        <a:defRPr sz="3800" b="0" i="0" u="none" strike="noStrike" cap="none" spc="-116" baseline="0">
          <a:ln>
            <a:noFill/>
          </a:ln>
          <a:solidFill>
            <a:srgbClr val="000000"/>
          </a:solidFill>
          <a:uFillTx/>
          <a:latin typeface="Noto Sans Korean Medium"/>
          <a:ea typeface="Noto Sans Korean Medium"/>
          <a:cs typeface="Noto Sans Korean Medium"/>
          <a:sym typeface="Noto Sans Korean Medium"/>
        </a:defRPr>
      </a:lvl7pPr>
      <a:lvl8pPr marL="4198169" marR="0" indent="-443139" algn="l" defTabSz="1072866" rtl="0" latinLnBrk="0">
        <a:lnSpc>
          <a:spcPct val="100000"/>
        </a:lnSpc>
        <a:spcBef>
          <a:spcPts val="900"/>
        </a:spcBef>
        <a:spcAft>
          <a:spcPts val="0"/>
        </a:spcAft>
        <a:buClrTx/>
        <a:buSzPct val="100000"/>
        <a:buFont typeface="Arial"/>
        <a:buChar char="•"/>
        <a:tabLst/>
        <a:defRPr sz="3800" b="0" i="0" u="none" strike="noStrike" cap="none" spc="-116" baseline="0">
          <a:ln>
            <a:noFill/>
          </a:ln>
          <a:solidFill>
            <a:srgbClr val="000000"/>
          </a:solidFill>
          <a:uFillTx/>
          <a:latin typeface="Noto Sans Korean Medium"/>
          <a:ea typeface="Noto Sans Korean Medium"/>
          <a:cs typeface="Noto Sans Korean Medium"/>
          <a:sym typeface="Noto Sans Korean Medium"/>
        </a:defRPr>
      </a:lvl8pPr>
      <a:lvl9pPr marL="4734601" marR="0" indent="-443139" algn="l" defTabSz="1072866" rtl="0" latinLnBrk="0">
        <a:lnSpc>
          <a:spcPct val="100000"/>
        </a:lnSpc>
        <a:spcBef>
          <a:spcPts val="900"/>
        </a:spcBef>
        <a:spcAft>
          <a:spcPts val="0"/>
        </a:spcAft>
        <a:buClrTx/>
        <a:buSzPct val="100000"/>
        <a:buFont typeface="Arial"/>
        <a:buChar char="•"/>
        <a:tabLst/>
        <a:defRPr sz="3800" b="0" i="0" u="none" strike="noStrike" cap="none" spc="-116" baseline="0">
          <a:ln>
            <a:noFill/>
          </a:ln>
          <a:solidFill>
            <a:srgbClr val="000000"/>
          </a:solidFill>
          <a:uFillTx/>
          <a:latin typeface="Noto Sans Korean Medium"/>
          <a:ea typeface="Noto Sans Korean Medium"/>
          <a:cs typeface="Noto Sans Korean Medium"/>
          <a:sym typeface="Noto Sans Korean Medium"/>
        </a:defRPr>
      </a:lvl9pPr>
    </p:bodyStyle>
    <p:otherStyle>
      <a:lvl1pPr marL="0" marR="0" indent="0" algn="r" defTabSz="1072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o Sans Korean Medium"/>
        </a:defRPr>
      </a:lvl1pPr>
      <a:lvl2pPr marL="0" marR="0" indent="536433" algn="r" defTabSz="1072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o Sans Korean Medium"/>
        </a:defRPr>
      </a:lvl2pPr>
      <a:lvl3pPr marL="0" marR="0" indent="1072866" algn="r" defTabSz="1072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o Sans Korean Medium"/>
        </a:defRPr>
      </a:lvl3pPr>
      <a:lvl4pPr marL="0" marR="0" indent="1609297" algn="r" defTabSz="1072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o Sans Korean Medium"/>
        </a:defRPr>
      </a:lvl4pPr>
      <a:lvl5pPr marL="0" marR="0" indent="2145731" algn="r" defTabSz="1072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o Sans Korean Medium"/>
        </a:defRPr>
      </a:lvl5pPr>
      <a:lvl6pPr marL="0" marR="0" indent="2682163" algn="r" defTabSz="1072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o Sans Korean Medium"/>
        </a:defRPr>
      </a:lvl6pPr>
      <a:lvl7pPr marL="0" marR="0" indent="3218596" algn="r" defTabSz="1072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o Sans Korean Medium"/>
        </a:defRPr>
      </a:lvl7pPr>
      <a:lvl8pPr marL="0" marR="0" indent="3755028" algn="r" defTabSz="1072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o Sans Korean Medium"/>
        </a:defRPr>
      </a:lvl8pPr>
      <a:lvl9pPr marL="0" marR="0" indent="4291462" algn="r" defTabSz="1072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o Sans Korean Medium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직사각형 9"/>
          <p:cNvSpPr/>
          <p:nvPr/>
        </p:nvSpPr>
        <p:spPr>
          <a:xfrm>
            <a:off x="0" y="0"/>
            <a:ext cx="128464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132" name="그룹"/>
          <p:cNvGrpSpPr/>
          <p:nvPr/>
        </p:nvGrpSpPr>
        <p:grpSpPr>
          <a:xfrm>
            <a:off x="566192" y="169939"/>
            <a:ext cx="1927200" cy="489454"/>
            <a:chOff x="0" y="936"/>
            <a:chExt cx="1927199" cy="489452"/>
          </a:xfrm>
        </p:grpSpPr>
        <p:grpSp>
          <p:nvGrpSpPr>
            <p:cNvPr id="126" name="그룹 14"/>
            <p:cNvGrpSpPr/>
            <p:nvPr/>
          </p:nvGrpSpPr>
          <p:grpSpPr>
            <a:xfrm>
              <a:off x="0" y="936"/>
              <a:ext cx="1923208" cy="78593"/>
              <a:chOff x="0" y="0"/>
              <a:chExt cx="1923207" cy="78591"/>
            </a:xfrm>
          </p:grpSpPr>
          <p:sp>
            <p:nvSpPr>
              <p:cNvPr id="122" name="직사각형 15"/>
              <p:cNvSpPr/>
              <p:nvPr/>
            </p:nvSpPr>
            <p:spPr>
              <a:xfrm>
                <a:off x="0" y="-1"/>
                <a:ext cx="482513" cy="78593"/>
              </a:xfrm>
              <a:prstGeom prst="rect">
                <a:avLst/>
              </a:prstGeom>
              <a:solidFill>
                <a:srgbClr val="66A7B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3" name="직사각형 16"/>
              <p:cNvSpPr/>
              <p:nvPr/>
            </p:nvSpPr>
            <p:spPr>
              <a:xfrm>
                <a:off x="480231" y="-1"/>
                <a:ext cx="482514" cy="78593"/>
              </a:xfrm>
              <a:prstGeom prst="rect">
                <a:avLst/>
              </a:prstGeom>
              <a:solidFill>
                <a:srgbClr val="527E5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4" name="직사각형 21"/>
              <p:cNvSpPr/>
              <p:nvPr/>
            </p:nvSpPr>
            <p:spPr>
              <a:xfrm>
                <a:off x="960463" y="-1"/>
                <a:ext cx="482513" cy="78593"/>
              </a:xfrm>
              <a:prstGeom prst="rect">
                <a:avLst/>
              </a:prstGeom>
              <a:solidFill>
                <a:srgbClr val="BDC09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5" name="직사각형 22"/>
              <p:cNvSpPr/>
              <p:nvPr/>
            </p:nvSpPr>
            <p:spPr>
              <a:xfrm>
                <a:off x="1440695" y="-1"/>
                <a:ext cx="482513" cy="78593"/>
              </a:xfrm>
              <a:prstGeom prst="rect">
                <a:avLst/>
              </a:prstGeom>
              <a:solidFill>
                <a:srgbClr val="CF6868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grpSp>
          <p:nvGrpSpPr>
            <p:cNvPr id="131" name="그룹 24"/>
            <p:cNvGrpSpPr/>
            <p:nvPr/>
          </p:nvGrpSpPr>
          <p:grpSpPr>
            <a:xfrm>
              <a:off x="0" y="52517"/>
              <a:ext cx="1927200" cy="437873"/>
              <a:chOff x="0" y="0"/>
              <a:chExt cx="1927199" cy="437871"/>
            </a:xfrm>
          </p:grpSpPr>
          <p:sp>
            <p:nvSpPr>
              <p:cNvPr id="127" name="직사각형 27"/>
              <p:cNvSpPr/>
              <p:nvPr/>
            </p:nvSpPr>
            <p:spPr>
              <a:xfrm>
                <a:off x="0" y="-1"/>
                <a:ext cx="483514" cy="437873"/>
              </a:xfrm>
              <a:prstGeom prst="rect">
                <a:avLst/>
              </a:prstGeom>
              <a:solidFill>
                <a:srgbClr val="26262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8" name="직사각형 28"/>
              <p:cNvSpPr/>
              <p:nvPr/>
            </p:nvSpPr>
            <p:spPr>
              <a:xfrm>
                <a:off x="481228" y="-1"/>
                <a:ext cx="483515" cy="437873"/>
              </a:xfrm>
              <a:prstGeom prst="rect">
                <a:avLst/>
              </a:prstGeom>
              <a:solidFill>
                <a:srgbClr val="26262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9" name="직사각형 29"/>
              <p:cNvSpPr/>
              <p:nvPr/>
            </p:nvSpPr>
            <p:spPr>
              <a:xfrm>
                <a:off x="962456" y="-1"/>
                <a:ext cx="483515" cy="437873"/>
              </a:xfrm>
              <a:prstGeom prst="rect">
                <a:avLst/>
              </a:prstGeom>
              <a:solidFill>
                <a:srgbClr val="26262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30" name="직사각형 30"/>
              <p:cNvSpPr/>
              <p:nvPr/>
            </p:nvSpPr>
            <p:spPr>
              <a:xfrm>
                <a:off x="1443685" y="-1"/>
                <a:ext cx="483515" cy="437873"/>
              </a:xfrm>
              <a:prstGeom prst="rect">
                <a:avLst/>
              </a:prstGeom>
              <a:solidFill>
                <a:srgbClr val="26262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</p:grpSp>
      <p:sp>
        <p:nvSpPr>
          <p:cNvPr id="133" name="관련 영상"/>
          <p:cNvSpPr txBox="1"/>
          <p:nvPr/>
        </p:nvSpPr>
        <p:spPr>
          <a:xfrm>
            <a:off x="1015746" y="247976"/>
            <a:ext cx="816198" cy="3333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500">
                <a:solidFill>
                  <a:srgbClr val="FFFFFF"/>
                </a:solidFill>
              </a:defRPr>
            </a:lvl1pPr>
          </a:lstStyle>
          <a:p>
            <a:r>
              <a:t>관련 영상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직사각형 9"/>
          <p:cNvSpPr/>
          <p:nvPr/>
        </p:nvSpPr>
        <p:spPr>
          <a:xfrm>
            <a:off x="0" y="0"/>
            <a:ext cx="128464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139" name="그룹 3"/>
          <p:cNvGrpSpPr/>
          <p:nvPr/>
        </p:nvGrpSpPr>
        <p:grpSpPr>
          <a:xfrm>
            <a:off x="566192" y="675533"/>
            <a:ext cx="1927200" cy="354556"/>
            <a:chOff x="0" y="0"/>
            <a:chExt cx="1927199" cy="354554"/>
          </a:xfrm>
        </p:grpSpPr>
        <p:sp>
          <p:nvSpPr>
            <p:cNvPr id="137" name="제목 5"/>
            <p:cNvSpPr txBox="1"/>
            <p:nvPr/>
          </p:nvSpPr>
          <p:spPr>
            <a:xfrm>
              <a:off x="126999" y="0"/>
              <a:ext cx="1800201" cy="34858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3643" tIns="53643" rIns="53643" bIns="53643" numCol="1" anchor="ctr">
              <a:spAutoFit/>
            </a:bodyPr>
            <a:lstStyle>
              <a:lvl1pPr defTabSz="914400">
                <a:lnSpc>
                  <a:spcPct val="200000"/>
                </a:lnSpc>
                <a:spcBef>
                  <a:spcPts val="500"/>
                </a:spcBef>
                <a:defRPr sz="1600" spc="-150">
                  <a:solidFill>
                    <a:srgbClr val="323232"/>
                  </a:solidFill>
                  <a:latin typeface="나눔명조 ExtraBold"/>
                  <a:ea typeface="나눔명조 ExtraBold"/>
                  <a:cs typeface="나눔명조 ExtraBold"/>
                  <a:sym typeface="나눔명조 ExtraBold"/>
                </a:defRPr>
              </a:lvl1pPr>
            </a:lstStyle>
            <a:p>
              <a:r>
                <a:t>청나라 </a:t>
              </a:r>
            </a:p>
          </p:txBody>
        </p:sp>
        <p:sp>
          <p:nvSpPr>
            <p:cNvPr id="138" name="직사각형 32"/>
            <p:cNvSpPr/>
            <p:nvPr/>
          </p:nvSpPr>
          <p:spPr>
            <a:xfrm rot="5400000">
              <a:off x="-73398" y="167545"/>
              <a:ext cx="260408" cy="113613"/>
            </a:xfrm>
            <a:prstGeom prst="rect">
              <a:avLst/>
            </a:prstGeom>
            <a:solidFill>
              <a:srgbClr val="BDC09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142" name="그룹 3"/>
          <p:cNvGrpSpPr/>
          <p:nvPr/>
        </p:nvGrpSpPr>
        <p:grpSpPr>
          <a:xfrm>
            <a:off x="5593141" y="675533"/>
            <a:ext cx="1927200" cy="354556"/>
            <a:chOff x="0" y="0"/>
            <a:chExt cx="1927199" cy="354554"/>
          </a:xfrm>
        </p:grpSpPr>
        <p:sp>
          <p:nvSpPr>
            <p:cNvPr id="140" name="제목 5"/>
            <p:cNvSpPr txBox="1"/>
            <p:nvPr/>
          </p:nvSpPr>
          <p:spPr>
            <a:xfrm>
              <a:off x="126999" y="0"/>
              <a:ext cx="1800201" cy="34858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3643" tIns="53643" rIns="53643" bIns="53643" numCol="1" anchor="ctr">
              <a:spAutoFit/>
            </a:bodyPr>
            <a:lstStyle>
              <a:lvl1pPr defTabSz="914400">
                <a:lnSpc>
                  <a:spcPct val="200000"/>
                </a:lnSpc>
                <a:spcBef>
                  <a:spcPts val="500"/>
                </a:spcBef>
                <a:defRPr sz="1600" spc="-150">
                  <a:solidFill>
                    <a:srgbClr val="323232"/>
                  </a:solidFill>
                  <a:latin typeface="나눔명조 ExtraBold"/>
                  <a:ea typeface="나눔명조 ExtraBold"/>
                  <a:cs typeface="나눔명조 ExtraBold"/>
                  <a:sym typeface="나눔명조 ExtraBold"/>
                </a:defRPr>
              </a:lvl1pPr>
            </a:lstStyle>
            <a:p>
              <a:r>
                <a:t>조선 </a:t>
              </a:r>
            </a:p>
          </p:txBody>
        </p:sp>
        <p:sp>
          <p:nvSpPr>
            <p:cNvPr id="141" name="직사각형 32"/>
            <p:cNvSpPr/>
            <p:nvPr/>
          </p:nvSpPr>
          <p:spPr>
            <a:xfrm rot="5400000">
              <a:off x="-73398" y="167545"/>
              <a:ext cx="260408" cy="113613"/>
            </a:xfrm>
            <a:prstGeom prst="rect">
              <a:avLst/>
            </a:prstGeom>
            <a:solidFill>
              <a:srgbClr val="BDC09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145" name="그룹"/>
          <p:cNvGrpSpPr/>
          <p:nvPr/>
        </p:nvGrpSpPr>
        <p:grpSpPr>
          <a:xfrm>
            <a:off x="423972" y="1046229"/>
            <a:ext cx="3098535" cy="2649920"/>
            <a:chOff x="0" y="0"/>
            <a:chExt cx="3098533" cy="2649918"/>
          </a:xfrm>
        </p:grpSpPr>
        <p:pic>
          <p:nvPicPr>
            <p:cNvPr id="143" name="Picture 3" descr="Picture 3"/>
            <p:cNvPicPr>
              <a:picLocks noChangeAspect="1"/>
            </p:cNvPicPr>
            <p:nvPr/>
          </p:nvPicPr>
          <p:blipFill>
            <a:blip r:embed="rId2">
              <a:extLst/>
            </a:blip>
            <a:srcRect b="10306"/>
            <a:stretch>
              <a:fillRect/>
            </a:stretch>
          </p:blipFill>
          <p:spPr>
            <a:xfrm>
              <a:off x="0" y="0"/>
              <a:ext cx="3098534" cy="264991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44" name="1677년…"/>
            <p:cNvSpPr txBox="1"/>
            <p:nvPr/>
          </p:nvSpPr>
          <p:spPr>
            <a:xfrm>
              <a:off x="817163" y="905086"/>
              <a:ext cx="1464157" cy="8397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  <a:r>
                <a:t>1677년</a:t>
              </a:r>
            </a:p>
            <a:p>
              <a:pPr algn="ctr">
                <a:defRPr b="1">
                  <a:solidFill>
                    <a:srgbClr val="FFFFFF"/>
                  </a:solidFill>
                </a:defRPr>
              </a:pPr>
              <a:r>
                <a:t>봉금지 설정</a:t>
              </a:r>
            </a:p>
          </p:txBody>
        </p:sp>
      </p:grpSp>
      <p:grpSp>
        <p:nvGrpSpPr>
          <p:cNvPr id="150" name="그룹 6"/>
          <p:cNvGrpSpPr/>
          <p:nvPr/>
        </p:nvGrpSpPr>
        <p:grpSpPr>
          <a:xfrm rot="16200000" flipH="1">
            <a:off x="3161198" y="3371945"/>
            <a:ext cx="3583604" cy="114110"/>
            <a:chOff x="0" y="0"/>
            <a:chExt cx="3583602" cy="114108"/>
          </a:xfrm>
        </p:grpSpPr>
        <p:sp>
          <p:nvSpPr>
            <p:cNvPr id="146" name="직사각형 7"/>
            <p:cNvSpPr/>
            <p:nvPr/>
          </p:nvSpPr>
          <p:spPr>
            <a:xfrm>
              <a:off x="0" y="-1"/>
              <a:ext cx="899088" cy="114110"/>
            </a:xfrm>
            <a:prstGeom prst="rect">
              <a:avLst/>
            </a:prstGeom>
            <a:solidFill>
              <a:srgbClr val="66A7B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7" name="직사각형 8"/>
            <p:cNvSpPr/>
            <p:nvPr/>
          </p:nvSpPr>
          <p:spPr>
            <a:xfrm>
              <a:off x="894837" y="-1"/>
              <a:ext cx="899089" cy="114110"/>
            </a:xfrm>
            <a:prstGeom prst="rect">
              <a:avLst/>
            </a:prstGeom>
            <a:solidFill>
              <a:srgbClr val="527E5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8" name="직사각형 9"/>
            <p:cNvSpPr/>
            <p:nvPr/>
          </p:nvSpPr>
          <p:spPr>
            <a:xfrm>
              <a:off x="1789675" y="-1"/>
              <a:ext cx="899089" cy="114110"/>
            </a:xfrm>
            <a:prstGeom prst="rect">
              <a:avLst/>
            </a:prstGeom>
            <a:solidFill>
              <a:srgbClr val="BDC09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9" name="직사각형 10"/>
            <p:cNvSpPr/>
            <p:nvPr/>
          </p:nvSpPr>
          <p:spPr>
            <a:xfrm>
              <a:off x="2684514" y="-1"/>
              <a:ext cx="899089" cy="114110"/>
            </a:xfrm>
            <a:prstGeom prst="rect">
              <a:avLst/>
            </a:prstGeom>
            <a:solidFill>
              <a:srgbClr val="CF686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153" name="그룹"/>
          <p:cNvGrpSpPr/>
          <p:nvPr/>
        </p:nvGrpSpPr>
        <p:grpSpPr>
          <a:xfrm>
            <a:off x="5305562" y="1346329"/>
            <a:ext cx="3994491" cy="3416158"/>
            <a:chOff x="0" y="0"/>
            <a:chExt cx="3994489" cy="3416157"/>
          </a:xfrm>
        </p:grpSpPr>
        <p:pic>
          <p:nvPicPr>
            <p:cNvPr id="151" name="Picture 3" descr="Picture 3"/>
            <p:cNvPicPr>
              <a:picLocks noChangeAspect="1"/>
            </p:cNvPicPr>
            <p:nvPr/>
          </p:nvPicPr>
          <p:blipFill>
            <a:blip r:embed="rId2">
              <a:extLst/>
            </a:blip>
            <a:srcRect b="10306"/>
            <a:stretch>
              <a:fillRect/>
            </a:stretch>
          </p:blipFill>
          <p:spPr>
            <a:xfrm>
              <a:off x="0" y="0"/>
              <a:ext cx="3994490" cy="341615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52" name="1636년…"/>
            <p:cNvSpPr txBox="1"/>
            <p:nvPr/>
          </p:nvSpPr>
          <p:spPr>
            <a:xfrm>
              <a:off x="1094430" y="1085329"/>
              <a:ext cx="1805687" cy="12456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r>
                <a:t>1636년</a:t>
              </a:r>
            </a:p>
            <a:p>
              <a:pPr algn="ctr">
                <a:defRPr>
                  <a:solidFill>
                    <a:srgbClr val="FFFFFF"/>
                  </a:solidFill>
                </a:defRPr>
              </a:pPr>
              <a:r>
                <a:t>병자호란이후</a:t>
              </a:r>
            </a:p>
            <a:p>
              <a:pPr algn="ctr">
                <a:defRPr>
                  <a:solidFill>
                    <a:srgbClr val="FFFFFF"/>
                  </a:solidFill>
                </a:defRPr>
              </a:pPr>
              <a:r>
                <a:t>월강죄 실시</a:t>
              </a:r>
            </a:p>
          </p:txBody>
        </p:sp>
      </p:grpSp>
      <p:grpSp>
        <p:nvGrpSpPr>
          <p:cNvPr id="158" name="그룹"/>
          <p:cNvGrpSpPr/>
          <p:nvPr/>
        </p:nvGrpSpPr>
        <p:grpSpPr>
          <a:xfrm>
            <a:off x="423972" y="4110693"/>
            <a:ext cx="4176465" cy="2649920"/>
            <a:chOff x="0" y="0"/>
            <a:chExt cx="4176464" cy="2649918"/>
          </a:xfrm>
        </p:grpSpPr>
        <p:pic>
          <p:nvPicPr>
            <p:cNvPr id="154" name="Picture 2" descr="Picture 2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9898" t="20288" r="15256" b="7350"/>
            <a:stretch>
              <a:fillRect/>
            </a:stretch>
          </p:blipFill>
          <p:spPr>
            <a:xfrm>
              <a:off x="0" y="0"/>
              <a:ext cx="4176465" cy="264991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55" name="간도지역"/>
            <p:cNvSpPr txBox="1"/>
            <p:nvPr/>
          </p:nvSpPr>
          <p:spPr>
            <a:xfrm>
              <a:off x="2483698" y="135037"/>
              <a:ext cx="1026923" cy="4089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>
                  <a:solidFill>
                    <a:srgbClr val="FFFFFF"/>
                  </a:solidFill>
                </a:defRPr>
              </a:lvl1pPr>
            </a:lstStyle>
            <a:p>
              <a:r>
                <a:t>간도지역</a:t>
              </a:r>
            </a:p>
          </p:txBody>
        </p:sp>
        <p:sp>
          <p:nvSpPr>
            <p:cNvPr id="156" name="만주족의 발생지"/>
            <p:cNvSpPr txBox="1"/>
            <p:nvPr/>
          </p:nvSpPr>
          <p:spPr>
            <a:xfrm>
              <a:off x="2100605" y="793790"/>
              <a:ext cx="1793108" cy="42761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>
                  <a:solidFill>
                    <a:srgbClr val="FFFFFF"/>
                  </a:solidFill>
                </a:defRPr>
              </a:lvl1pPr>
            </a:lstStyle>
            <a:p>
              <a:r>
                <a:t>만주족의 발생지</a:t>
              </a:r>
            </a:p>
          </p:txBody>
        </p:sp>
        <p:sp>
          <p:nvSpPr>
            <p:cNvPr id="157" name="청나라가 관리"/>
            <p:cNvSpPr txBox="1"/>
            <p:nvPr/>
          </p:nvSpPr>
          <p:spPr>
            <a:xfrm>
              <a:off x="1750635" y="1471218"/>
              <a:ext cx="1562411" cy="42761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>
                  <a:solidFill>
                    <a:srgbClr val="FFFFFF"/>
                  </a:solidFill>
                </a:defRPr>
              </a:lvl1pPr>
            </a:lstStyle>
            <a:p>
              <a:r>
                <a:t>청나라가 관리</a:t>
              </a:r>
            </a:p>
          </p:txBody>
        </p:sp>
      </p:grpSp>
      <p:grpSp>
        <p:nvGrpSpPr>
          <p:cNvPr id="169" name="그룹"/>
          <p:cNvGrpSpPr/>
          <p:nvPr/>
        </p:nvGrpSpPr>
        <p:grpSpPr>
          <a:xfrm>
            <a:off x="566192" y="169939"/>
            <a:ext cx="1927200" cy="489454"/>
            <a:chOff x="0" y="936"/>
            <a:chExt cx="1927199" cy="489452"/>
          </a:xfrm>
        </p:grpSpPr>
        <p:grpSp>
          <p:nvGrpSpPr>
            <p:cNvPr id="163" name="그룹 14"/>
            <p:cNvGrpSpPr/>
            <p:nvPr/>
          </p:nvGrpSpPr>
          <p:grpSpPr>
            <a:xfrm>
              <a:off x="0" y="936"/>
              <a:ext cx="1923208" cy="78593"/>
              <a:chOff x="0" y="0"/>
              <a:chExt cx="1923207" cy="78591"/>
            </a:xfrm>
          </p:grpSpPr>
          <p:sp>
            <p:nvSpPr>
              <p:cNvPr id="159" name="직사각형 15"/>
              <p:cNvSpPr/>
              <p:nvPr/>
            </p:nvSpPr>
            <p:spPr>
              <a:xfrm>
                <a:off x="0" y="-1"/>
                <a:ext cx="482513" cy="78593"/>
              </a:xfrm>
              <a:prstGeom prst="rect">
                <a:avLst/>
              </a:prstGeom>
              <a:solidFill>
                <a:srgbClr val="66A7B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60" name="직사각형 16"/>
              <p:cNvSpPr/>
              <p:nvPr/>
            </p:nvSpPr>
            <p:spPr>
              <a:xfrm>
                <a:off x="480231" y="-1"/>
                <a:ext cx="482514" cy="78593"/>
              </a:xfrm>
              <a:prstGeom prst="rect">
                <a:avLst/>
              </a:prstGeom>
              <a:solidFill>
                <a:srgbClr val="527E5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61" name="직사각형 21"/>
              <p:cNvSpPr/>
              <p:nvPr/>
            </p:nvSpPr>
            <p:spPr>
              <a:xfrm>
                <a:off x="960463" y="-1"/>
                <a:ext cx="482513" cy="78593"/>
              </a:xfrm>
              <a:prstGeom prst="rect">
                <a:avLst/>
              </a:prstGeom>
              <a:solidFill>
                <a:srgbClr val="BDC09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62" name="직사각형 22"/>
              <p:cNvSpPr/>
              <p:nvPr/>
            </p:nvSpPr>
            <p:spPr>
              <a:xfrm>
                <a:off x="1440695" y="-1"/>
                <a:ext cx="482513" cy="78593"/>
              </a:xfrm>
              <a:prstGeom prst="rect">
                <a:avLst/>
              </a:prstGeom>
              <a:solidFill>
                <a:srgbClr val="CF6868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grpSp>
          <p:nvGrpSpPr>
            <p:cNvPr id="168" name="그룹 24"/>
            <p:cNvGrpSpPr/>
            <p:nvPr/>
          </p:nvGrpSpPr>
          <p:grpSpPr>
            <a:xfrm>
              <a:off x="0" y="52517"/>
              <a:ext cx="1927200" cy="437873"/>
              <a:chOff x="0" y="0"/>
              <a:chExt cx="1927199" cy="437871"/>
            </a:xfrm>
          </p:grpSpPr>
          <p:sp>
            <p:nvSpPr>
              <p:cNvPr id="164" name="직사각형 27"/>
              <p:cNvSpPr/>
              <p:nvPr/>
            </p:nvSpPr>
            <p:spPr>
              <a:xfrm>
                <a:off x="0" y="-1"/>
                <a:ext cx="483514" cy="437873"/>
              </a:xfrm>
              <a:prstGeom prst="rect">
                <a:avLst/>
              </a:prstGeom>
              <a:solidFill>
                <a:srgbClr val="26262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65" name="직사각형 28"/>
              <p:cNvSpPr/>
              <p:nvPr/>
            </p:nvSpPr>
            <p:spPr>
              <a:xfrm>
                <a:off x="481228" y="-1"/>
                <a:ext cx="483515" cy="437873"/>
              </a:xfrm>
              <a:prstGeom prst="rect">
                <a:avLst/>
              </a:prstGeom>
              <a:solidFill>
                <a:srgbClr val="26262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66" name="직사각형 29"/>
              <p:cNvSpPr/>
              <p:nvPr/>
            </p:nvSpPr>
            <p:spPr>
              <a:xfrm>
                <a:off x="962456" y="-1"/>
                <a:ext cx="483515" cy="437873"/>
              </a:xfrm>
              <a:prstGeom prst="rect">
                <a:avLst/>
              </a:prstGeom>
              <a:solidFill>
                <a:srgbClr val="26262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67" name="직사각형 30"/>
              <p:cNvSpPr/>
              <p:nvPr/>
            </p:nvSpPr>
            <p:spPr>
              <a:xfrm>
                <a:off x="1443685" y="-1"/>
                <a:ext cx="483515" cy="437873"/>
              </a:xfrm>
              <a:prstGeom prst="rect">
                <a:avLst/>
              </a:prstGeom>
              <a:solidFill>
                <a:srgbClr val="26262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</p:grpSp>
      <p:sp>
        <p:nvSpPr>
          <p:cNvPr id="170" name="19세기 이전"/>
          <p:cNvSpPr txBox="1"/>
          <p:nvPr/>
        </p:nvSpPr>
        <p:spPr>
          <a:xfrm>
            <a:off x="1015746" y="247976"/>
            <a:ext cx="1028092" cy="3333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500">
                <a:solidFill>
                  <a:srgbClr val="FFFFFF"/>
                </a:solidFill>
              </a:defRPr>
            </a:lvl1pPr>
          </a:lstStyle>
          <a:p>
            <a:r>
              <a:t>19세기 이전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직사각형 9"/>
          <p:cNvSpPr/>
          <p:nvPr/>
        </p:nvSpPr>
        <p:spPr>
          <a:xfrm>
            <a:off x="0" y="0"/>
            <a:ext cx="128464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175" name="그룹 3"/>
          <p:cNvGrpSpPr/>
          <p:nvPr/>
        </p:nvGrpSpPr>
        <p:grpSpPr>
          <a:xfrm>
            <a:off x="566192" y="675533"/>
            <a:ext cx="1927200" cy="354556"/>
            <a:chOff x="0" y="0"/>
            <a:chExt cx="1927199" cy="354554"/>
          </a:xfrm>
        </p:grpSpPr>
        <p:sp>
          <p:nvSpPr>
            <p:cNvPr id="173" name="제목 5"/>
            <p:cNvSpPr txBox="1"/>
            <p:nvPr/>
          </p:nvSpPr>
          <p:spPr>
            <a:xfrm>
              <a:off x="126999" y="0"/>
              <a:ext cx="1800201" cy="34858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3643" tIns="53643" rIns="53643" bIns="53643" numCol="1" anchor="ctr">
              <a:spAutoFit/>
            </a:bodyPr>
            <a:lstStyle>
              <a:lvl1pPr defTabSz="914400">
                <a:lnSpc>
                  <a:spcPct val="200000"/>
                </a:lnSpc>
                <a:spcBef>
                  <a:spcPts val="500"/>
                </a:spcBef>
                <a:defRPr sz="1600" spc="-150">
                  <a:solidFill>
                    <a:srgbClr val="323232"/>
                  </a:solidFill>
                  <a:latin typeface="나눔명조 ExtraBold"/>
                  <a:ea typeface="나눔명조 ExtraBold"/>
                  <a:cs typeface="나눔명조 ExtraBold"/>
                  <a:sym typeface="나눔명조 ExtraBold"/>
                </a:defRPr>
              </a:lvl1pPr>
            </a:lstStyle>
            <a:p>
              <a:r>
                <a:t>청나라 </a:t>
              </a:r>
            </a:p>
          </p:txBody>
        </p:sp>
        <p:sp>
          <p:nvSpPr>
            <p:cNvPr id="174" name="직사각형 32"/>
            <p:cNvSpPr/>
            <p:nvPr/>
          </p:nvSpPr>
          <p:spPr>
            <a:xfrm rot="5400000">
              <a:off x="-73398" y="167545"/>
              <a:ext cx="260408" cy="113613"/>
            </a:xfrm>
            <a:prstGeom prst="rect">
              <a:avLst/>
            </a:prstGeom>
            <a:solidFill>
              <a:srgbClr val="BDC09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178" name="그룹"/>
          <p:cNvGrpSpPr/>
          <p:nvPr/>
        </p:nvGrpSpPr>
        <p:grpSpPr>
          <a:xfrm>
            <a:off x="724305" y="1046229"/>
            <a:ext cx="2308200" cy="1974013"/>
            <a:chOff x="0" y="0"/>
            <a:chExt cx="2308199" cy="1974011"/>
          </a:xfrm>
        </p:grpSpPr>
        <p:pic>
          <p:nvPicPr>
            <p:cNvPr id="176" name="Picture 3" descr="Picture 3"/>
            <p:cNvPicPr>
              <a:picLocks noChangeAspect="1"/>
            </p:cNvPicPr>
            <p:nvPr/>
          </p:nvPicPr>
          <p:blipFill>
            <a:blip r:embed="rId2">
              <a:extLst/>
            </a:blip>
            <a:srcRect b="10306"/>
            <a:stretch>
              <a:fillRect/>
            </a:stretch>
          </p:blipFill>
          <p:spPr>
            <a:xfrm>
              <a:off x="0" y="0"/>
              <a:ext cx="2308200" cy="197401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77" name="1796년…"/>
            <p:cNvSpPr txBox="1"/>
            <p:nvPr/>
          </p:nvSpPr>
          <p:spPr>
            <a:xfrm>
              <a:off x="514273" y="674245"/>
              <a:ext cx="1279675" cy="6255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defRPr sz="1500" b="1">
                  <a:solidFill>
                    <a:srgbClr val="FFFFFF"/>
                  </a:solidFill>
                </a:defRPr>
              </a:pPr>
              <a:r>
                <a:t>1796년</a:t>
              </a:r>
            </a:p>
            <a:p>
              <a:pPr algn="ctr">
                <a:defRPr sz="1500" b="1">
                  <a:solidFill>
                    <a:srgbClr val="FFFFFF"/>
                  </a:solidFill>
                </a:defRPr>
              </a:pPr>
              <a:r>
                <a:t>백련교도의 난</a:t>
              </a:r>
            </a:p>
          </p:txBody>
        </p:sp>
      </p:grpSp>
      <p:grpSp>
        <p:nvGrpSpPr>
          <p:cNvPr id="189" name="그룹"/>
          <p:cNvGrpSpPr/>
          <p:nvPr/>
        </p:nvGrpSpPr>
        <p:grpSpPr>
          <a:xfrm>
            <a:off x="566192" y="169939"/>
            <a:ext cx="1927200" cy="489454"/>
            <a:chOff x="0" y="936"/>
            <a:chExt cx="1927199" cy="489452"/>
          </a:xfrm>
        </p:grpSpPr>
        <p:grpSp>
          <p:nvGrpSpPr>
            <p:cNvPr id="183" name="그룹 14"/>
            <p:cNvGrpSpPr/>
            <p:nvPr/>
          </p:nvGrpSpPr>
          <p:grpSpPr>
            <a:xfrm>
              <a:off x="0" y="936"/>
              <a:ext cx="1923208" cy="78593"/>
              <a:chOff x="0" y="0"/>
              <a:chExt cx="1923207" cy="78591"/>
            </a:xfrm>
          </p:grpSpPr>
          <p:sp>
            <p:nvSpPr>
              <p:cNvPr id="179" name="직사각형 15"/>
              <p:cNvSpPr/>
              <p:nvPr/>
            </p:nvSpPr>
            <p:spPr>
              <a:xfrm>
                <a:off x="0" y="-1"/>
                <a:ext cx="482513" cy="78593"/>
              </a:xfrm>
              <a:prstGeom prst="rect">
                <a:avLst/>
              </a:prstGeom>
              <a:solidFill>
                <a:srgbClr val="66A7B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0" name="직사각형 16"/>
              <p:cNvSpPr/>
              <p:nvPr/>
            </p:nvSpPr>
            <p:spPr>
              <a:xfrm>
                <a:off x="480231" y="-1"/>
                <a:ext cx="482514" cy="78593"/>
              </a:xfrm>
              <a:prstGeom prst="rect">
                <a:avLst/>
              </a:prstGeom>
              <a:solidFill>
                <a:srgbClr val="527E5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1" name="직사각형 21"/>
              <p:cNvSpPr/>
              <p:nvPr/>
            </p:nvSpPr>
            <p:spPr>
              <a:xfrm>
                <a:off x="960463" y="-1"/>
                <a:ext cx="482513" cy="78593"/>
              </a:xfrm>
              <a:prstGeom prst="rect">
                <a:avLst/>
              </a:prstGeom>
              <a:solidFill>
                <a:srgbClr val="BDC09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2" name="직사각형 22"/>
              <p:cNvSpPr/>
              <p:nvPr/>
            </p:nvSpPr>
            <p:spPr>
              <a:xfrm>
                <a:off x="1440695" y="-1"/>
                <a:ext cx="482513" cy="78593"/>
              </a:xfrm>
              <a:prstGeom prst="rect">
                <a:avLst/>
              </a:prstGeom>
              <a:solidFill>
                <a:srgbClr val="CF6868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grpSp>
          <p:nvGrpSpPr>
            <p:cNvPr id="188" name="그룹 24"/>
            <p:cNvGrpSpPr/>
            <p:nvPr/>
          </p:nvGrpSpPr>
          <p:grpSpPr>
            <a:xfrm>
              <a:off x="0" y="52517"/>
              <a:ext cx="1927200" cy="437873"/>
              <a:chOff x="0" y="0"/>
              <a:chExt cx="1927199" cy="437871"/>
            </a:xfrm>
          </p:grpSpPr>
          <p:sp>
            <p:nvSpPr>
              <p:cNvPr id="184" name="직사각형 27"/>
              <p:cNvSpPr/>
              <p:nvPr/>
            </p:nvSpPr>
            <p:spPr>
              <a:xfrm>
                <a:off x="0" y="-1"/>
                <a:ext cx="483514" cy="437873"/>
              </a:xfrm>
              <a:prstGeom prst="rect">
                <a:avLst/>
              </a:prstGeom>
              <a:solidFill>
                <a:srgbClr val="26262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5" name="직사각형 28"/>
              <p:cNvSpPr/>
              <p:nvPr/>
            </p:nvSpPr>
            <p:spPr>
              <a:xfrm>
                <a:off x="481228" y="-1"/>
                <a:ext cx="483515" cy="437873"/>
              </a:xfrm>
              <a:prstGeom prst="rect">
                <a:avLst/>
              </a:prstGeom>
              <a:solidFill>
                <a:srgbClr val="26262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6" name="직사각형 29"/>
              <p:cNvSpPr/>
              <p:nvPr/>
            </p:nvSpPr>
            <p:spPr>
              <a:xfrm>
                <a:off x="962456" y="-1"/>
                <a:ext cx="483515" cy="437873"/>
              </a:xfrm>
              <a:prstGeom prst="rect">
                <a:avLst/>
              </a:prstGeom>
              <a:solidFill>
                <a:srgbClr val="26262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7" name="직사각형 30"/>
              <p:cNvSpPr/>
              <p:nvPr/>
            </p:nvSpPr>
            <p:spPr>
              <a:xfrm>
                <a:off x="1443685" y="-1"/>
                <a:ext cx="483515" cy="437873"/>
              </a:xfrm>
              <a:prstGeom prst="rect">
                <a:avLst/>
              </a:prstGeom>
              <a:solidFill>
                <a:srgbClr val="26262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</p:grpSp>
      <p:sp>
        <p:nvSpPr>
          <p:cNvPr id="190" name="19세기 이후"/>
          <p:cNvSpPr txBox="1"/>
          <p:nvPr/>
        </p:nvSpPr>
        <p:spPr>
          <a:xfrm>
            <a:off x="1015746" y="247976"/>
            <a:ext cx="1028092" cy="3333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500">
                <a:solidFill>
                  <a:srgbClr val="FFFFFF"/>
                </a:solidFill>
              </a:defRPr>
            </a:lvl1pPr>
          </a:lstStyle>
          <a:p>
            <a:r>
              <a:t>19세기 이후</a:t>
            </a:r>
          </a:p>
        </p:txBody>
      </p:sp>
      <p:grpSp>
        <p:nvGrpSpPr>
          <p:cNvPr id="193" name="그룹"/>
          <p:cNvGrpSpPr/>
          <p:nvPr/>
        </p:nvGrpSpPr>
        <p:grpSpPr>
          <a:xfrm>
            <a:off x="3628345" y="1046229"/>
            <a:ext cx="2308200" cy="1974013"/>
            <a:chOff x="0" y="0"/>
            <a:chExt cx="2308199" cy="1974011"/>
          </a:xfrm>
        </p:grpSpPr>
        <p:pic>
          <p:nvPicPr>
            <p:cNvPr id="191" name="Picture 3" descr="Picture 3"/>
            <p:cNvPicPr>
              <a:picLocks noChangeAspect="1"/>
            </p:cNvPicPr>
            <p:nvPr/>
          </p:nvPicPr>
          <p:blipFill>
            <a:blip r:embed="rId2">
              <a:extLst/>
            </a:blip>
            <a:srcRect b="10305"/>
            <a:stretch>
              <a:fillRect/>
            </a:stretch>
          </p:blipFill>
          <p:spPr>
            <a:xfrm>
              <a:off x="0" y="0"/>
              <a:ext cx="2308200" cy="197401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2" name="1839년…"/>
            <p:cNvSpPr txBox="1"/>
            <p:nvPr/>
          </p:nvSpPr>
          <p:spPr>
            <a:xfrm>
              <a:off x="742222" y="652019"/>
              <a:ext cx="823781" cy="67001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defRPr sz="1500" b="1">
                  <a:solidFill>
                    <a:srgbClr val="FFFFFF"/>
                  </a:solidFill>
                </a:defRPr>
              </a:pPr>
              <a:r>
                <a:t>1839년</a:t>
              </a:r>
            </a:p>
            <a:p>
              <a:pPr algn="ctr">
                <a:defRPr sz="1500" b="1">
                  <a:solidFill>
                    <a:srgbClr val="FFFFFF"/>
                  </a:solidFill>
                </a:defRPr>
              </a:pPr>
              <a:r>
                <a:t>아편전쟁</a:t>
              </a:r>
            </a:p>
          </p:txBody>
        </p:sp>
      </p:grpSp>
      <p:grpSp>
        <p:nvGrpSpPr>
          <p:cNvPr id="196" name="그룹"/>
          <p:cNvGrpSpPr/>
          <p:nvPr/>
        </p:nvGrpSpPr>
        <p:grpSpPr>
          <a:xfrm>
            <a:off x="2076133" y="2734204"/>
            <a:ext cx="2308200" cy="1974013"/>
            <a:chOff x="0" y="0"/>
            <a:chExt cx="2308199" cy="1974011"/>
          </a:xfrm>
        </p:grpSpPr>
        <p:pic>
          <p:nvPicPr>
            <p:cNvPr id="194" name="Picture 3" descr="Picture 3"/>
            <p:cNvPicPr>
              <a:picLocks noChangeAspect="1"/>
            </p:cNvPicPr>
            <p:nvPr/>
          </p:nvPicPr>
          <p:blipFill>
            <a:blip r:embed="rId2">
              <a:extLst/>
            </a:blip>
            <a:srcRect b="10306"/>
            <a:stretch>
              <a:fillRect/>
            </a:stretch>
          </p:blipFill>
          <p:spPr>
            <a:xfrm>
              <a:off x="0" y="0"/>
              <a:ext cx="2308200" cy="197401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5" name="1851년…"/>
            <p:cNvSpPr txBox="1"/>
            <p:nvPr/>
          </p:nvSpPr>
          <p:spPr>
            <a:xfrm>
              <a:off x="552922" y="631510"/>
              <a:ext cx="1202381" cy="71103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defRPr sz="1500" b="1">
                  <a:solidFill>
                    <a:srgbClr val="FFFFFF"/>
                  </a:solidFill>
                </a:defRPr>
              </a:pPr>
              <a:r>
                <a:t>1851년</a:t>
              </a:r>
            </a:p>
            <a:p>
              <a:pPr algn="ctr">
                <a:defRPr sz="1500" b="1">
                  <a:solidFill>
                    <a:srgbClr val="FFFFFF"/>
                  </a:solidFill>
                </a:defRPr>
              </a:pPr>
              <a:r>
                <a:t>태평천국의 난</a:t>
              </a:r>
            </a:p>
          </p:txBody>
        </p:sp>
      </p:grpSp>
      <p:grpSp>
        <p:nvGrpSpPr>
          <p:cNvPr id="199" name="그룹"/>
          <p:cNvGrpSpPr/>
          <p:nvPr/>
        </p:nvGrpSpPr>
        <p:grpSpPr>
          <a:xfrm>
            <a:off x="724305" y="4466895"/>
            <a:ext cx="2245027" cy="1919986"/>
            <a:chOff x="0" y="0"/>
            <a:chExt cx="2245025" cy="1919984"/>
          </a:xfrm>
        </p:grpSpPr>
        <p:pic>
          <p:nvPicPr>
            <p:cNvPr id="197" name="Picture 3" descr="Picture 3"/>
            <p:cNvPicPr>
              <a:picLocks noChangeAspect="1"/>
            </p:cNvPicPr>
            <p:nvPr/>
          </p:nvPicPr>
          <p:blipFill>
            <a:blip r:embed="rId2">
              <a:extLst/>
            </a:blip>
            <a:srcRect b="10306"/>
            <a:stretch>
              <a:fillRect/>
            </a:stretch>
          </p:blipFill>
          <p:spPr>
            <a:xfrm>
              <a:off x="0" y="0"/>
              <a:ext cx="2245026" cy="191998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8" name="1881년…"/>
            <p:cNvSpPr txBox="1"/>
            <p:nvPr/>
          </p:nvSpPr>
          <p:spPr>
            <a:xfrm>
              <a:off x="592086" y="655792"/>
              <a:ext cx="1060875" cy="60845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defRPr sz="1500" b="1">
                  <a:solidFill>
                    <a:srgbClr val="FFFFFF"/>
                  </a:solidFill>
                </a:defRPr>
              </a:pPr>
              <a:r>
                <a:t>1881년</a:t>
              </a:r>
            </a:p>
            <a:p>
              <a:pPr algn="ctr">
                <a:defRPr sz="1500" b="1">
                  <a:solidFill>
                    <a:srgbClr val="FFFFFF"/>
                  </a:solidFill>
                </a:defRPr>
              </a:pPr>
              <a:r>
                <a:t>봉금령 폐지</a:t>
              </a:r>
            </a:p>
          </p:txBody>
        </p:sp>
      </p:grpSp>
      <p:grpSp>
        <p:nvGrpSpPr>
          <p:cNvPr id="202" name="그룹"/>
          <p:cNvGrpSpPr/>
          <p:nvPr/>
        </p:nvGrpSpPr>
        <p:grpSpPr>
          <a:xfrm>
            <a:off x="3659932" y="4466895"/>
            <a:ext cx="2245027" cy="1919986"/>
            <a:chOff x="0" y="0"/>
            <a:chExt cx="2245025" cy="1919984"/>
          </a:xfrm>
        </p:grpSpPr>
        <p:pic>
          <p:nvPicPr>
            <p:cNvPr id="200" name="Picture 3" descr="Picture 3"/>
            <p:cNvPicPr>
              <a:picLocks noChangeAspect="1"/>
            </p:cNvPicPr>
            <p:nvPr/>
          </p:nvPicPr>
          <p:blipFill>
            <a:blip r:embed="rId2">
              <a:extLst/>
            </a:blip>
            <a:srcRect b="10306"/>
            <a:stretch>
              <a:fillRect/>
            </a:stretch>
          </p:blipFill>
          <p:spPr>
            <a:xfrm>
              <a:off x="0" y="0"/>
              <a:ext cx="2245026" cy="191998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01" name="1885년…"/>
            <p:cNvSpPr txBox="1"/>
            <p:nvPr/>
          </p:nvSpPr>
          <p:spPr>
            <a:xfrm>
              <a:off x="440264" y="623097"/>
              <a:ext cx="1364358" cy="8154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defRPr sz="1500" b="1">
                  <a:solidFill>
                    <a:srgbClr val="FFFFFF"/>
                  </a:solidFill>
                </a:defRPr>
              </a:pPr>
              <a:r>
                <a:t>1885년</a:t>
              </a:r>
            </a:p>
            <a:p>
              <a:pPr algn="ctr">
                <a:defRPr sz="1500" b="1">
                  <a:solidFill>
                    <a:srgbClr val="FFFFFF"/>
                  </a:solidFill>
                </a:defRPr>
              </a:pPr>
              <a:r>
                <a:t>만주이주금지령</a:t>
              </a:r>
            </a:p>
            <a:p>
              <a:pPr algn="ctr">
                <a:defRPr sz="1500" b="1">
                  <a:solidFill>
                    <a:srgbClr val="FFFFFF"/>
                  </a:solidFill>
                </a:defRPr>
              </a:pPr>
              <a:r>
                <a:t>폐지</a:t>
              </a:r>
            </a:p>
          </p:txBody>
        </p:sp>
      </p:grpSp>
      <p:grpSp>
        <p:nvGrpSpPr>
          <p:cNvPr id="207" name="그룹"/>
          <p:cNvGrpSpPr/>
          <p:nvPr/>
        </p:nvGrpSpPr>
        <p:grpSpPr>
          <a:xfrm>
            <a:off x="5711949" y="2601269"/>
            <a:ext cx="3530216" cy="2239883"/>
            <a:chOff x="0" y="0"/>
            <a:chExt cx="3530215" cy="2239881"/>
          </a:xfrm>
        </p:grpSpPr>
        <p:pic>
          <p:nvPicPr>
            <p:cNvPr id="203" name="Picture 2" descr="Picture 2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9898" t="20288" r="15256" b="7351"/>
            <a:stretch>
              <a:fillRect/>
            </a:stretch>
          </p:blipFill>
          <p:spPr>
            <a:xfrm>
              <a:off x="0" y="0"/>
              <a:ext cx="3530216" cy="223988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04" name="청나라"/>
            <p:cNvSpPr txBox="1"/>
            <p:nvPr/>
          </p:nvSpPr>
          <p:spPr>
            <a:xfrm>
              <a:off x="2025338" y="235149"/>
              <a:ext cx="796228" cy="4089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>
                  <a:solidFill>
                    <a:srgbClr val="FFFFFF"/>
                  </a:solidFill>
                </a:defRPr>
              </a:lvl1pPr>
            </a:lstStyle>
            <a:p>
              <a:r>
                <a:t>청나라</a:t>
              </a:r>
            </a:p>
          </p:txBody>
        </p:sp>
        <p:sp>
          <p:nvSpPr>
            <p:cNvPr id="205" name="간도지역 지배력"/>
            <p:cNvSpPr txBox="1"/>
            <p:nvPr/>
          </p:nvSpPr>
          <p:spPr>
            <a:xfrm>
              <a:off x="1598120" y="707781"/>
              <a:ext cx="1793107" cy="42761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>
                  <a:solidFill>
                    <a:srgbClr val="FFFFFF"/>
                  </a:solidFill>
                </a:defRPr>
              </a:lvl1pPr>
            </a:lstStyle>
            <a:p>
              <a:r>
                <a:t>간도지역 지배력</a:t>
              </a:r>
            </a:p>
          </p:txBody>
        </p:sp>
        <p:sp>
          <p:nvSpPr>
            <p:cNvPr id="206" name="약화"/>
            <p:cNvSpPr txBox="1"/>
            <p:nvPr/>
          </p:nvSpPr>
          <p:spPr>
            <a:xfrm>
              <a:off x="2575136" y="1199089"/>
              <a:ext cx="565532" cy="4089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>
                  <a:solidFill>
                    <a:srgbClr val="FFFFFF"/>
                  </a:solidFill>
                </a:defRPr>
              </a:lvl1pPr>
            </a:lstStyle>
            <a:p>
              <a:r>
                <a:t>약화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직사각형 9"/>
          <p:cNvSpPr/>
          <p:nvPr/>
        </p:nvSpPr>
        <p:spPr>
          <a:xfrm>
            <a:off x="0" y="0"/>
            <a:ext cx="128464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212" name="그룹 3"/>
          <p:cNvGrpSpPr/>
          <p:nvPr/>
        </p:nvGrpSpPr>
        <p:grpSpPr>
          <a:xfrm>
            <a:off x="566192" y="675533"/>
            <a:ext cx="1927200" cy="354556"/>
            <a:chOff x="0" y="0"/>
            <a:chExt cx="1927199" cy="354554"/>
          </a:xfrm>
        </p:grpSpPr>
        <p:sp>
          <p:nvSpPr>
            <p:cNvPr id="210" name="제목 5"/>
            <p:cNvSpPr txBox="1"/>
            <p:nvPr/>
          </p:nvSpPr>
          <p:spPr>
            <a:xfrm>
              <a:off x="126999" y="0"/>
              <a:ext cx="1800201" cy="34858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3643" tIns="53643" rIns="53643" bIns="53643" numCol="1" anchor="ctr">
              <a:spAutoFit/>
            </a:bodyPr>
            <a:lstStyle>
              <a:lvl1pPr defTabSz="914400">
                <a:lnSpc>
                  <a:spcPct val="200000"/>
                </a:lnSpc>
                <a:spcBef>
                  <a:spcPts val="500"/>
                </a:spcBef>
                <a:defRPr sz="1600" spc="-150">
                  <a:solidFill>
                    <a:srgbClr val="323232"/>
                  </a:solidFill>
                  <a:latin typeface="나눔명조 ExtraBold"/>
                  <a:ea typeface="나눔명조 ExtraBold"/>
                  <a:cs typeface="나눔명조 ExtraBold"/>
                  <a:sym typeface="나눔명조 ExtraBold"/>
                </a:defRPr>
              </a:lvl1pPr>
            </a:lstStyle>
            <a:p>
              <a:r>
                <a:t>조선(대한제국) </a:t>
              </a:r>
            </a:p>
          </p:txBody>
        </p:sp>
        <p:sp>
          <p:nvSpPr>
            <p:cNvPr id="211" name="직사각형 32"/>
            <p:cNvSpPr/>
            <p:nvPr/>
          </p:nvSpPr>
          <p:spPr>
            <a:xfrm rot="5400000">
              <a:off x="-73398" y="167545"/>
              <a:ext cx="260408" cy="113613"/>
            </a:xfrm>
            <a:prstGeom prst="rect">
              <a:avLst/>
            </a:prstGeom>
            <a:solidFill>
              <a:srgbClr val="BDC09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223" name="그룹"/>
          <p:cNvGrpSpPr/>
          <p:nvPr/>
        </p:nvGrpSpPr>
        <p:grpSpPr>
          <a:xfrm>
            <a:off x="566192" y="169939"/>
            <a:ext cx="1927200" cy="489454"/>
            <a:chOff x="0" y="936"/>
            <a:chExt cx="1927199" cy="489452"/>
          </a:xfrm>
        </p:grpSpPr>
        <p:grpSp>
          <p:nvGrpSpPr>
            <p:cNvPr id="217" name="그룹 14"/>
            <p:cNvGrpSpPr/>
            <p:nvPr/>
          </p:nvGrpSpPr>
          <p:grpSpPr>
            <a:xfrm>
              <a:off x="0" y="936"/>
              <a:ext cx="1923208" cy="78593"/>
              <a:chOff x="0" y="0"/>
              <a:chExt cx="1923207" cy="78591"/>
            </a:xfrm>
          </p:grpSpPr>
          <p:sp>
            <p:nvSpPr>
              <p:cNvPr id="213" name="직사각형 15"/>
              <p:cNvSpPr/>
              <p:nvPr/>
            </p:nvSpPr>
            <p:spPr>
              <a:xfrm>
                <a:off x="0" y="-1"/>
                <a:ext cx="482513" cy="78593"/>
              </a:xfrm>
              <a:prstGeom prst="rect">
                <a:avLst/>
              </a:prstGeom>
              <a:solidFill>
                <a:srgbClr val="66A7B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14" name="직사각형 16"/>
              <p:cNvSpPr/>
              <p:nvPr/>
            </p:nvSpPr>
            <p:spPr>
              <a:xfrm>
                <a:off x="480231" y="-1"/>
                <a:ext cx="482514" cy="78593"/>
              </a:xfrm>
              <a:prstGeom prst="rect">
                <a:avLst/>
              </a:prstGeom>
              <a:solidFill>
                <a:srgbClr val="527E5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15" name="직사각형 21"/>
              <p:cNvSpPr/>
              <p:nvPr/>
            </p:nvSpPr>
            <p:spPr>
              <a:xfrm>
                <a:off x="960463" y="-1"/>
                <a:ext cx="482513" cy="78593"/>
              </a:xfrm>
              <a:prstGeom prst="rect">
                <a:avLst/>
              </a:prstGeom>
              <a:solidFill>
                <a:srgbClr val="BDC09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16" name="직사각형 22"/>
              <p:cNvSpPr/>
              <p:nvPr/>
            </p:nvSpPr>
            <p:spPr>
              <a:xfrm>
                <a:off x="1440695" y="-1"/>
                <a:ext cx="482513" cy="78593"/>
              </a:xfrm>
              <a:prstGeom prst="rect">
                <a:avLst/>
              </a:prstGeom>
              <a:solidFill>
                <a:srgbClr val="CF6868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grpSp>
          <p:nvGrpSpPr>
            <p:cNvPr id="222" name="그룹 24"/>
            <p:cNvGrpSpPr/>
            <p:nvPr/>
          </p:nvGrpSpPr>
          <p:grpSpPr>
            <a:xfrm>
              <a:off x="0" y="52517"/>
              <a:ext cx="1927200" cy="437873"/>
              <a:chOff x="0" y="0"/>
              <a:chExt cx="1927199" cy="437871"/>
            </a:xfrm>
          </p:grpSpPr>
          <p:sp>
            <p:nvSpPr>
              <p:cNvPr id="218" name="직사각형 27"/>
              <p:cNvSpPr/>
              <p:nvPr/>
            </p:nvSpPr>
            <p:spPr>
              <a:xfrm>
                <a:off x="0" y="-1"/>
                <a:ext cx="483514" cy="437873"/>
              </a:xfrm>
              <a:prstGeom prst="rect">
                <a:avLst/>
              </a:prstGeom>
              <a:solidFill>
                <a:srgbClr val="26262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19" name="직사각형 28"/>
              <p:cNvSpPr/>
              <p:nvPr/>
            </p:nvSpPr>
            <p:spPr>
              <a:xfrm>
                <a:off x="481228" y="-1"/>
                <a:ext cx="483515" cy="437873"/>
              </a:xfrm>
              <a:prstGeom prst="rect">
                <a:avLst/>
              </a:prstGeom>
              <a:solidFill>
                <a:srgbClr val="26262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0" name="직사각형 29"/>
              <p:cNvSpPr/>
              <p:nvPr/>
            </p:nvSpPr>
            <p:spPr>
              <a:xfrm>
                <a:off x="962456" y="-1"/>
                <a:ext cx="483515" cy="437873"/>
              </a:xfrm>
              <a:prstGeom prst="rect">
                <a:avLst/>
              </a:prstGeom>
              <a:solidFill>
                <a:srgbClr val="26262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1" name="직사각형 30"/>
              <p:cNvSpPr/>
              <p:nvPr/>
            </p:nvSpPr>
            <p:spPr>
              <a:xfrm>
                <a:off x="1443685" y="-1"/>
                <a:ext cx="483515" cy="437873"/>
              </a:xfrm>
              <a:prstGeom prst="rect">
                <a:avLst/>
              </a:prstGeom>
              <a:solidFill>
                <a:srgbClr val="26262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</p:grpSp>
      <p:sp>
        <p:nvSpPr>
          <p:cNvPr id="224" name="19세기 이후"/>
          <p:cNvSpPr txBox="1"/>
          <p:nvPr/>
        </p:nvSpPr>
        <p:spPr>
          <a:xfrm>
            <a:off x="1015746" y="247976"/>
            <a:ext cx="1028092" cy="3333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500">
                <a:solidFill>
                  <a:srgbClr val="FFFFFF"/>
                </a:solidFill>
              </a:defRPr>
            </a:lvl1pPr>
          </a:lstStyle>
          <a:p>
            <a:r>
              <a:t>19세기 이후</a:t>
            </a:r>
          </a:p>
        </p:txBody>
      </p:sp>
      <p:grpSp>
        <p:nvGrpSpPr>
          <p:cNvPr id="227" name="그룹"/>
          <p:cNvGrpSpPr/>
          <p:nvPr/>
        </p:nvGrpSpPr>
        <p:grpSpPr>
          <a:xfrm>
            <a:off x="3800550" y="1124280"/>
            <a:ext cx="2649275" cy="2265705"/>
            <a:chOff x="0" y="0"/>
            <a:chExt cx="2649273" cy="2265704"/>
          </a:xfrm>
        </p:grpSpPr>
        <p:pic>
          <p:nvPicPr>
            <p:cNvPr id="225" name="Picture 3" descr="Picture 3"/>
            <p:cNvPicPr>
              <a:picLocks noChangeAspect="1"/>
            </p:cNvPicPr>
            <p:nvPr/>
          </p:nvPicPr>
          <p:blipFill>
            <a:blip r:embed="rId2">
              <a:extLst/>
            </a:blip>
            <a:srcRect b="10306"/>
            <a:stretch>
              <a:fillRect/>
            </a:stretch>
          </p:blipFill>
          <p:spPr>
            <a:xfrm>
              <a:off x="0" y="0"/>
              <a:ext cx="2649274" cy="226570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26" name="1870년…"/>
            <p:cNvSpPr txBox="1"/>
            <p:nvPr/>
          </p:nvSpPr>
          <p:spPr>
            <a:xfrm>
              <a:off x="705624" y="845698"/>
              <a:ext cx="1202691" cy="71882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 algn="ctr">
                <a:defRPr sz="2000" b="1">
                  <a:solidFill>
                    <a:srgbClr val="FFFFFF"/>
                  </a:solidFill>
                </a:defRPr>
              </a:pPr>
              <a:r>
                <a:t>1870년</a:t>
              </a:r>
            </a:p>
            <a:p>
              <a:pPr algn="ctr">
                <a:defRPr sz="2000" b="1">
                  <a:solidFill>
                    <a:srgbClr val="FFFFFF"/>
                  </a:solidFill>
                </a:defRPr>
              </a:pPr>
              <a:r>
                <a:t>경오대흉년</a:t>
              </a:r>
            </a:p>
          </p:txBody>
        </p:sp>
      </p:grpSp>
      <p:grpSp>
        <p:nvGrpSpPr>
          <p:cNvPr id="230" name="그룹"/>
          <p:cNvGrpSpPr/>
          <p:nvPr/>
        </p:nvGrpSpPr>
        <p:grpSpPr>
          <a:xfrm>
            <a:off x="639853" y="3932909"/>
            <a:ext cx="2649309" cy="2265735"/>
            <a:chOff x="0" y="0"/>
            <a:chExt cx="2649308" cy="2265734"/>
          </a:xfrm>
        </p:grpSpPr>
        <p:pic>
          <p:nvPicPr>
            <p:cNvPr id="228" name="Picture 3" descr="Picture 3"/>
            <p:cNvPicPr>
              <a:picLocks noChangeAspect="1"/>
            </p:cNvPicPr>
            <p:nvPr/>
          </p:nvPicPr>
          <p:blipFill>
            <a:blip r:embed="rId2">
              <a:extLst/>
            </a:blip>
            <a:srcRect b="10306"/>
            <a:stretch>
              <a:fillRect/>
            </a:stretch>
          </p:blipFill>
          <p:spPr>
            <a:xfrm>
              <a:off x="0" y="0"/>
              <a:ext cx="2649309" cy="226573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29" name="1883년…"/>
            <p:cNvSpPr txBox="1"/>
            <p:nvPr/>
          </p:nvSpPr>
          <p:spPr>
            <a:xfrm>
              <a:off x="687940" y="764560"/>
              <a:ext cx="1273260" cy="102362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 algn="ctr">
                <a:defRPr sz="2000" b="1">
                  <a:solidFill>
                    <a:srgbClr val="FFFFFF"/>
                  </a:solidFill>
                </a:defRPr>
              </a:pPr>
              <a:r>
                <a:t>1883년</a:t>
              </a:r>
            </a:p>
            <a:p>
              <a:pPr algn="ctr">
                <a:defRPr sz="2000" b="1">
                  <a:solidFill>
                    <a:srgbClr val="FFFFFF"/>
                  </a:solidFill>
                </a:defRPr>
              </a:pPr>
              <a:r>
                <a:t>월강금지령</a:t>
              </a:r>
            </a:p>
            <a:p>
              <a:pPr algn="ctr">
                <a:defRPr sz="2000" b="1">
                  <a:solidFill>
                    <a:srgbClr val="FFFFFF"/>
                  </a:solidFill>
                </a:defRPr>
              </a:pPr>
              <a:r>
                <a:t>폐지</a:t>
              </a:r>
            </a:p>
          </p:txBody>
        </p:sp>
      </p:grpSp>
      <p:grpSp>
        <p:nvGrpSpPr>
          <p:cNvPr id="233" name="그룹"/>
          <p:cNvGrpSpPr/>
          <p:nvPr/>
        </p:nvGrpSpPr>
        <p:grpSpPr>
          <a:xfrm>
            <a:off x="639854" y="1124266"/>
            <a:ext cx="2649307" cy="2265733"/>
            <a:chOff x="0" y="0"/>
            <a:chExt cx="2649305" cy="2265731"/>
          </a:xfrm>
        </p:grpSpPr>
        <p:pic>
          <p:nvPicPr>
            <p:cNvPr id="231" name="그룹" descr="그룹"/>
            <p:cNvPicPr>
              <a:picLocks noChangeAspect="1"/>
            </p:cNvPicPr>
            <p:nvPr/>
          </p:nvPicPr>
          <p:blipFill>
            <a:blip r:embed="rId2">
              <a:extLst/>
            </a:blip>
            <a:srcRect b="10306"/>
            <a:stretch>
              <a:fillRect/>
            </a:stretch>
          </p:blipFill>
          <p:spPr>
            <a:xfrm>
              <a:off x="0" y="0"/>
              <a:ext cx="2649306" cy="226573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32" name="1869년…"/>
            <p:cNvSpPr txBox="1"/>
            <p:nvPr/>
          </p:nvSpPr>
          <p:spPr>
            <a:xfrm>
              <a:off x="723307" y="845698"/>
              <a:ext cx="1202691" cy="71882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 algn="ctr">
                <a:defRPr sz="2000" b="1">
                  <a:solidFill>
                    <a:srgbClr val="FFFFFF"/>
                  </a:solidFill>
                </a:defRPr>
              </a:pPr>
              <a:r>
                <a:t>1869년</a:t>
              </a:r>
            </a:p>
            <a:p>
              <a:pPr algn="ctr">
                <a:defRPr sz="2000" b="1">
                  <a:solidFill>
                    <a:srgbClr val="FFFFFF"/>
                  </a:solidFill>
                </a:defRPr>
              </a:pPr>
              <a:r>
                <a:t>기사대흉년</a:t>
              </a:r>
            </a:p>
          </p:txBody>
        </p:sp>
      </p:grpSp>
      <p:pic>
        <p:nvPicPr>
          <p:cNvPr id="23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rcRect l="9898" t="20288" r="15256" b="7351"/>
          <a:stretch>
            <a:fillRect/>
          </a:stretch>
        </p:blipFill>
        <p:spPr>
          <a:xfrm>
            <a:off x="4765019" y="3685048"/>
            <a:ext cx="4352128" cy="2761376"/>
          </a:xfrm>
          <a:prstGeom prst="rect">
            <a:avLst/>
          </a:prstGeom>
          <a:ln w="12700">
            <a:miter lim="400000"/>
          </a:ln>
        </p:spPr>
      </p:pic>
      <p:sp>
        <p:nvSpPr>
          <p:cNvPr id="235" name="부정부패"/>
          <p:cNvSpPr txBox="1"/>
          <p:nvPr/>
        </p:nvSpPr>
        <p:spPr>
          <a:xfrm>
            <a:off x="7276544" y="3901327"/>
            <a:ext cx="1026923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부정부패</a:t>
            </a:r>
          </a:p>
        </p:txBody>
      </p:sp>
      <p:sp>
        <p:nvSpPr>
          <p:cNvPr id="236" name="대흉년"/>
          <p:cNvSpPr txBox="1"/>
          <p:nvPr/>
        </p:nvSpPr>
        <p:spPr>
          <a:xfrm>
            <a:off x="7276544" y="4494529"/>
            <a:ext cx="796228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대흉년</a:t>
            </a:r>
          </a:p>
        </p:txBody>
      </p:sp>
      <p:sp>
        <p:nvSpPr>
          <p:cNvPr id="237" name="살기위한 간도이주"/>
          <p:cNvSpPr txBox="1"/>
          <p:nvPr/>
        </p:nvSpPr>
        <p:spPr>
          <a:xfrm>
            <a:off x="6778104" y="5087732"/>
            <a:ext cx="2023803" cy="427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살기위한 간도이주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" grpId="1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직사각형 9"/>
          <p:cNvSpPr/>
          <p:nvPr/>
        </p:nvSpPr>
        <p:spPr>
          <a:xfrm>
            <a:off x="0" y="0"/>
            <a:ext cx="128464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242" name="그룹 3"/>
          <p:cNvGrpSpPr/>
          <p:nvPr/>
        </p:nvGrpSpPr>
        <p:grpSpPr>
          <a:xfrm>
            <a:off x="566192" y="365695"/>
            <a:ext cx="2245027" cy="968263"/>
            <a:chOff x="0" y="-281094"/>
            <a:chExt cx="2245025" cy="968262"/>
          </a:xfrm>
        </p:grpSpPr>
        <p:sp>
          <p:nvSpPr>
            <p:cNvPr id="240" name="제목 5"/>
            <p:cNvSpPr txBox="1"/>
            <p:nvPr/>
          </p:nvSpPr>
          <p:spPr>
            <a:xfrm>
              <a:off x="147943" y="-281095"/>
              <a:ext cx="2097083" cy="96826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3643" tIns="53643" rIns="53643" bIns="53643" numCol="1" anchor="ctr">
              <a:noAutofit/>
            </a:bodyPr>
            <a:lstStyle>
              <a:lvl1pPr defTabSz="914400">
                <a:lnSpc>
                  <a:spcPct val="200000"/>
                </a:lnSpc>
                <a:spcBef>
                  <a:spcPts val="500"/>
                </a:spcBef>
                <a:defRPr sz="1600" spc="-150">
                  <a:solidFill>
                    <a:srgbClr val="323232"/>
                  </a:solidFill>
                  <a:latin typeface="나눔명조 ExtraBold"/>
                  <a:ea typeface="나눔명조 ExtraBold"/>
                  <a:cs typeface="나눔명조 ExtraBold"/>
                  <a:sym typeface="나눔명조 ExtraBold"/>
                </a:defRPr>
              </a:lvl1pPr>
            </a:lstStyle>
            <a:p>
              <a:r>
                <a:t>청나라(중화인민공화국)</a:t>
              </a:r>
            </a:p>
          </p:txBody>
        </p:sp>
        <p:sp>
          <p:nvSpPr>
            <p:cNvPr id="241" name="직사각형 32"/>
            <p:cNvSpPr/>
            <p:nvPr/>
          </p:nvSpPr>
          <p:spPr>
            <a:xfrm rot="5400000">
              <a:off x="-85503" y="195177"/>
              <a:ext cx="303353" cy="132348"/>
            </a:xfrm>
            <a:prstGeom prst="rect">
              <a:avLst/>
            </a:prstGeom>
            <a:solidFill>
              <a:srgbClr val="BDC09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pic>
        <p:nvPicPr>
          <p:cNvPr id="243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rcRect b="10306"/>
          <a:stretch>
            <a:fillRect/>
          </a:stretch>
        </p:blipFill>
        <p:spPr>
          <a:xfrm>
            <a:off x="293270" y="1375527"/>
            <a:ext cx="4455334" cy="3810278"/>
          </a:xfrm>
          <a:prstGeom prst="rect">
            <a:avLst/>
          </a:prstGeom>
          <a:ln w="12700">
            <a:miter lim="400000"/>
          </a:ln>
        </p:spPr>
      </p:pic>
      <p:pic>
        <p:nvPicPr>
          <p:cNvPr id="244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rcRect b="10306"/>
          <a:stretch>
            <a:fillRect/>
          </a:stretch>
        </p:blipFill>
        <p:spPr>
          <a:xfrm>
            <a:off x="4913396" y="1375725"/>
            <a:ext cx="4455145" cy="3810119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47" name="그룹 3"/>
          <p:cNvGrpSpPr/>
          <p:nvPr/>
        </p:nvGrpSpPr>
        <p:grpSpPr>
          <a:xfrm>
            <a:off x="5593141" y="675533"/>
            <a:ext cx="1927200" cy="354556"/>
            <a:chOff x="0" y="0"/>
            <a:chExt cx="1927199" cy="354554"/>
          </a:xfrm>
        </p:grpSpPr>
        <p:sp>
          <p:nvSpPr>
            <p:cNvPr id="245" name="제목 5"/>
            <p:cNvSpPr txBox="1"/>
            <p:nvPr/>
          </p:nvSpPr>
          <p:spPr>
            <a:xfrm>
              <a:off x="126999" y="0"/>
              <a:ext cx="1800201" cy="34858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3643" tIns="53643" rIns="53643" bIns="53643" numCol="1" anchor="ctr">
              <a:spAutoFit/>
            </a:bodyPr>
            <a:lstStyle>
              <a:lvl1pPr defTabSz="914400">
                <a:lnSpc>
                  <a:spcPct val="200000"/>
                </a:lnSpc>
                <a:spcBef>
                  <a:spcPts val="500"/>
                </a:spcBef>
                <a:defRPr sz="1600" spc="-150">
                  <a:solidFill>
                    <a:srgbClr val="323232"/>
                  </a:solidFill>
                  <a:latin typeface="나눔명조 ExtraBold"/>
                  <a:ea typeface="나눔명조 ExtraBold"/>
                  <a:cs typeface="나눔명조 ExtraBold"/>
                  <a:sym typeface="나눔명조 ExtraBold"/>
                </a:defRPr>
              </a:lvl1pPr>
            </a:lstStyle>
            <a:p>
              <a:r>
                <a:t>대한제국(일제강점기) </a:t>
              </a:r>
            </a:p>
          </p:txBody>
        </p:sp>
        <p:sp>
          <p:nvSpPr>
            <p:cNvPr id="246" name="직사각형 32"/>
            <p:cNvSpPr/>
            <p:nvPr/>
          </p:nvSpPr>
          <p:spPr>
            <a:xfrm rot="5400000">
              <a:off x="-73398" y="167545"/>
              <a:ext cx="260408" cy="113613"/>
            </a:xfrm>
            <a:prstGeom prst="rect">
              <a:avLst/>
            </a:prstGeom>
            <a:solidFill>
              <a:srgbClr val="BDC09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252" name="그룹 6"/>
          <p:cNvGrpSpPr/>
          <p:nvPr/>
        </p:nvGrpSpPr>
        <p:grpSpPr>
          <a:xfrm rot="16200000" flipH="1">
            <a:off x="3161198" y="3371945"/>
            <a:ext cx="3583604" cy="114110"/>
            <a:chOff x="0" y="0"/>
            <a:chExt cx="3583602" cy="114108"/>
          </a:xfrm>
        </p:grpSpPr>
        <p:sp>
          <p:nvSpPr>
            <p:cNvPr id="248" name="직사각형 7"/>
            <p:cNvSpPr/>
            <p:nvPr/>
          </p:nvSpPr>
          <p:spPr>
            <a:xfrm>
              <a:off x="0" y="-1"/>
              <a:ext cx="899088" cy="114110"/>
            </a:xfrm>
            <a:prstGeom prst="rect">
              <a:avLst/>
            </a:prstGeom>
            <a:solidFill>
              <a:srgbClr val="66A7B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9" name="직사각형 8"/>
            <p:cNvSpPr/>
            <p:nvPr/>
          </p:nvSpPr>
          <p:spPr>
            <a:xfrm>
              <a:off x="894837" y="-1"/>
              <a:ext cx="899089" cy="114110"/>
            </a:xfrm>
            <a:prstGeom prst="rect">
              <a:avLst/>
            </a:prstGeom>
            <a:solidFill>
              <a:srgbClr val="527E5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50" name="직사각형 9"/>
            <p:cNvSpPr/>
            <p:nvPr/>
          </p:nvSpPr>
          <p:spPr>
            <a:xfrm>
              <a:off x="1789675" y="-1"/>
              <a:ext cx="899089" cy="114110"/>
            </a:xfrm>
            <a:prstGeom prst="rect">
              <a:avLst/>
            </a:prstGeom>
            <a:solidFill>
              <a:srgbClr val="BDC09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51" name="직사각형 10"/>
            <p:cNvSpPr/>
            <p:nvPr/>
          </p:nvSpPr>
          <p:spPr>
            <a:xfrm>
              <a:off x="2684514" y="-1"/>
              <a:ext cx="899089" cy="114110"/>
            </a:xfrm>
            <a:prstGeom prst="rect">
              <a:avLst/>
            </a:prstGeom>
            <a:solidFill>
              <a:srgbClr val="CF686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263" name="그룹"/>
          <p:cNvGrpSpPr/>
          <p:nvPr/>
        </p:nvGrpSpPr>
        <p:grpSpPr>
          <a:xfrm>
            <a:off x="566192" y="169939"/>
            <a:ext cx="1927200" cy="489454"/>
            <a:chOff x="0" y="936"/>
            <a:chExt cx="1927199" cy="489452"/>
          </a:xfrm>
        </p:grpSpPr>
        <p:grpSp>
          <p:nvGrpSpPr>
            <p:cNvPr id="257" name="그룹 14"/>
            <p:cNvGrpSpPr/>
            <p:nvPr/>
          </p:nvGrpSpPr>
          <p:grpSpPr>
            <a:xfrm>
              <a:off x="0" y="936"/>
              <a:ext cx="1923208" cy="78593"/>
              <a:chOff x="0" y="0"/>
              <a:chExt cx="1923207" cy="78591"/>
            </a:xfrm>
          </p:grpSpPr>
          <p:sp>
            <p:nvSpPr>
              <p:cNvPr id="253" name="직사각형 15"/>
              <p:cNvSpPr/>
              <p:nvPr/>
            </p:nvSpPr>
            <p:spPr>
              <a:xfrm>
                <a:off x="0" y="-1"/>
                <a:ext cx="482513" cy="78593"/>
              </a:xfrm>
              <a:prstGeom prst="rect">
                <a:avLst/>
              </a:prstGeom>
              <a:solidFill>
                <a:srgbClr val="66A7B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54" name="직사각형 16"/>
              <p:cNvSpPr/>
              <p:nvPr/>
            </p:nvSpPr>
            <p:spPr>
              <a:xfrm>
                <a:off x="480231" y="-1"/>
                <a:ext cx="482514" cy="78593"/>
              </a:xfrm>
              <a:prstGeom prst="rect">
                <a:avLst/>
              </a:prstGeom>
              <a:solidFill>
                <a:srgbClr val="527E5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55" name="직사각형 21"/>
              <p:cNvSpPr/>
              <p:nvPr/>
            </p:nvSpPr>
            <p:spPr>
              <a:xfrm>
                <a:off x="960463" y="-1"/>
                <a:ext cx="482513" cy="78593"/>
              </a:xfrm>
              <a:prstGeom prst="rect">
                <a:avLst/>
              </a:prstGeom>
              <a:solidFill>
                <a:srgbClr val="BDC09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56" name="직사각형 22"/>
              <p:cNvSpPr/>
              <p:nvPr/>
            </p:nvSpPr>
            <p:spPr>
              <a:xfrm>
                <a:off x="1440695" y="-1"/>
                <a:ext cx="482513" cy="78593"/>
              </a:xfrm>
              <a:prstGeom prst="rect">
                <a:avLst/>
              </a:prstGeom>
              <a:solidFill>
                <a:srgbClr val="CF6868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grpSp>
          <p:nvGrpSpPr>
            <p:cNvPr id="262" name="그룹 24"/>
            <p:cNvGrpSpPr/>
            <p:nvPr/>
          </p:nvGrpSpPr>
          <p:grpSpPr>
            <a:xfrm>
              <a:off x="0" y="52517"/>
              <a:ext cx="1927200" cy="437873"/>
              <a:chOff x="0" y="0"/>
              <a:chExt cx="1927199" cy="437871"/>
            </a:xfrm>
          </p:grpSpPr>
          <p:sp>
            <p:nvSpPr>
              <p:cNvPr id="258" name="직사각형 27"/>
              <p:cNvSpPr/>
              <p:nvPr/>
            </p:nvSpPr>
            <p:spPr>
              <a:xfrm>
                <a:off x="0" y="-1"/>
                <a:ext cx="483514" cy="437873"/>
              </a:xfrm>
              <a:prstGeom prst="rect">
                <a:avLst/>
              </a:prstGeom>
              <a:solidFill>
                <a:srgbClr val="26262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59" name="직사각형 28"/>
              <p:cNvSpPr/>
              <p:nvPr/>
            </p:nvSpPr>
            <p:spPr>
              <a:xfrm>
                <a:off x="481228" y="-1"/>
                <a:ext cx="483515" cy="437873"/>
              </a:xfrm>
              <a:prstGeom prst="rect">
                <a:avLst/>
              </a:prstGeom>
              <a:solidFill>
                <a:srgbClr val="26262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60" name="직사각형 29"/>
              <p:cNvSpPr/>
              <p:nvPr/>
            </p:nvSpPr>
            <p:spPr>
              <a:xfrm>
                <a:off x="962456" y="-1"/>
                <a:ext cx="483515" cy="437873"/>
              </a:xfrm>
              <a:prstGeom prst="rect">
                <a:avLst/>
              </a:prstGeom>
              <a:solidFill>
                <a:srgbClr val="26262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61" name="직사각형 30"/>
              <p:cNvSpPr/>
              <p:nvPr/>
            </p:nvSpPr>
            <p:spPr>
              <a:xfrm>
                <a:off x="1443685" y="-1"/>
                <a:ext cx="483515" cy="437873"/>
              </a:xfrm>
              <a:prstGeom prst="rect">
                <a:avLst/>
              </a:prstGeom>
              <a:solidFill>
                <a:srgbClr val="26262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</p:grpSp>
      <p:sp>
        <p:nvSpPr>
          <p:cNvPr id="264" name="20세기 이후"/>
          <p:cNvSpPr txBox="1"/>
          <p:nvPr/>
        </p:nvSpPr>
        <p:spPr>
          <a:xfrm>
            <a:off x="1015746" y="247976"/>
            <a:ext cx="1028092" cy="3333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500">
                <a:solidFill>
                  <a:srgbClr val="FFFFFF"/>
                </a:solidFill>
              </a:defRPr>
            </a:lvl1pPr>
          </a:lstStyle>
          <a:p>
            <a:r>
              <a:t>20세기 이후</a:t>
            </a:r>
          </a:p>
        </p:txBody>
      </p:sp>
      <p:sp>
        <p:nvSpPr>
          <p:cNvPr id="265" name="1909년…"/>
          <p:cNvSpPr txBox="1"/>
          <p:nvPr/>
        </p:nvSpPr>
        <p:spPr>
          <a:xfrm>
            <a:off x="1362912" y="2454492"/>
            <a:ext cx="1026923" cy="7451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1909년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간도협약</a:t>
            </a:r>
          </a:p>
        </p:txBody>
      </p:sp>
      <p:sp>
        <p:nvSpPr>
          <p:cNvPr id="266" name="1903년…"/>
          <p:cNvSpPr txBox="1"/>
          <p:nvPr/>
        </p:nvSpPr>
        <p:spPr>
          <a:xfrm>
            <a:off x="6244502" y="2146450"/>
            <a:ext cx="1793107" cy="7637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1903년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간도관리사 파견</a:t>
            </a:r>
          </a:p>
        </p:txBody>
      </p:sp>
      <p:sp>
        <p:nvSpPr>
          <p:cNvPr id="267" name="1910년…"/>
          <p:cNvSpPr txBox="1"/>
          <p:nvPr/>
        </p:nvSpPr>
        <p:spPr>
          <a:xfrm>
            <a:off x="6245401" y="2965707"/>
            <a:ext cx="1026923" cy="7451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1910년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경술국치</a:t>
            </a:r>
          </a:p>
        </p:txBody>
      </p:sp>
      <p:sp>
        <p:nvSpPr>
          <p:cNvPr id="268" name="1919년…"/>
          <p:cNvSpPr txBox="1"/>
          <p:nvPr/>
        </p:nvSpPr>
        <p:spPr>
          <a:xfrm>
            <a:off x="6244502" y="3766289"/>
            <a:ext cx="1002238" cy="7637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1919년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3.1운동</a:t>
            </a:r>
          </a:p>
        </p:txBody>
      </p:sp>
      <p:sp>
        <p:nvSpPr>
          <p:cNvPr id="269" name="1962년…"/>
          <p:cNvSpPr txBox="1"/>
          <p:nvPr/>
        </p:nvSpPr>
        <p:spPr>
          <a:xfrm>
            <a:off x="1363810" y="3476922"/>
            <a:ext cx="1636510" cy="7637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1962년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조중 변계 조약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테마">
  <a:themeElements>
    <a:clrScheme name="Office 테마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0000FF"/>
      </a:hlink>
      <a:folHlink>
        <a:srgbClr val="FF00FF"/>
      </a:folHlink>
    </a:clrScheme>
    <a:fontScheme name="Office 테마">
      <a:majorFont>
        <a:latin typeface="Helvetica"/>
        <a:ea typeface="Helvetica"/>
        <a:cs typeface="Helvetica"/>
      </a:majorFont>
      <a:minorFont>
        <a:latin typeface="맑은 고딕"/>
        <a:ea typeface="맑은 고딕"/>
        <a:cs typeface="맑은 고딕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1072866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1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맑은 고딕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1072866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1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맑은 고딕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 테마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0000FF"/>
      </a:hlink>
      <a:folHlink>
        <a:srgbClr val="FF00FF"/>
      </a:folHlink>
    </a:clrScheme>
    <a:fontScheme name="Office 테마">
      <a:majorFont>
        <a:latin typeface="Helvetica"/>
        <a:ea typeface="Helvetica"/>
        <a:cs typeface="Helvetica"/>
      </a:majorFont>
      <a:minorFont>
        <a:latin typeface="맑은 고딕"/>
        <a:ea typeface="맑은 고딕"/>
        <a:cs typeface="맑은 고딕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1072866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1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맑은 고딕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1072866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1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맑은 고딕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</Words>
  <Application>Microsoft Office PowerPoint</Application>
  <PresentationFormat>A4 용지(210x297mm)</PresentationFormat>
  <Paragraphs>53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1" baseType="lpstr">
      <vt:lpstr>Noto Sans Korean Bold</vt:lpstr>
      <vt:lpstr>Noto Sans Korean Medium</vt:lpstr>
      <vt:lpstr>나눔명조 ExtraBold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cp:lastModifiedBy>장원준</cp:lastModifiedBy>
  <cp:revision>1</cp:revision>
  <dcterms:modified xsi:type="dcterms:W3CDTF">2018-04-07T03:26:57Z</dcterms:modified>
</cp:coreProperties>
</file>