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6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5C03-893A-4295-A8A8-7E6623656864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9546-E99E-449F-802A-7EF6307F0C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일본을 대표하는 지역들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9546-E99E-449F-802A-7EF6307F0C8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0622-BFCE-4342-9841-49DE1757D353}" type="datetimeFigureOut">
              <a:rPr lang="ko-KR" altLang="en-US" smtClean="0"/>
              <a:pPr/>
              <a:t>2018-03-24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1E9F-1F47-468F-9B1F-84AF3EB2FE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wmj8RAe7Q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www.youtube.com/watch?v=jh3-jyCeJF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EaQ5L5uwhV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aprice100&amp;logNo=10183299446&amp;proxyReferer=https://search.naver.com/search.naver?where=video&amp;sm=tab_jum&amp;query=%ED%9E%88%ED%86%A0%EA%B5%AC%EC%B9%98+%EA%B5%90%EC%9E%90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watch?v=cg4i_6go30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rWTWrR9Lvz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takeit0929&amp;logNo=221219238263&amp;proxyReferer=https://search.naver.com/search.naver?where=video&amp;sm=tab_jum&amp;query=%EA%B3%A0%EB%B2%A0+%EC%B9%98%EC%A6%88%EC%BC%80%EC%9D%B4%ED%81%AC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7UNLVgysGx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m.blog.naver.com/PostView.nhn?blogId=ww_1201&amp;logNo=221227431175&amp;proxyReferer=https://search.naver.com/search.naver?where=video&amp;sm=tab_jum&amp;query=%ED%94%84%EB%9E%80%EC%B8%A0+%EC%B4%88%EC%BD%9C%EB%A6%B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kV0eAPUW54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일본 사회와 관광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일본 관광자원</a:t>
            </a:r>
            <a:r>
              <a:rPr lang="en-US" altLang="ko-KR" dirty="0"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dirty="0">
                <a:latin typeface="Adobe 고딕 Std B" pitchFamily="34" charset="-127"/>
                <a:ea typeface="Adobe 고딕 Std B" pitchFamily="34" charset="-127"/>
              </a:rPr>
            </a:b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r>
              <a:rPr lang="ko-KR" altLang="en-US" dirty="0" smtClean="0">
                <a:solidFill>
                  <a:schemeClr val="tx1"/>
                </a:solidFill>
              </a:rPr>
              <a:t>조 석 예준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혼슈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오사카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도지마롤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 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2"/>
              </a:rPr>
              <a:t>영상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타코야끼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          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3"/>
              </a:rPr>
              <a:t>영상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오코노미야끼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4"/>
              </a:rPr>
              <a:t>영상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그림 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988840"/>
            <a:ext cx="2448272" cy="2088232"/>
          </a:xfrm>
          <a:prstGeom prst="rect">
            <a:avLst/>
          </a:prstGeom>
        </p:spPr>
      </p:pic>
      <p:pic>
        <p:nvPicPr>
          <p:cNvPr id="5" name="그림 4" descr="mug_obj_2017030420005022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988840"/>
            <a:ext cx="2736304" cy="2088232"/>
          </a:xfrm>
          <a:prstGeom prst="rect">
            <a:avLst/>
          </a:prstGeom>
        </p:spPr>
      </p:pic>
      <p:pic>
        <p:nvPicPr>
          <p:cNvPr id="6" name="그림 5" descr="DSC011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988840"/>
            <a:ext cx="2736303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3995678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타코야키는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1935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년 일본 오사카에서 시작된 음식으로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'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타코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문어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)'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와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'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야키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굽다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)'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를 합성한 명칭에서 유래됐다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밀가루 반죽 속에 잘게 썬 문어를 넣고 전용 틀에 구운 뒤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타코야키용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소스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마요네즈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가츠오부시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등을 뿌려 먹는 음식이다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endParaRPr lang="en-US" altLang="ko-KR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4221088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일본의 전통 철판 부침요리로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뜨거운 철판에 기름을 두르고 고기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해산물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양배추 등을 잘게 썰어 올려놓은 뒤 밀가루 반죽을 둥글게 둘러 지져낸다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  <a:endParaRPr lang="en-US" altLang="ko-KR" sz="20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일본의 음식문화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7500" dirty="0" smtClean="0"/>
          </a:p>
          <a:p>
            <a:endParaRPr lang="en-US" altLang="ko-KR" sz="7500" dirty="0" smtClean="0"/>
          </a:p>
          <a:p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식생활은 밥과 반찬을 중심으로 하고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음식재료의 계절적 맛과 색채의 손실이 없게 담백하게 조미하는 것이 특징이다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endParaRPr lang="en-US" altLang="ko-KR" sz="8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한국과 마찬가지로 된장국을 즐겨먹는데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일본된장은 미소라고 하며 미역이나 두부 등을 넣어 끓여먹는다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endParaRPr lang="en-US" altLang="ko-KR" sz="8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8000" dirty="0" err="1" smtClean="0">
                <a:latin typeface="Adobe 고딕 Std B" pitchFamily="34" charset="-127"/>
                <a:ea typeface="Adobe 고딕 Std B" pitchFamily="34" charset="-127"/>
              </a:rPr>
              <a:t>밥구룻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국그릇은 손에 들고 젓가락으로 먹으며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면이나 국물을 </a:t>
            </a:r>
            <a:r>
              <a:rPr lang="ko-KR" altLang="en-US" sz="8000" dirty="0" err="1" smtClean="0">
                <a:latin typeface="Adobe 고딕 Std B" pitchFamily="34" charset="-127"/>
                <a:ea typeface="Adobe 고딕 Std B" pitchFamily="34" charset="-127"/>
              </a:rPr>
              <a:t>소리내어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 먹는 경향이 있다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초밥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우동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8000" dirty="0" err="1" smtClean="0">
                <a:latin typeface="Adobe 고딕 Std B" pitchFamily="34" charset="-127"/>
                <a:ea typeface="Adobe 고딕 Std B" pitchFamily="34" charset="-127"/>
              </a:rPr>
              <a:t>샤브샤브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메밀국수 등은 우리나라에서도 </a:t>
            </a:r>
            <a:r>
              <a:rPr lang="ko-KR" altLang="en-US" sz="8000" dirty="0" err="1" smtClean="0">
                <a:latin typeface="Adobe 고딕 Std B" pitchFamily="34" charset="-127"/>
                <a:ea typeface="Adobe 고딕 Std B" pitchFamily="34" charset="-127"/>
              </a:rPr>
              <a:t>인기있는</a:t>
            </a:r>
            <a:r>
              <a:rPr lang="ko-KR" altLang="en-US" sz="8000" dirty="0" smtClean="0">
                <a:latin typeface="Adobe 고딕 Std B" pitchFamily="34" charset="-127"/>
                <a:ea typeface="Adobe 고딕 Std B" pitchFamily="34" charset="-127"/>
              </a:rPr>
              <a:t> 대표적인 일본음식이다</a:t>
            </a:r>
            <a:r>
              <a:rPr lang="en-US" altLang="ko-KR" sz="8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>
              <a:buNone/>
            </a:pPr>
            <a:endParaRPr lang="en-US" altLang="ko-KR" sz="7500" dirty="0" smtClean="0"/>
          </a:p>
          <a:p>
            <a:pPr>
              <a:buNone/>
            </a:pPr>
            <a:endParaRPr lang="en-US" altLang="ko-KR" sz="75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395536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그림 8" descr="26782384166911895_-1846647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064896" cy="20882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일본대표음식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스</a:t>
            </a:r>
            <a:r>
              <a:rPr lang="ko-KR" altLang="en-US" dirty="0" err="1">
                <a:latin typeface="Adobe 고딕 Std B" pitchFamily="34" charset="-127"/>
                <a:ea typeface="Adobe 고딕 Std B" pitchFamily="34" charset="-127"/>
              </a:rPr>
              <a:t>시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내용 개체 틀 3" descr="%C0Ϻ%BB_%B4%EBǥ%C0%BD%BD%C4_%C1%BE%B7%F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7"/>
            <a:ext cx="7704856" cy="2277162"/>
          </a:xfrm>
        </p:spPr>
      </p:pic>
      <p:sp>
        <p:nvSpPr>
          <p:cNvPr id="5" name="직사각형 4"/>
          <p:cNvSpPr/>
          <p:nvPr/>
        </p:nvSpPr>
        <p:spPr>
          <a:xfrm>
            <a:off x="755576" y="364502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스시는 일반적으로 밥에 소금과 식초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설탕을 섞은 ‘초밥’ 위에 신선한 생선을 얹어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와사비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간장에 찍어 먹는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니기리즈시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握鮨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にぎり寿司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를 통칭한다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스시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를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먹기 시작한 시기는 정확하지 않으나 생선을 먹기 시작하면서 생선을 저장하기 위해 도입되었다는 설과 벼농사가 시작되면서 도입되었다는 설이 있다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스시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유래에 대한 여러 가지 설이 있지만 생선의 저장법이나 이를 활용한 요리가 발달한 동남아시아 지역의 영향을 받아 일본의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스시가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생겨난 것으로 추정된다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소바</a:t>
            </a:r>
            <a:endParaRPr lang="ko-KR" altLang="en-US" dirty="0"/>
          </a:p>
        </p:txBody>
      </p:sp>
      <p:pic>
        <p:nvPicPr>
          <p:cNvPr id="4" name="내용 개체 틀 3" descr="%C0Ϻ%BB_%B4%EBǥ%C0%BD%BD%C4_%C1%BE%B7%F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776864" cy="2924125"/>
          </a:xfrm>
        </p:spPr>
      </p:pic>
      <p:sp>
        <p:nvSpPr>
          <p:cNvPr id="6" name="직사각형 5"/>
          <p:cNvSpPr/>
          <p:nvPr/>
        </p:nvSpPr>
        <p:spPr>
          <a:xfrm>
            <a:off x="755576" y="407707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소바는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메밀가루로 만든 국수를 뜨거운 국물이나 차가운 간장에 무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파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고추냉이를 넣고 찍어 먹는 일본요리이다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 </a:t>
            </a:r>
          </a:p>
          <a:p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'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소바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蕎麥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)'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는 메밀을 뜻하며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메밀국수는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'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소바키리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蕎麥切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り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)'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라고 한다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 </a:t>
            </a: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메밀을 면으로 만들기 시작한 것은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16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세기 말에서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17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세기 초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메밀국수는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 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나가노현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長野縣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에서 시작되었다는 설이 있으며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승려들이 먹던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쇼진요리였다가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일반가정에 전해졌다는 설도 있다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 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덴푸라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내용 개체 틀 3" descr="%C0Ϻ%BB_%B4%EBǥ%C0%BD%BD%C4_%C1%BE%B7%F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88831" cy="2500561"/>
          </a:xfrm>
        </p:spPr>
      </p:pic>
      <p:sp>
        <p:nvSpPr>
          <p:cNvPr id="5" name="직사각형 4"/>
          <p:cNvSpPr/>
          <p:nvPr/>
        </p:nvSpPr>
        <p:spPr>
          <a:xfrm>
            <a:off x="755576" y="3789040"/>
            <a:ext cx="7326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덴푸라는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생선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조개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채소 등의 다양한 재료에 밀가루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달걀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물로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튀김옷을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만들어 입히고 기름에 튀겨낸 일본의 대표적인 튀김요리이다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16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세기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아즈치모모야마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시대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安土桃山時代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에 나가사키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(Nagasaki,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長崎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 </a:t>
            </a: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항구를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통해 음식 재료를 기름에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튀기는 ‘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필레테스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en-US" altLang="ko-KR" sz="2000" dirty="0" err="1" smtClean="0">
                <a:latin typeface="Adobe 고딕 Std B" pitchFamily="34" charset="-127"/>
                <a:ea typeface="Adobe 고딕 Std B" pitchFamily="34" charset="-127"/>
              </a:rPr>
              <a:t>Filetes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)’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라고 하는 포르투갈 요리가 들어와 에도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도쿄의 옛이름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에 전파되어 덴푸라라는 이름으로 정착되었다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스키야키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내용 개체 틀 3" descr="fb39_257_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840760" cy="2160240"/>
          </a:xfrm>
        </p:spPr>
      </p:pic>
      <p:sp>
        <p:nvSpPr>
          <p:cNvPr id="5" name="직사각형 4"/>
          <p:cNvSpPr/>
          <p:nvPr/>
        </p:nvSpPr>
        <p:spPr>
          <a:xfrm>
            <a:off x="1043608" y="3356992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스키야키는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일본의 대표적인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규나베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요리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牛鍋料理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ぎゅうなべりょうり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쇠고기전골 요리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이다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간장과 설탕을 섞어 만든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다레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タレ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에 고기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주로 쇠고기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대파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두부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배추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실곤약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등의 재료를 넣고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니야키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煮焼き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자작하게 졸이면서 익히는 요리법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해 만든다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</a:p>
          <a:p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스키야키의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기원은 정확하지는 않으나 일본의 관서지방에서 생선을 스키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すき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호미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)’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위에 올려 익혀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焼き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야키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굽다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먹은 데에서 유래된 것으로 알려져 있다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후쿠오카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명</a:t>
            </a:r>
            <a:r>
              <a:rPr lang="ko-KR" altLang="en-US" dirty="0">
                <a:latin typeface="Adobe 고딕 Std B" pitchFamily="34" charset="-127"/>
                <a:ea typeface="Adobe 고딕 Std B" pitchFamily="34" charset="-127"/>
              </a:rPr>
              <a:t>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돈코츠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라멘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2"/>
              </a:rPr>
              <a:t>영상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히토구치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교자    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3"/>
              </a:rPr>
              <a:t>영상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미즈타키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        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4"/>
              </a:rPr>
              <a:t>영상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5" name="그림 4" descr="image_9504922221516758758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988840"/>
            <a:ext cx="2372122" cy="1800200"/>
          </a:xfrm>
          <a:prstGeom prst="rect">
            <a:avLst/>
          </a:prstGeom>
        </p:spPr>
      </p:pic>
      <p:pic>
        <p:nvPicPr>
          <p:cNvPr id="6" name="그림 5" descr="IMG_71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988840"/>
            <a:ext cx="2592288" cy="1800200"/>
          </a:xfrm>
          <a:prstGeom prst="rect">
            <a:avLst/>
          </a:prstGeom>
        </p:spPr>
      </p:pic>
      <p:pic>
        <p:nvPicPr>
          <p:cNvPr id="7" name="그림 6" descr="image_57668498615167587584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988840"/>
            <a:ext cx="2516138" cy="18002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 rot="223908">
            <a:off x="558602" y="4790951"/>
            <a:ext cx="2554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11560" y="3861048"/>
            <a:ext cx="24300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000" b="1" dirty="0" err="1" smtClean="0">
                <a:latin typeface="Adobe 고딕 Std B" pitchFamily="34" charset="-127"/>
                <a:ea typeface="Adobe 고딕 Std B" pitchFamily="34" charset="-127"/>
              </a:rPr>
              <a:t>돈코</a:t>
            </a:r>
            <a:r>
              <a:rPr lang="ko-KR" altLang="en-US" sz="2000" b="1" dirty="0" err="1" smtClean="0">
                <a:latin typeface="Adobe 고딕 Std B" pitchFamily="34" charset="-127"/>
                <a:ea typeface="Adobe 고딕 Std B" pitchFamily="34" charset="-127"/>
              </a:rPr>
              <a:t>츠</a:t>
            </a:r>
            <a:r>
              <a:rPr lang="ko-KR" altLang="ko-KR" sz="20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ko-KR" sz="2000" b="1" dirty="0" err="1" smtClean="0">
                <a:latin typeface="Adobe 고딕 Std B" pitchFamily="34" charset="-127"/>
                <a:ea typeface="Adobe 고딕 Std B" pitchFamily="34" charset="-127"/>
              </a:rPr>
              <a:t>라멘</a:t>
            </a:r>
            <a:r>
              <a:rPr lang="ko-KR" altLang="ko-KR" sz="2000" dirty="0" err="1" smtClean="0">
                <a:latin typeface="Adobe 고딕 Std B" pitchFamily="34" charset="-127"/>
                <a:ea typeface="Adobe 고딕 Std B" pitchFamily="34" charset="-127"/>
              </a:rPr>
              <a:t>은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ko-KR" sz="2000" dirty="0" err="1" smtClean="0">
                <a:latin typeface="Adobe 고딕 Std B" pitchFamily="34" charset="-127"/>
                <a:ea typeface="Adobe 고딕 Std B" pitchFamily="34" charset="-127"/>
              </a:rPr>
              <a:t>라멘의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 종류 중 하나이다.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</a:p>
          <a:p>
            <a:r>
              <a:rPr lang="ko-KR" altLang="ko-KR" sz="2000" dirty="0" err="1" smtClean="0">
                <a:latin typeface="Adobe 고딕 Std B" pitchFamily="34" charset="-127"/>
                <a:ea typeface="Adobe 고딕 Std B" pitchFamily="34" charset="-127"/>
              </a:rPr>
              <a:t>돼지뼈를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 우려낸 국물로 만드는 것으로, 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ko-KR" sz="2000" dirty="0" err="1" smtClean="0">
                <a:latin typeface="Adobe 고딕 Std B" pitchFamily="34" charset="-127"/>
                <a:ea typeface="Adobe 고딕 Std B" pitchFamily="34" charset="-127"/>
              </a:rPr>
              <a:t>돈코쓰는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 일본어로 </a:t>
            </a:r>
            <a:r>
              <a:rPr lang="ko-KR" altLang="ko-KR" sz="2000" dirty="0" err="1" smtClean="0">
                <a:latin typeface="Adobe 고딕 Std B" pitchFamily="34" charset="-127"/>
                <a:ea typeface="Adobe 고딕 Std B" pitchFamily="34" charset="-127"/>
              </a:rPr>
              <a:t>돼지뼈를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 의미한다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861048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일본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후쿠오카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지방의 닭 전골요리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  </a:t>
            </a: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닭백숙이나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닭한마리와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비슷한 요리인데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가격대와 맛의 면에서 훨씬 고급 요리로 취급된다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3861048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만두의 일종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밀가루반죽에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다진고기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채소를넣고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반죽하여 한입크기로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먹기좋게만든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만두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시고쿠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고베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규카츠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2"/>
              </a:rPr>
              <a:t>영상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  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고베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치즈케이크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3"/>
              </a:rPr>
              <a:t>영상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프란츠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초콜릿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4"/>
              </a:rPr>
              <a:t>영상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그림 3" descr="P6150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2204864"/>
            <a:ext cx="2827239" cy="2016224"/>
          </a:xfrm>
          <a:prstGeom prst="rect">
            <a:avLst/>
          </a:prstGeom>
        </p:spPr>
      </p:pic>
      <p:pic>
        <p:nvPicPr>
          <p:cNvPr id="5" name="그림 4" descr="P10106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204864"/>
            <a:ext cx="2520280" cy="2016224"/>
          </a:xfrm>
          <a:prstGeom prst="rect">
            <a:avLst/>
          </a:prstGeom>
        </p:spPr>
      </p:pic>
      <p:pic>
        <p:nvPicPr>
          <p:cNvPr id="6" name="그림 5" descr="20170513_195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204864"/>
            <a:ext cx="2448271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149080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b="1" dirty="0" err="1" smtClean="0">
                <a:latin typeface="Adobe 고딕 Std B" pitchFamily="34" charset="-127"/>
                <a:ea typeface="Adobe 고딕 Std B" pitchFamily="34" charset="-127"/>
              </a:rPr>
              <a:t>규카</a:t>
            </a:r>
            <a:r>
              <a:rPr lang="ko-KR" altLang="en-US" sz="2000" b="1" dirty="0" err="1" smtClean="0">
                <a:latin typeface="Adobe 고딕 Std B" pitchFamily="34" charset="-127"/>
                <a:ea typeface="Adobe 고딕 Std B" pitchFamily="34" charset="-127"/>
              </a:rPr>
              <a:t>츠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ja-JP" altLang="ko-KR" sz="2000" dirty="0" smtClean="0">
                <a:latin typeface="Adobe 고딕 Std B" pitchFamily="34" charset="-127"/>
                <a:ea typeface="Adobe 고딕 Std B" pitchFamily="34" charset="-127"/>
              </a:rPr>
              <a:t>牛カツ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)는 자른 쇠고기에 </a:t>
            </a:r>
            <a:r>
              <a:rPr lang="ko-KR" altLang="ko-KR" sz="2000" dirty="0" err="1" smtClean="0">
                <a:latin typeface="Adobe 고딕 Std B" pitchFamily="34" charset="-127"/>
                <a:ea typeface="Adobe 고딕 Std B" pitchFamily="34" charset="-127"/>
              </a:rPr>
              <a:t>빵가루로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 옷을 입고 식용유에 튀긴 일본식 양식이다. 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ko-KR" sz="2000" b="1" dirty="0" err="1" smtClean="0">
                <a:latin typeface="Adobe 고딕 Std B" pitchFamily="34" charset="-127"/>
                <a:ea typeface="Adobe 고딕 Std B" pitchFamily="34" charset="-127"/>
              </a:rPr>
              <a:t>비프카쓰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ja-JP" altLang="ko-KR" sz="2000" dirty="0" smtClean="0">
                <a:latin typeface="Adobe 고딕 Std B" pitchFamily="34" charset="-127"/>
                <a:ea typeface="Adobe 고딕 Std B" pitchFamily="34" charset="-127"/>
              </a:rPr>
              <a:t>ビフカツ, ビーフカツ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) 또는 </a:t>
            </a:r>
            <a:r>
              <a:rPr lang="ko-KR" altLang="ko-KR" sz="2000" b="1" dirty="0" smtClean="0">
                <a:latin typeface="Adobe 고딕 Std B" pitchFamily="34" charset="-127"/>
                <a:ea typeface="Adobe 고딕 Std B" pitchFamily="34" charset="-127"/>
              </a:rPr>
              <a:t>비프 커틀릿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ja-JP" altLang="ko-KR" sz="2000" dirty="0" smtClean="0">
                <a:latin typeface="Adobe 고딕 Std B" pitchFamily="34" charset="-127"/>
                <a:ea typeface="Adobe 고딕 Std B" pitchFamily="34" charset="-127"/>
              </a:rPr>
              <a:t>ビーフカツレツ</a:t>
            </a:r>
            <a:r>
              <a:rPr lang="ko-KR" altLang="ko-KR" sz="2000" dirty="0" smtClean="0">
                <a:latin typeface="Adobe 고딕 Std B" pitchFamily="34" charset="-127"/>
                <a:ea typeface="Adobe 고딕 Std B" pitchFamily="34" charset="-127"/>
              </a:rPr>
              <a:t>)라고도 불린다.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홋카이도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삿포로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스프카레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  <a:hlinkClick r:id="rId2"/>
              </a:rPr>
              <a:t>영상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  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멜론젤리                            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요시미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옥수수과자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그림 3" descr="00004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2520280" cy="2035285"/>
          </a:xfrm>
          <a:prstGeom prst="rect">
            <a:avLst/>
          </a:prstGeom>
        </p:spPr>
      </p:pic>
      <p:pic>
        <p:nvPicPr>
          <p:cNvPr id="5" name="그림 4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32856"/>
            <a:ext cx="2555776" cy="2016224"/>
          </a:xfrm>
          <a:prstGeom prst="rect">
            <a:avLst/>
          </a:prstGeom>
        </p:spPr>
      </p:pic>
      <p:pic>
        <p:nvPicPr>
          <p:cNvPr id="6" name="그림 5" descr="20180114_163743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132856"/>
            <a:ext cx="2448272" cy="2088232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4128755"/>
            <a:ext cx="24482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카레요리의 한 종류로</a:t>
            </a:r>
            <a:r>
              <a:rPr kumimoji="1" lang="ko-KR" altLang="ko-K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, </a:t>
            </a:r>
            <a:r>
              <a:rPr kumimoji="1" lang="ko-KR" sz="200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여러가지</a:t>
            </a:r>
            <a:r>
              <a:rPr kumimoji="1" lang="ko-K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 향신료를 사용한 묽은 국물에 해산물</a:t>
            </a:r>
            <a:r>
              <a:rPr kumimoji="1" lang="ko-KR" altLang="ko-K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, </a:t>
            </a:r>
            <a:r>
              <a:rPr kumimoji="1" lang="ko-KR" sz="200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채소등의</a:t>
            </a:r>
            <a:r>
              <a:rPr kumimoji="1" lang="ko-K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 다양한 재료가 들어가 있는 음식이다</a:t>
            </a:r>
            <a:r>
              <a:rPr kumimoji="1" lang="ko-KR" altLang="ko-K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고딕 Std B" pitchFamily="34" charset="-127"/>
                <a:ea typeface="Adobe 고딕 Std B" pitchFamily="34" charset="-127"/>
                <a:cs typeface="굴림" charset="-127"/>
              </a:rPr>
              <a:t>. </a:t>
            </a:r>
            <a:endParaRPr kumimoji="1" lang="en-US" altLang="ko-KR" sz="200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dobe 고딕 Std B" pitchFamily="34" charset="-127"/>
              <a:ea typeface="Adobe 고딕 Std B" pitchFamily="34" charset="-127"/>
              <a:cs typeface="굴림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. 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1354</TotalTime>
  <Words>531</Words>
  <Application>Microsoft Office PowerPoint</Application>
  <PresentationFormat>화면 슬라이드 쇼(4:3)</PresentationFormat>
  <Paragraphs>70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연꽃 당초 무늬</vt:lpstr>
      <vt:lpstr>일본 사회와 관광 일본 관광자원 </vt:lpstr>
      <vt:lpstr>일본의 음식문화</vt:lpstr>
      <vt:lpstr>일본대표음식 스시</vt:lpstr>
      <vt:lpstr>소바</vt:lpstr>
      <vt:lpstr>덴푸라</vt:lpstr>
      <vt:lpstr>스키야키</vt:lpstr>
      <vt:lpstr>후쿠오카  명물</vt:lpstr>
      <vt:lpstr>시고쿠 - 고베</vt:lpstr>
      <vt:lpstr>홋카이도 - 삿포로</vt:lpstr>
      <vt:lpstr>혼슈 - 오사카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 </dc:title>
  <dc:creator>호와윤</dc:creator>
  <cp:lastModifiedBy>호와윤</cp:lastModifiedBy>
  <cp:revision>126</cp:revision>
  <dcterms:created xsi:type="dcterms:W3CDTF">2018-03-15T13:52:41Z</dcterms:created>
  <dcterms:modified xsi:type="dcterms:W3CDTF">2018-03-24T14:20:02Z</dcterms:modified>
</cp:coreProperties>
</file>