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57" r:id="rId4"/>
    <p:sldId id="280" r:id="rId5"/>
    <p:sldId id="300" r:id="rId6"/>
    <p:sldId id="268" r:id="rId7"/>
    <p:sldId id="299" r:id="rId8"/>
    <p:sldId id="278" r:id="rId9"/>
    <p:sldId id="274" r:id="rId10"/>
    <p:sldId id="302" r:id="rId11"/>
    <p:sldId id="303" r:id="rId12"/>
    <p:sldId id="301" r:id="rId13"/>
    <p:sldId id="298" r:id="rId14"/>
    <p:sldId id="282" r:id="rId15"/>
    <p:sldId id="261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86" autoAdjust="0"/>
  </p:normalViewPr>
  <p:slideViewPr>
    <p:cSldViewPr>
      <p:cViewPr varScale="1">
        <p:scale>
          <a:sx n="59" d="100"/>
          <a:sy n="59" d="100"/>
        </p:scale>
        <p:origin x="67" y="19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74F7-46CA-45F8-8643-CDA9E0090025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6DB7D-872F-4EB7-A8E2-CD5327E651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35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600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022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444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722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433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031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98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101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181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2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16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51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3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89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1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0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6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8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37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54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3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6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1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Oie_gLH6OPg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erms.naver.com/videoViewer.nhn?docId=1134958&amp;seq=1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earch.naver.com/p/crd/rd?m=1&amp;px=406&amp;py=337&amp;sx=406&amp;sy=163&amp;p=TrNNadpVuFRsssXI5HRssssstHN-272861&amp;q=%C0%D3%C1%F8%BF%D6%B6%F5&amp;ssc=tab.nx.all&amp;f=nexearch&amp;w=nexearch&amp;s=lKpZc6lHQqMbFwb7Lctsig==&amp;time=1521949737216&amp;a=kdc_btm*s.tit&amp;r=1&amp;i=08121F4D_00004dd706fc&amp;u=http://terms.naver.com/entry.nhn?docId%3D957663%26cid%3D47306%26categoryId%3D47306&amp;cr=1" TargetMode="External"/><Relationship Id="rId4" Type="http://schemas.openxmlformats.org/officeDocument/2006/relationships/hyperlink" Target="http://terms.naver.com/videoViewer.nhn?docId=1134958&amp;seq=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14328" y="1032909"/>
            <a:ext cx="6373445" cy="364918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71604" y="1785930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일본의 영토와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영토문제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2082832" y="1561356"/>
            <a:ext cx="4836438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cxnSpLocks/>
          </p:cNvCxnSpPr>
          <p:nvPr/>
        </p:nvCxnSpPr>
        <p:spPr>
          <a:xfrm>
            <a:off x="2051720" y="4009628"/>
            <a:ext cx="486755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6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6" y="-94828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000" b="1" dirty="0">
                <a:solidFill>
                  <a:schemeClr val="tx1"/>
                </a:solidFill>
              </a:rPr>
              <a:t>1895</a:t>
            </a:r>
            <a:r>
              <a:rPr lang="ko-KR" altLang="en-US" sz="2000" b="1" dirty="0">
                <a:solidFill>
                  <a:schemeClr val="tx1"/>
                </a:solidFill>
              </a:rPr>
              <a:t>년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/>
                </a:solidFill>
              </a:rPr>
              <a:t>1951</a:t>
            </a:r>
            <a:r>
              <a:rPr lang="ko-KR" altLang="en-US" sz="2000" b="1" dirty="0">
                <a:solidFill>
                  <a:schemeClr val="tx1"/>
                </a:solidFill>
              </a:rPr>
              <a:t>년 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/>
                </a:solidFill>
              </a:rPr>
              <a:t>1971</a:t>
            </a:r>
            <a:r>
              <a:rPr lang="ko-KR" altLang="en-US" sz="2000" b="1" dirty="0">
                <a:solidFill>
                  <a:schemeClr val="tx1"/>
                </a:solidFill>
              </a:rPr>
              <a:t>년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/>
                </a:solidFill>
              </a:rPr>
              <a:t>1972</a:t>
            </a:r>
            <a:r>
              <a:rPr lang="ko-KR" altLang="en-US" sz="2000" b="1" dirty="0">
                <a:solidFill>
                  <a:schemeClr val="tx1"/>
                </a:solidFill>
              </a:rPr>
              <a:t>년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329927" y="45743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일본 측 주장</a:t>
            </a: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10" name="Picture 2" descr="C:\Users\win7\Desktop\bf2_4_i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7" y="1274534"/>
            <a:ext cx="3776420" cy="29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in7\Desktop\bf2_4_i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7" y="1274534"/>
            <a:ext cx="3776420" cy="29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win7\Desktop\제목 없음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42" y="731610"/>
            <a:ext cx="469692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6" y="-94828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000" b="1" dirty="0">
                <a:solidFill>
                  <a:schemeClr val="tx1"/>
                </a:solidFill>
              </a:rPr>
              <a:t>1403</a:t>
            </a:r>
            <a:r>
              <a:rPr lang="ko-KR" altLang="en-US" sz="2000" b="1" dirty="0">
                <a:solidFill>
                  <a:schemeClr val="tx1"/>
                </a:solidFill>
              </a:rPr>
              <a:t>년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r>
              <a:rPr lang="ko-KR" altLang="en-US" sz="2000" b="1" dirty="0">
                <a:solidFill>
                  <a:schemeClr val="tx1"/>
                </a:solidFill>
              </a:rPr>
              <a:t>청나라 강희제</a:t>
            </a:r>
            <a:r>
              <a:rPr lang="en-US" altLang="ko-KR" sz="2000" b="1" dirty="0">
                <a:solidFill>
                  <a:schemeClr val="tx1"/>
                </a:solidFill>
              </a:rPr>
              <a:t>(17</a:t>
            </a:r>
            <a:r>
              <a:rPr lang="ko-KR" altLang="en-US" sz="2000" b="1" dirty="0">
                <a:solidFill>
                  <a:schemeClr val="tx1"/>
                </a:solidFill>
              </a:rPr>
              <a:t>세기</a:t>
            </a:r>
            <a:r>
              <a:rPr lang="en-US" altLang="ko-KR" sz="2000" b="1" dirty="0">
                <a:solidFill>
                  <a:schemeClr val="tx1"/>
                </a:solidFill>
              </a:rPr>
              <a:t>) </a:t>
            </a: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  <a:p>
            <a:pPr algn="l"/>
            <a:endParaRPr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374787" y="45743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중국 측 주장</a:t>
            </a: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10" name="Picture 2" descr="C:\Users\win7\Desktop\bf2_4_i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7" y="1274534"/>
            <a:ext cx="3776420" cy="29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in7\Desktop\bf2_4_i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7" y="1274534"/>
            <a:ext cx="3776420" cy="29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win7\Desktop\제목 없음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42" y="731610"/>
            <a:ext cx="469692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최근 중일의 </a:t>
            </a:r>
            <a:r>
              <a:rPr lang="ko-KR" altLang="en-US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센카쿠열</a:t>
            </a:r>
            <a:r>
              <a:rPr lang="ko-KR" alt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도</a:t>
            </a:r>
            <a:r>
              <a:rPr lang="en-US" altLang="ko-KR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댜오위다오</a:t>
            </a:r>
            <a:r>
              <a:rPr lang="en-US" altLang="ko-KR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 </a:t>
            </a:r>
            <a:r>
              <a:rPr lang="ko-KR" alt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뉴스</a:t>
            </a:r>
            <a:endParaRPr lang="en-US" altLang="ko-KR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hlinkClick r:id="rId5"/>
              </a:rPr>
              <a:t>YTN NEWS</a:t>
            </a:r>
          </a:p>
          <a:p>
            <a:pPr algn="ctr"/>
            <a:r>
              <a:rPr lang="en-US" altLang="ko-KR" sz="5400" b="1" dirty="0">
                <a:hlinkClick r:id="rId5"/>
              </a:rPr>
              <a:t>YOU TUBE</a:t>
            </a:r>
            <a:endParaRPr lang="en-US" altLang="ko-KR" sz="5400" b="1" dirty="0"/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000232" y="-21161"/>
            <a:ext cx="5004556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786182" y="0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출처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dist"/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31087-DA70-4BDB-A370-5DC76A187F3B}"/>
              </a:ext>
            </a:extLst>
          </p:cNvPr>
          <p:cNvSpPr txBox="1"/>
          <p:nvPr/>
        </p:nvSpPr>
        <p:spPr>
          <a:xfrm>
            <a:off x="2143108" y="1785930"/>
            <a:ext cx="484253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※</a:t>
            </a:r>
            <a:r>
              <a:rPr lang="ko-KR" altLang="en-US" sz="2400" b="1" dirty="0" err="1">
                <a:solidFill>
                  <a:schemeClr val="bg1"/>
                </a:solidFill>
              </a:rPr>
              <a:t>네이버</a:t>
            </a:r>
            <a:r>
              <a:rPr lang="ko-KR" altLang="en-US" sz="2400" b="1" dirty="0">
                <a:solidFill>
                  <a:schemeClr val="bg1"/>
                </a:solidFill>
              </a:rPr>
              <a:t> 지식백과</a:t>
            </a:r>
            <a:r>
              <a:rPr lang="en-US" altLang="ko-KR" sz="1400" b="1" dirty="0">
                <a:solidFill>
                  <a:schemeClr val="bg1"/>
                </a:solidFill>
              </a:rPr>
              <a:t>http://terms.naver.com/entry.nhn?docId=1053743&amp;cid=42147&amp;categoryId=42147</a:t>
            </a:r>
          </a:p>
          <a:p>
            <a:r>
              <a:rPr lang="en-US" altLang="ko-KR" sz="1400" b="1" dirty="0">
                <a:solidFill>
                  <a:schemeClr val="bg1"/>
                </a:solidFill>
              </a:rPr>
              <a:t>http://terms.naver.com/entry.nhn?docId=72077&amp;cid=43667&amp;categoryId=43667</a:t>
            </a:r>
          </a:p>
          <a:p>
            <a:r>
              <a:rPr lang="en-US" altLang="ko-KR" sz="1400" b="1" dirty="0">
                <a:solidFill>
                  <a:schemeClr val="bg1"/>
                </a:solidFill>
              </a:rPr>
              <a:t>http://terms.naver.com/entry.nhn?docId=1209227&amp;cid=40942&amp;categoryId=31658</a:t>
            </a:r>
          </a:p>
          <a:p>
            <a:r>
              <a:rPr lang="en-US" altLang="ko-KR" sz="2400" b="1" dirty="0">
                <a:solidFill>
                  <a:schemeClr val="bg1"/>
                </a:solidFill>
              </a:rPr>
              <a:t>※ YTN NEWS YOUTUBE </a:t>
            </a:r>
            <a:r>
              <a:rPr lang="en-US" altLang="ko-KR" sz="1400" b="1" dirty="0">
                <a:solidFill>
                  <a:schemeClr val="bg1"/>
                </a:solidFill>
              </a:rPr>
              <a:t>https://www.youtube.com/watch?v=Oie_gLH6OPg</a:t>
            </a: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5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57488" y="1500178"/>
            <a:ext cx="3600400" cy="20002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71802" y="2000244"/>
            <a:ext cx="3120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감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사합니다</a:t>
            </a:r>
            <a:endParaRPr lang="en-US" altLang="ko-KR" sz="44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071802" y="1928806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059832" y="2929508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6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14328" y="1032909"/>
            <a:ext cx="6373445" cy="364918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71604" y="1785930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일본의 영토와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영토문제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2082832" y="1561356"/>
            <a:ext cx="4836438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cxnSpLocks/>
          </p:cNvCxnSpPr>
          <p:nvPr/>
        </p:nvCxnSpPr>
        <p:spPr>
          <a:xfrm>
            <a:off x="2051720" y="4009628"/>
            <a:ext cx="486755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99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85786" y="714360"/>
            <a:ext cx="7429552" cy="428628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357302"/>
            <a:ext cx="7772400" cy="1225021"/>
          </a:xfrm>
        </p:spPr>
        <p:txBody>
          <a:bodyPr>
            <a:norm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</a:rPr>
              <a:t>한국이 개입된 영토관련 전쟁</a:t>
            </a:r>
            <a:br>
              <a:rPr lang="en-US" altLang="ko-KR" sz="3200" b="1" dirty="0">
                <a:solidFill>
                  <a:schemeClr val="bg1"/>
                </a:solidFill>
              </a:rPr>
            </a:br>
            <a:r>
              <a:rPr lang="ko-KR" altLang="en-US" sz="2400" b="1" dirty="0">
                <a:solidFill>
                  <a:schemeClr val="bg1"/>
                </a:solidFill>
              </a:rPr>
              <a:t>임진왜란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8</a:t>
            </a:r>
            <a:r>
              <a:rPr lang="ko-KR" altLang="en-US" sz="2400" dirty="0">
                <a:solidFill>
                  <a:schemeClr val="bg1"/>
                </a:solidFill>
              </a:rPr>
              <a:t>조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</a:rPr>
              <a:t>21702218</a:t>
            </a:r>
          </a:p>
          <a:p>
            <a:r>
              <a:rPr lang="ko-KR" altLang="en-US" sz="2400" dirty="0">
                <a:solidFill>
                  <a:schemeClr val="bg1"/>
                </a:solidFill>
              </a:rPr>
              <a:t>권대환</a:t>
            </a:r>
          </a:p>
        </p:txBody>
      </p:sp>
    </p:spTree>
    <p:extLst>
      <p:ext uri="{BB962C8B-B14F-4D97-AF65-F5344CB8AC3E}">
        <p14:creationId xmlns:p14="http://schemas.microsoft.com/office/powerpoint/2010/main" val="2966520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124762" y="-10581"/>
            <a:ext cx="5072098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163985" y="1178131"/>
            <a:ext cx="4793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91BE0-F98C-4A2B-82D9-0219B7643E85}"/>
              </a:ext>
            </a:extLst>
          </p:cNvPr>
          <p:cNvSpPr txBox="1"/>
          <p:nvPr/>
        </p:nvSpPr>
        <p:spPr>
          <a:xfrm>
            <a:off x="2209517" y="1178130"/>
            <a:ext cx="490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임진왜란의 발발</a:t>
            </a:r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BCB07-C211-4854-A28F-AFE72D82400F}"/>
              </a:ext>
            </a:extLst>
          </p:cNvPr>
          <p:cNvSpPr txBox="1"/>
          <p:nvPr/>
        </p:nvSpPr>
        <p:spPr>
          <a:xfrm>
            <a:off x="1791160" y="2524919"/>
            <a:ext cx="491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 algn="dist">
              <a:buFont typeface="Wingdings" panose="05000000000000000000" pitchFamily="2" charset="2"/>
              <a:buChar char="u"/>
            </a:pPr>
            <a:r>
              <a:rPr lang="en-US" altLang="ko-K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배달의민족 주아" panose="02020603020101020101" pitchFamily="18" charset="-127"/>
              </a:rPr>
              <a:t>3</a:t>
            </a:r>
            <a:r>
              <a:rPr lang="ko-KR" altLang="en-US" sz="36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배달의민족 주아" panose="02020603020101020101" pitchFamily="18" charset="-127"/>
              </a:rPr>
              <a:t>대대첩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배달의민족 주아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275856" y="95219"/>
            <a:ext cx="222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36BEE74-3C41-4B06-B85D-B73363827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111" y="3890540"/>
            <a:ext cx="513937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251520" y="319579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1592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대륙 정벌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(</a:t>
            </a:r>
            <a:r>
              <a:rPr lang="ko-KR" altLang="en-US" sz="2800" b="1" dirty="0"/>
              <a:t>임진왜란의 발발</a:t>
            </a:r>
            <a:r>
              <a:rPr lang="en-US" altLang="ko-KR" sz="2800" b="1" dirty="0"/>
              <a:t>)</a:t>
            </a:r>
            <a:endParaRPr lang="ko-KR" altLang="en-US" sz="28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24AEAE4-A27D-4BFE-A129-16D5B0D13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343321"/>
            <a:ext cx="3353067" cy="502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85786" y="714360"/>
            <a:ext cx="7429552" cy="428628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357302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ko-KR" altLang="en-US" sz="4800" b="1" dirty="0" err="1">
                <a:solidFill>
                  <a:schemeClr val="bg1"/>
                </a:solidFill>
              </a:rPr>
              <a:t>센카쿠열도</a:t>
            </a:r>
            <a:r>
              <a:rPr lang="en-US" altLang="ko-KR" sz="4800" b="1" dirty="0">
                <a:solidFill>
                  <a:schemeClr val="bg1"/>
                </a:solidFill>
              </a:rPr>
              <a:t>(</a:t>
            </a:r>
            <a:r>
              <a:rPr lang="ko-KR" altLang="en-US" sz="4800" b="1" dirty="0" err="1">
                <a:solidFill>
                  <a:schemeClr val="bg1"/>
                </a:solidFill>
              </a:rPr>
              <a:t>댜오위다오</a:t>
            </a:r>
            <a:r>
              <a:rPr lang="en-US" altLang="ko-KR" sz="4800" b="1" dirty="0">
                <a:solidFill>
                  <a:schemeClr val="bg1"/>
                </a:solidFill>
              </a:rPr>
              <a:t>) </a:t>
            </a:r>
            <a:r>
              <a:rPr lang="ko-KR" altLang="en-US" sz="4800" b="1" dirty="0">
                <a:solidFill>
                  <a:schemeClr val="bg1"/>
                </a:solidFill>
              </a:rPr>
              <a:t>분쟁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8</a:t>
            </a:r>
            <a:r>
              <a:rPr lang="ko-KR" altLang="en-US" dirty="0">
                <a:solidFill>
                  <a:schemeClr val="bg1"/>
                </a:solidFill>
              </a:rPr>
              <a:t>조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21702098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정재균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323528" y="29262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한산도 대첩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행주 대첩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진주 대첩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361552" y="45743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(3</a:t>
            </a:r>
            <a:r>
              <a:rPr lang="ko-KR" altLang="en-US" sz="2800" b="1" dirty="0"/>
              <a:t>대 대첩</a:t>
            </a:r>
            <a:r>
              <a:rPr lang="en-US" altLang="ko-KR" sz="2800" b="1" dirty="0"/>
              <a:t>)</a:t>
            </a:r>
            <a:endParaRPr lang="ko-KR" altLang="en-US" sz="28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945C73F-6349-46E6-A5ED-171441EF9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61" y="980654"/>
            <a:ext cx="4752527" cy="3389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6F0CCE-1105-474A-817B-D1AE3445B1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44" y="977194"/>
            <a:ext cx="4860419" cy="364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E75864C-1D36-42DA-9439-6F059B826F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86" y="879365"/>
            <a:ext cx="5020977" cy="395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32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216847" y="-42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(</a:t>
            </a:r>
            <a:r>
              <a:rPr lang="ko-KR" altLang="en-US" sz="2800" b="1" dirty="0"/>
              <a:t>임진왜란의 영향 </a:t>
            </a:r>
            <a:r>
              <a:rPr lang="en-US" altLang="ko-KR" sz="2800" b="1" dirty="0"/>
              <a:t>)</a:t>
            </a:r>
            <a:endParaRPr lang="ko-KR" altLang="en-US" sz="28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AC3EAC-4A92-41AD-BCBA-7F213AACE53B}"/>
              </a:ext>
            </a:extLst>
          </p:cNvPr>
          <p:cNvSpPr txBox="1"/>
          <p:nvPr/>
        </p:nvSpPr>
        <p:spPr>
          <a:xfrm>
            <a:off x="575145" y="1313342"/>
            <a:ext cx="382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Arial Black" panose="020B0A04020102020204" pitchFamily="34" charset="0"/>
              </a:rPr>
              <a:t>경복궁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C8E14-128C-4204-815D-7E6FCD1BE13A}"/>
              </a:ext>
            </a:extLst>
          </p:cNvPr>
          <p:cNvSpPr txBox="1"/>
          <p:nvPr/>
        </p:nvSpPr>
        <p:spPr>
          <a:xfrm>
            <a:off x="1699281" y="131334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Arial Black" panose="020B0A04020102020204" pitchFamily="34" charset="0"/>
              </a:rPr>
              <a:t>불국사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2D94B6-5C8A-4C02-80DF-82B93448745D}"/>
              </a:ext>
            </a:extLst>
          </p:cNvPr>
          <p:cNvSpPr txBox="1"/>
          <p:nvPr/>
        </p:nvSpPr>
        <p:spPr>
          <a:xfrm>
            <a:off x="575145" y="3001516"/>
            <a:ext cx="306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Arial Black" panose="020B0A04020102020204" pitchFamily="34" charset="0"/>
              </a:rPr>
              <a:t>도자기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2A5B77A-1711-4587-8BBE-018CEA2875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58" y="980654"/>
            <a:ext cx="4752528" cy="39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19629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2627784" y="985292"/>
            <a:ext cx="6120680" cy="0"/>
          </a:xfrm>
          <a:prstGeom prst="line">
            <a:avLst/>
          </a:prstGeom>
          <a:ln>
            <a:solidFill>
              <a:srgbClr val="D9969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AF4081-E8EA-4528-84BF-8F3E315D4432}"/>
              </a:ext>
            </a:extLst>
          </p:cNvPr>
          <p:cNvSpPr txBox="1"/>
          <p:nvPr/>
        </p:nvSpPr>
        <p:spPr>
          <a:xfrm>
            <a:off x="2480342" y="427205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D996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9E1D517-8ADF-43B0-91F6-085EEDAC1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00" y="1038667"/>
            <a:ext cx="7229868" cy="441421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75C91B3-59B3-4EA5-8467-10741F6A1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832" y="1005152"/>
            <a:ext cx="3314700" cy="43338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E06E632-1BC0-4AB6-B1F8-3A81F544A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2507" y="873772"/>
            <a:ext cx="2971192" cy="4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dirty="0"/>
          </a:p>
        </p:txBody>
      </p:sp>
      <p:sp>
        <p:nvSpPr>
          <p:cNvPr id="2" name="말풍선: 타원형 1">
            <a:hlinkClick r:id="rId5"/>
            <a:extLst>
              <a:ext uri="{FF2B5EF4-FFF2-40B4-BE49-F238E27FC236}">
                <a16:creationId xmlns:a16="http://schemas.microsoft.com/office/drawing/2014/main" id="{A160D6FA-BC97-4860-BB31-8DFAB6F04308}"/>
              </a:ext>
            </a:extLst>
          </p:cNvPr>
          <p:cNvSpPr/>
          <p:nvPr/>
        </p:nvSpPr>
        <p:spPr>
          <a:xfrm>
            <a:off x="3347864" y="1777380"/>
            <a:ext cx="2736304" cy="1872208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132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000232" y="-21161"/>
            <a:ext cx="5004556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786182" y="0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출처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dist"/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31087-DA70-4BDB-A370-5DC76A187F3B}"/>
              </a:ext>
            </a:extLst>
          </p:cNvPr>
          <p:cNvSpPr txBox="1"/>
          <p:nvPr/>
        </p:nvSpPr>
        <p:spPr>
          <a:xfrm>
            <a:off x="2302861" y="1750557"/>
            <a:ext cx="4842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hlinkClick r:id="rId4"/>
              </a:rPr>
              <a:t>http://terms.naver.com/videoViewer.nhn?docId=1134958&amp;seq=1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r>
              <a:rPr lang="en-US" altLang="ko-KR" sz="3600" dirty="0" err="1">
                <a:solidFill>
                  <a:srgbClr val="0070C0"/>
                </a:solidFill>
                <a:hlinkClick r:id="rId5"/>
              </a:rPr>
              <a:t>naver</a:t>
            </a:r>
            <a:endParaRPr lang="ko-KR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88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57488" y="1500178"/>
            <a:ext cx="3600400" cy="200026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71802" y="2000244"/>
            <a:ext cx="3120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감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사합니다</a:t>
            </a:r>
            <a:endParaRPr lang="en-US" altLang="ko-KR" sz="44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071802" y="1928806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059832" y="2929508"/>
            <a:ext cx="316835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14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4588395" y="-13478"/>
            <a:ext cx="3728021" cy="5736161"/>
          </a:xfrm>
          <a:prstGeom prst="parallelogram">
            <a:avLst>
              <a:gd name="adj" fmla="val 2769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57818" y="2143120"/>
            <a:ext cx="221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392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1691680" y="-21161"/>
            <a:ext cx="5904656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163984" y="1178131"/>
            <a:ext cx="5000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ko-KR" altLang="en-US" sz="2800" b="1" dirty="0" err="1">
                <a:solidFill>
                  <a:schemeClr val="bg1"/>
                </a:solidFill>
              </a:rPr>
              <a:t>센카쿠열도</a:t>
            </a:r>
            <a:r>
              <a:rPr lang="en-US" altLang="ko-KR" sz="2800" b="1" dirty="0">
                <a:solidFill>
                  <a:schemeClr val="bg1"/>
                </a:solidFill>
              </a:rPr>
              <a:t>(</a:t>
            </a:r>
            <a:r>
              <a:rPr lang="ko-KR" altLang="en-US" sz="2800" b="1" dirty="0" err="1">
                <a:solidFill>
                  <a:schemeClr val="bg1"/>
                </a:solidFill>
              </a:rPr>
              <a:t>댜오위다오</a:t>
            </a:r>
            <a:r>
              <a:rPr lang="en-US" altLang="ko-KR" sz="2800" b="1" dirty="0">
                <a:solidFill>
                  <a:schemeClr val="bg1"/>
                </a:solidFill>
              </a:rPr>
              <a:t>) </a:t>
            </a:r>
            <a:r>
              <a:rPr lang="ko-KR" altLang="en-US" sz="2800" b="1" dirty="0">
                <a:solidFill>
                  <a:schemeClr val="bg1"/>
                </a:solidFill>
              </a:rPr>
              <a:t>분쟁 지도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endParaRPr lang="ko-KR" altLang="en-US" sz="2800" b="1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ko-KR" altLang="en-US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센카쿠열도</a:t>
            </a:r>
            <a:r>
              <a:rPr lang="en-US" altLang="ko-KR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댜오위다오</a:t>
            </a:r>
            <a:r>
              <a:rPr lang="en-US" altLang="ko-KR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 </a:t>
            </a:r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분쟁 이유</a:t>
            </a:r>
            <a:r>
              <a:rPr lang="en-US" altLang="ko-KR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일지</a:t>
            </a:r>
            <a:endParaRPr lang="en-US" altLang="ko-KR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endParaRPr lang="en-US" altLang="ko-KR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최근 중일의 </a:t>
            </a:r>
            <a:r>
              <a:rPr lang="ko-KR" altLang="en-US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센카쿠열도</a:t>
            </a:r>
            <a:r>
              <a:rPr lang="en-US" altLang="ko-KR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댜오위다오</a:t>
            </a:r>
            <a:r>
              <a:rPr lang="en-US" altLang="ko-KR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 </a:t>
            </a:r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뉴스</a:t>
            </a:r>
            <a:endParaRPr lang="en-US" altLang="ko-KR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275856" y="95219"/>
            <a:ext cx="222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833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 err="1"/>
              <a:t>센카쿠열도</a:t>
            </a:r>
            <a:r>
              <a:rPr lang="en-US" altLang="ko-KR" sz="5400" b="1" dirty="0"/>
              <a:t>(</a:t>
            </a:r>
            <a:r>
              <a:rPr lang="ko-KR" altLang="en-US" sz="5400" b="1" dirty="0" err="1"/>
              <a:t>댜오위다오</a:t>
            </a:r>
            <a:r>
              <a:rPr lang="en-US" altLang="ko-KR" sz="5400" b="1" dirty="0"/>
              <a:t>) </a:t>
            </a:r>
            <a:r>
              <a:rPr lang="ko-KR" altLang="en-US" sz="5400" b="1" dirty="0"/>
              <a:t>분쟁 지도</a:t>
            </a:r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7" name="대각선 방향의 모서리가 잘린 사각형 5">
            <a:extLst>
              <a:ext uri="{FF2B5EF4-FFF2-40B4-BE49-F238E27FC236}">
                <a16:creationId xmlns:a16="http://schemas.microsoft.com/office/drawing/2014/main" id="{3F4FDA0E-67F3-4A1D-A601-6653E6EBD81F}"/>
              </a:ext>
            </a:extLst>
          </p:cNvPr>
          <p:cNvSpPr/>
          <p:nvPr/>
        </p:nvSpPr>
        <p:spPr>
          <a:xfrm>
            <a:off x="714348" y="142856"/>
            <a:ext cx="8136904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15" name="직사각형 14"/>
          <p:cNvSpPr/>
          <p:nvPr/>
        </p:nvSpPr>
        <p:spPr>
          <a:xfrm>
            <a:off x="827584" y="214294"/>
            <a:ext cx="802366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아시아 내 </a:t>
            </a:r>
            <a:r>
              <a:rPr lang="ko-KR" altLang="en-US" sz="2800" b="1" dirty="0" err="1">
                <a:solidFill>
                  <a:schemeClr val="tx1"/>
                </a:solidFill>
              </a:rPr>
              <a:t>센카쿠열도</a:t>
            </a:r>
            <a:r>
              <a:rPr lang="en-US" altLang="ko-KR" sz="2800" b="1" dirty="0">
                <a:solidFill>
                  <a:schemeClr val="tx1"/>
                </a:solidFill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</a:rPr>
              <a:t>댜오위다오</a:t>
            </a:r>
            <a:r>
              <a:rPr lang="en-US" altLang="ko-KR" sz="2800" b="1" dirty="0">
                <a:solidFill>
                  <a:schemeClr val="tx1"/>
                </a:solidFill>
              </a:rPr>
              <a:t>) </a:t>
            </a:r>
            <a:r>
              <a:rPr lang="ko-KR" altLang="en-US" sz="2800" b="1" dirty="0">
                <a:solidFill>
                  <a:schemeClr val="tx1"/>
                </a:solidFill>
              </a:rPr>
              <a:t>분쟁 위치</a:t>
            </a:r>
          </a:p>
        </p:txBody>
      </p:sp>
      <p:pic>
        <p:nvPicPr>
          <p:cNvPr id="2050" name="Picture 2" descr="C:\Users\win7\Desktop\bf2_4_i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26" y="990491"/>
            <a:ext cx="5450948" cy="41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6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320731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F4081-E8EA-4528-84BF-8F3E315D4432}"/>
              </a:ext>
            </a:extLst>
          </p:cNvPr>
          <p:cNvSpPr txBox="1"/>
          <p:nvPr/>
        </p:nvSpPr>
        <p:spPr>
          <a:xfrm>
            <a:off x="755576" y="4565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/>
              <a:t>센카쿠열도</a:t>
            </a:r>
            <a:r>
              <a:rPr lang="en-US" altLang="ko-KR" sz="3200" b="1" dirty="0"/>
              <a:t>(</a:t>
            </a:r>
            <a:r>
              <a:rPr lang="ko-KR" altLang="en-US" sz="3200" b="1" dirty="0" err="1"/>
              <a:t>댜오위다오</a:t>
            </a:r>
            <a:r>
              <a:rPr lang="en-US" altLang="ko-KR" sz="3200" b="1" dirty="0"/>
              <a:t>) </a:t>
            </a:r>
            <a:r>
              <a:rPr lang="ko-KR" altLang="en-US" sz="3200" b="1" dirty="0"/>
              <a:t>분쟁 지도</a:t>
            </a:r>
            <a:endParaRPr lang="ko-KR" altLang="en-US" sz="3200" b="1" dirty="0">
              <a:solidFill>
                <a:srgbClr val="D996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win7\Desktop\bf2_4_i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41347"/>
            <a:ext cx="5616624" cy="43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5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4358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센카쿠열도</a:t>
            </a:r>
            <a:r>
              <a:rPr lang="en-US" altLang="ko-KR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댜오위다오</a:t>
            </a:r>
            <a:r>
              <a:rPr lang="en-US" altLang="ko-KR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 </a:t>
            </a:r>
            <a:r>
              <a:rPr lang="ko-KR" alt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분쟁 이유</a:t>
            </a:r>
            <a:r>
              <a:rPr lang="en-US" altLang="ko-KR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일지</a:t>
            </a:r>
            <a:endParaRPr lang="en-US" altLang="ko-KR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99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31538" y="202790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526005" y="2641476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000" b="1" dirty="0">
                <a:solidFill>
                  <a:schemeClr val="tx1"/>
                </a:solidFill>
              </a:rPr>
              <a:t>1969</a:t>
            </a:r>
            <a:r>
              <a:rPr lang="ko-KR" altLang="en-US" sz="2000" b="1" dirty="0">
                <a:solidFill>
                  <a:schemeClr val="tx1"/>
                </a:solidFill>
              </a:rPr>
              <a:t>년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374787" y="45743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분쟁의 이유</a:t>
            </a: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10" name="Picture 2" descr="C:\Users\win7\Desktop\bf2_4_i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7" y="1274534"/>
            <a:ext cx="3776420" cy="29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in7\Desktop\bf2_4_i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7" y="1274534"/>
            <a:ext cx="3776420" cy="29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win7\Desktop\제목 없음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42" y="731610"/>
            <a:ext cx="469692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287</Words>
  <Application>Microsoft Office PowerPoint</Application>
  <PresentationFormat>화면 슬라이드 쇼(16:10)</PresentationFormat>
  <Paragraphs>106</Paragraphs>
  <Slides>25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맑은 고딕</vt:lpstr>
      <vt:lpstr>배달의민족 주아</vt:lpstr>
      <vt:lpstr>Arial</vt:lpstr>
      <vt:lpstr>Arial Black</vt:lpstr>
      <vt:lpstr>Wingdings</vt:lpstr>
      <vt:lpstr>Office 테마</vt:lpstr>
      <vt:lpstr>PowerPoint 프레젠테이션</vt:lpstr>
      <vt:lpstr>센카쿠열도(댜오위다오) 분쟁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한국이 개입된 영토관련 전쟁 임진왜란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조예림</dc:creator>
  <cp:lastModifiedBy>정혜창</cp:lastModifiedBy>
  <cp:revision>72</cp:revision>
  <dcterms:created xsi:type="dcterms:W3CDTF">2017-04-29T12:23:00Z</dcterms:created>
  <dcterms:modified xsi:type="dcterms:W3CDTF">2018-03-29T20:55:25Z</dcterms:modified>
</cp:coreProperties>
</file>