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257" r:id="rId4"/>
    <p:sldId id="280" r:id="rId5"/>
    <p:sldId id="278" r:id="rId6"/>
    <p:sldId id="274" r:id="rId7"/>
    <p:sldId id="301" r:id="rId8"/>
    <p:sldId id="296" r:id="rId9"/>
    <p:sldId id="300" r:id="rId10"/>
    <p:sldId id="297" r:id="rId11"/>
    <p:sldId id="298" r:id="rId12"/>
    <p:sldId id="303" r:id="rId13"/>
    <p:sldId id="302" r:id="rId14"/>
    <p:sldId id="268" r:id="rId15"/>
    <p:sldId id="282" r:id="rId16"/>
    <p:sldId id="261" r:id="rId1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 varScale="1">
        <p:scale>
          <a:sx n="103" d="100"/>
          <a:sy n="103" d="100"/>
        </p:scale>
        <p:origin x="87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77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68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0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72077" y="841276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r>
              <a:rPr lang="ko-KR" altLang="en-US" dirty="0"/>
              <a:t>일본의 </a:t>
            </a:r>
            <a:r>
              <a:rPr lang="ko-KR" altLang="en-US" dirty="0" err="1"/>
              <a:t>삼국통람여지도정전도에</a:t>
            </a:r>
            <a:r>
              <a:rPr lang="ko-KR" altLang="en-US" dirty="0"/>
              <a:t> 그려져 있는 죽도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</a:t>
            </a:r>
            <a:r>
              <a:rPr lang="ko-KR" altLang="en-US" dirty="0"/>
              <a:t>의 북동쪽에 남북으로 긴 작은 부속도가 있지만</a:t>
            </a:r>
            <a:r>
              <a:rPr lang="en-US" altLang="ko-KR" dirty="0"/>
              <a:t>, </a:t>
            </a:r>
            <a:r>
              <a:rPr lang="ko-KR" altLang="en-US" dirty="0"/>
              <a:t>섬의 크기나 형태</a:t>
            </a:r>
            <a:r>
              <a:rPr lang="en-US" altLang="ko-KR" dirty="0"/>
              <a:t>, </a:t>
            </a:r>
            <a:r>
              <a:rPr lang="ko-KR" altLang="en-US" dirty="0"/>
              <a:t>위치관계로 보듯이</a:t>
            </a:r>
            <a:r>
              <a:rPr lang="en-US" altLang="ko-KR" dirty="0"/>
              <a:t>, </a:t>
            </a:r>
            <a:r>
              <a:rPr lang="ko-KR" altLang="en-US" dirty="0"/>
              <a:t>이것은 현재의 </a:t>
            </a:r>
            <a:r>
              <a:rPr lang="ko-KR" altLang="en-US" dirty="0" err="1"/>
              <a:t>죽서도에</a:t>
            </a:r>
            <a:r>
              <a:rPr lang="ko-KR" altLang="en-US" dirty="0"/>
              <a:t> 해상한다</a:t>
            </a:r>
            <a:r>
              <a:rPr lang="en-US" altLang="ko-KR" dirty="0"/>
              <a:t>. </a:t>
            </a:r>
            <a:r>
              <a:rPr lang="ko-KR" altLang="en-US" dirty="0"/>
              <a:t>이 지도에 현재의 독도는 그려져 있지 않다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6"/>
            <a:ext cx="4143404" cy="47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755576" y="733264"/>
            <a:ext cx="756084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/>
              <a:t>https://www.youtube.com/watch?v=LMhAXiYAvJI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755576" y="733264"/>
            <a:ext cx="756084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/>
              <a:t>http://tv.naver.com/v/2789465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7304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bg1">
                    <a:lumMod val="85000"/>
                  </a:schemeClr>
                </a:solidFill>
              </a:rPr>
              <a:t>제</a:t>
            </a:r>
            <a:r>
              <a:rPr lang="en-US" altLang="ko-KR" sz="54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ko-KR" altLang="en-US" sz="5400" b="1" dirty="0">
                <a:solidFill>
                  <a:schemeClr val="bg1">
                    <a:lumMod val="85000"/>
                  </a:schemeClr>
                </a:solidFill>
              </a:rPr>
              <a:t>차 세계 대전 후의 연합군 최고사령부에 의한 독도 처분의 해석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6036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55576" y="12119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58488" y="4275539"/>
            <a:ext cx="5472608" cy="716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65054"/>
            <a:ext cx="3600400" cy="387508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857356" y="214294"/>
            <a:ext cx="44291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3826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http://tv.naver.com/v/2789465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081241" y="1273324"/>
            <a:ext cx="484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https://www.youtube.com/watch?v=LMhAXiYAvJI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240D5-5222-4F07-A9FD-C11A4B077B84}"/>
              </a:ext>
            </a:extLst>
          </p:cNvPr>
          <p:cNvSpPr txBox="1"/>
          <p:nvPr/>
        </p:nvSpPr>
        <p:spPr>
          <a:xfrm>
            <a:off x="1943828" y="3610680"/>
            <a:ext cx="511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https://blog.naver.com/y2gochu/130050092899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</a:rPr>
              <a:t>독도 영토문제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21702069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최정은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0502" y="1318320"/>
            <a:ext cx="543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독도분쟁</a:t>
            </a: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독도에 대해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1934533" y="2317323"/>
            <a:ext cx="51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대한민국 측 주장 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1942566" y="3296691"/>
            <a:ext cx="5129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 측 주장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dist"/>
            <a:r>
              <a:rPr lang="ko-KR" altLang="en-US" dirty="0">
                <a:solidFill>
                  <a:schemeClr val="bg1">
                    <a:lumMod val="85000"/>
                  </a:schemeClr>
                </a:solidFill>
              </a:rPr>
              <a:t>       제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</a:rPr>
              <a:t>차 세계 대전 후의 연합군 최고사령부에 의한 독도 처분의 해석</a:t>
            </a: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9A292E02-4A17-452E-814B-9F4F1EED9897}"/>
              </a:ext>
            </a:extLst>
          </p:cNvPr>
          <p:cNvSpPr/>
          <p:nvPr/>
        </p:nvSpPr>
        <p:spPr>
          <a:xfrm>
            <a:off x="2123728" y="4396680"/>
            <a:ext cx="432048" cy="41087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344816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독도 분쟁</a:t>
            </a:r>
            <a:r>
              <a:rPr lang="en-US" altLang="ko-KR" sz="5400" b="1" dirty="0"/>
              <a:t>, </a:t>
            </a:r>
            <a:r>
              <a:rPr lang="ko-KR" altLang="en-US" sz="5400" b="1" dirty="0"/>
              <a:t>독도에 대해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571472" y="913284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동도와 서도를 중심으로 주변의 암초 등을 포함한 총면적은 </a:t>
            </a:r>
            <a:r>
              <a:rPr lang="en-US" altLang="ko-KR" dirty="0"/>
              <a:t>0.188 km2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독도에는 대한민국 국민이 거주하고 대한민국의 경찰이 주둔하는 대한민국의 영토이다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478876"/>
            <a:ext cx="4143404" cy="2757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대한민국 측 주장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769268"/>
            <a:ext cx="35719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r>
              <a:rPr lang="en-US" altLang="ko-KR" dirty="0"/>
              <a:t>512</a:t>
            </a:r>
            <a:r>
              <a:rPr lang="ko-KR" altLang="en-US" dirty="0"/>
              <a:t>년에 우산국은 신라 </a:t>
            </a:r>
            <a:r>
              <a:rPr lang="ko-KR" altLang="en-US" dirty="0" err="1"/>
              <a:t>하슬라주의</a:t>
            </a:r>
            <a:r>
              <a:rPr lang="ko-KR" altLang="en-US" dirty="0"/>
              <a:t> 군주인 이사부의 군대가 우산국을 정벌하면서 신라에 복속되었다</a:t>
            </a:r>
            <a:r>
              <a:rPr lang="en-US" altLang="ko-KR" dirty="0"/>
              <a:t>. </a:t>
            </a:r>
            <a:r>
              <a:rPr lang="ko-KR" altLang="en-US" dirty="0"/>
              <a:t>나중의 문헌에 있는 우산도는 이 우산국의 일부이고</a:t>
            </a:r>
            <a:r>
              <a:rPr lang="en-US" altLang="ko-KR" dirty="0"/>
              <a:t>, </a:t>
            </a:r>
            <a:r>
              <a:rPr lang="ko-KR" altLang="en-US" dirty="0"/>
              <a:t>그 우산도는 독도에 해당한다</a:t>
            </a:r>
            <a:r>
              <a:rPr lang="en-US" altLang="ko-KR" dirty="0"/>
              <a:t>. </a:t>
            </a:r>
            <a:r>
              <a:rPr lang="ko-KR" altLang="en-US" dirty="0"/>
              <a:t>따라서 독도는 </a:t>
            </a:r>
            <a:r>
              <a:rPr lang="en-US" altLang="ko-KR" dirty="0"/>
              <a:t>512</a:t>
            </a:r>
            <a:r>
              <a:rPr lang="ko-KR" altLang="en-US" dirty="0"/>
              <a:t>년부터 한국의 영토였다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7" y="1417340"/>
            <a:ext cx="4143404" cy="32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일본 측 주장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224</Words>
  <Application>Microsoft Office PowerPoint</Application>
  <PresentationFormat>화면 슬라이드 쇼(16:10)</PresentationFormat>
  <Paragraphs>44</Paragraphs>
  <Slides>16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배달의민족 주아</vt:lpstr>
      <vt:lpstr>Arial</vt:lpstr>
      <vt:lpstr>Wingdings</vt:lpstr>
      <vt:lpstr>Office 테마</vt:lpstr>
      <vt:lpstr>PowerPoint 프레젠테이션</vt:lpstr>
      <vt:lpstr>독도 영토문제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정혜창</cp:lastModifiedBy>
  <cp:revision>69</cp:revision>
  <dcterms:created xsi:type="dcterms:W3CDTF">2017-04-29T12:23:00Z</dcterms:created>
  <dcterms:modified xsi:type="dcterms:W3CDTF">2018-03-28T04:31:15Z</dcterms:modified>
</cp:coreProperties>
</file>