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7" r:id="rId2"/>
    <p:sldId id="313" r:id="rId3"/>
    <p:sldId id="324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</p:sldIdLst>
  <p:sldSz cx="9144000" cy="6858000" type="screen4x3"/>
  <p:notesSz cx="6858000" cy="9144000"/>
  <p:embeddedFontLst>
    <p:embeddedFont>
      <p:font typeface="나눔바른고딕" panose="020B0603020101020101" pitchFamily="50" charset="-127"/>
      <p:regular r:id="rId13"/>
      <p:bold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나눔명조 ExtraBold" panose="02020603020101020101" pitchFamily="18" charset="-127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ACF"/>
    <a:srgbClr val="F23702"/>
    <a:srgbClr val="B80000"/>
    <a:srgbClr val="760310"/>
    <a:srgbClr val="F0F0F0"/>
    <a:srgbClr val="F5ECD7"/>
    <a:srgbClr val="CBCBCB"/>
    <a:srgbClr val="820000"/>
    <a:srgbClr val="92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9466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8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58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4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3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43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B128-24BA-4B3D-99C1-12D630792DDB}" type="datetimeFigureOut">
              <a:rPr lang="ko-KR" altLang="en-US" smtClean="0"/>
              <a:pPr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1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323528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2761776" y="5014596"/>
            <a:ext cx="2682820" cy="2158819"/>
            <a:chOff x="1916088" y="2349501"/>
            <a:chExt cx="5896272" cy="3909038"/>
          </a:xfrm>
        </p:grpSpPr>
        <p:grpSp>
          <p:nvGrpSpPr>
            <p:cNvPr id="25" name="그룹 24"/>
            <p:cNvGrpSpPr/>
            <p:nvPr/>
          </p:nvGrpSpPr>
          <p:grpSpPr>
            <a:xfrm>
              <a:off x="3196208" y="2349501"/>
              <a:ext cx="4519553" cy="3909038"/>
              <a:chOff x="963076" y="2727726"/>
              <a:chExt cx="4519553" cy="3733589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963076" y="2727726"/>
                <a:ext cx="3643129" cy="3733589"/>
                <a:chOff x="4280452" y="793672"/>
                <a:chExt cx="3643129" cy="3733589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4637917" y="793672"/>
                  <a:ext cx="3188071" cy="2990473"/>
                  <a:chOff x="2777008" y="1709665"/>
                  <a:chExt cx="4170906" cy="3327679"/>
                </a:xfrm>
              </p:grpSpPr>
              <p:sp>
                <p:nvSpPr>
                  <p:cNvPr id="17" name="현 15"/>
                  <p:cNvSpPr/>
                  <p:nvPr/>
                </p:nvSpPr>
                <p:spPr>
                  <a:xfrm rot="7091279">
                    <a:off x="4210316" y="1494518"/>
                    <a:ext cx="2522452" cy="2952745"/>
                  </a:xfrm>
                  <a:custGeom>
                    <a:avLst/>
                    <a:gdLst>
                      <a:gd name="connsiteX0" fmla="*/ 1627204 w 1939550"/>
                      <a:gd name="connsiteY0" fmla="*/ 1551723 h 1788589"/>
                      <a:gd name="connsiteX1" fmla="*/ 514023 w 1939550"/>
                      <a:gd name="connsiteY1" fmla="*/ 1683679 h 1788589"/>
                      <a:gd name="connsiteX2" fmla="*/ 38515 w 1939550"/>
                      <a:gd name="connsiteY2" fmla="*/ 644764 h 1788589"/>
                      <a:gd name="connsiteX3" fmla="*/ 969774 w 1939550"/>
                      <a:gd name="connsiteY3" fmla="*/ -1 h 1788589"/>
                      <a:gd name="connsiteX4" fmla="*/ 1627204 w 1939550"/>
                      <a:gd name="connsiteY4" fmla="*/ 1551723 h 1788589"/>
                      <a:gd name="connsiteX0" fmla="*/ 1584307 w 1584307"/>
                      <a:gd name="connsiteY0" fmla="*/ 1551724 h 1778858"/>
                      <a:gd name="connsiteX1" fmla="*/ 471126 w 1584307"/>
                      <a:gd name="connsiteY1" fmla="*/ 1683680 h 1778858"/>
                      <a:gd name="connsiteX2" fmla="*/ 29811 w 1584307"/>
                      <a:gd name="connsiteY2" fmla="*/ 615232 h 1778858"/>
                      <a:gd name="connsiteX3" fmla="*/ 926877 w 1584307"/>
                      <a:gd name="connsiteY3" fmla="*/ 0 h 1778858"/>
                      <a:gd name="connsiteX4" fmla="*/ 1584307 w 1584307"/>
                      <a:gd name="connsiteY4" fmla="*/ 1551724 h 1778858"/>
                      <a:gd name="connsiteX0" fmla="*/ 1584307 w 1671819"/>
                      <a:gd name="connsiteY0" fmla="*/ 2682019 h 2909153"/>
                      <a:gd name="connsiteX1" fmla="*/ 471126 w 1671819"/>
                      <a:gd name="connsiteY1" fmla="*/ 2813975 h 2909153"/>
                      <a:gd name="connsiteX2" fmla="*/ 29811 w 1671819"/>
                      <a:gd name="connsiteY2" fmla="*/ 1745527 h 2909153"/>
                      <a:gd name="connsiteX3" fmla="*/ 926877 w 1671819"/>
                      <a:gd name="connsiteY3" fmla="*/ 1130295 h 2909153"/>
                      <a:gd name="connsiteX4" fmla="*/ 1671819 w 1671819"/>
                      <a:gd name="connsiteY4" fmla="*/ 23651 h 2909153"/>
                      <a:gd name="connsiteX5" fmla="*/ 1584307 w 1671819"/>
                      <a:gd name="connsiteY5" fmla="*/ 2682019 h 2909153"/>
                      <a:gd name="connsiteX0" fmla="*/ 2664903 w 2664903"/>
                      <a:gd name="connsiteY0" fmla="*/ 2413881 h 2840907"/>
                      <a:gd name="connsiteX1" fmla="*/ 487827 w 2664903"/>
                      <a:gd name="connsiteY1" fmla="*/ 2813975 h 2840907"/>
                      <a:gd name="connsiteX2" fmla="*/ 46512 w 2664903"/>
                      <a:gd name="connsiteY2" fmla="*/ 1745527 h 2840907"/>
                      <a:gd name="connsiteX3" fmla="*/ 943578 w 2664903"/>
                      <a:gd name="connsiteY3" fmla="*/ 1130295 h 2840907"/>
                      <a:gd name="connsiteX4" fmla="*/ 1688520 w 2664903"/>
                      <a:gd name="connsiteY4" fmla="*/ 23651 h 2840907"/>
                      <a:gd name="connsiteX5" fmla="*/ 2664903 w 2664903"/>
                      <a:gd name="connsiteY5" fmla="*/ 2413881 h 2840907"/>
                      <a:gd name="connsiteX0" fmla="*/ 2664903 w 2664903"/>
                      <a:gd name="connsiteY0" fmla="*/ 2413872 h 2840898"/>
                      <a:gd name="connsiteX1" fmla="*/ 487827 w 2664903"/>
                      <a:gd name="connsiteY1" fmla="*/ 2813966 h 2840898"/>
                      <a:gd name="connsiteX2" fmla="*/ 46512 w 2664903"/>
                      <a:gd name="connsiteY2" fmla="*/ 1745518 h 2840898"/>
                      <a:gd name="connsiteX3" fmla="*/ 1129314 w 2664903"/>
                      <a:gd name="connsiteY3" fmla="*/ 1131058 h 2840898"/>
                      <a:gd name="connsiteX4" fmla="*/ 1688520 w 2664903"/>
                      <a:gd name="connsiteY4" fmla="*/ 23642 h 2840898"/>
                      <a:gd name="connsiteX5" fmla="*/ 2664903 w 2664903"/>
                      <a:gd name="connsiteY5" fmla="*/ 2413872 h 2840898"/>
                      <a:gd name="connsiteX0" fmla="*/ 2664903 w 2664903"/>
                      <a:gd name="connsiteY0" fmla="*/ 2430743 h 2857769"/>
                      <a:gd name="connsiteX1" fmla="*/ 487827 w 2664903"/>
                      <a:gd name="connsiteY1" fmla="*/ 2830837 h 2857769"/>
                      <a:gd name="connsiteX2" fmla="*/ 46512 w 2664903"/>
                      <a:gd name="connsiteY2" fmla="*/ 1762389 h 2857769"/>
                      <a:gd name="connsiteX3" fmla="*/ 1129314 w 2664903"/>
                      <a:gd name="connsiteY3" fmla="*/ 1147929 h 2857769"/>
                      <a:gd name="connsiteX4" fmla="*/ 1688520 w 2664903"/>
                      <a:gd name="connsiteY4" fmla="*/ 40513 h 2857769"/>
                      <a:gd name="connsiteX5" fmla="*/ 2664903 w 2664903"/>
                      <a:gd name="connsiteY5" fmla="*/ 2430743 h 2857769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7340 h 2864366"/>
                      <a:gd name="connsiteX1" fmla="*/ 487827 w 2664903"/>
                      <a:gd name="connsiteY1" fmla="*/ 2837434 h 2864366"/>
                      <a:gd name="connsiteX2" fmla="*/ 46512 w 2664903"/>
                      <a:gd name="connsiteY2" fmla="*/ 1768986 h 2864366"/>
                      <a:gd name="connsiteX3" fmla="*/ 1069471 w 2664903"/>
                      <a:gd name="connsiteY3" fmla="*/ 1009202 h 2864366"/>
                      <a:gd name="connsiteX4" fmla="*/ 1688520 w 2664903"/>
                      <a:gd name="connsiteY4" fmla="*/ 47110 h 2864366"/>
                      <a:gd name="connsiteX5" fmla="*/ 2664903 w 2664903"/>
                      <a:gd name="connsiteY5" fmla="*/ 2437340 h 2864366"/>
                      <a:gd name="connsiteX0" fmla="*/ 2665475 w 2665475"/>
                      <a:gd name="connsiteY0" fmla="*/ 2437340 h 2755225"/>
                      <a:gd name="connsiteX1" fmla="*/ 484511 w 2665475"/>
                      <a:gd name="connsiteY1" fmla="*/ 2715423 h 2755225"/>
                      <a:gd name="connsiteX2" fmla="*/ 47084 w 2665475"/>
                      <a:gd name="connsiteY2" fmla="*/ 1768986 h 2755225"/>
                      <a:gd name="connsiteX3" fmla="*/ 1070043 w 2665475"/>
                      <a:gd name="connsiteY3" fmla="*/ 1009202 h 2755225"/>
                      <a:gd name="connsiteX4" fmla="*/ 1689092 w 2665475"/>
                      <a:gd name="connsiteY4" fmla="*/ 47110 h 2755225"/>
                      <a:gd name="connsiteX5" fmla="*/ 2665475 w 2665475"/>
                      <a:gd name="connsiteY5" fmla="*/ 2437340 h 2755225"/>
                      <a:gd name="connsiteX0" fmla="*/ 2637273 w 2637273"/>
                      <a:gd name="connsiteY0" fmla="*/ 2437340 h 2749731"/>
                      <a:gd name="connsiteX1" fmla="*/ 456309 w 2637273"/>
                      <a:gd name="connsiteY1" fmla="*/ 2715423 h 2749731"/>
                      <a:gd name="connsiteX2" fmla="*/ 51523 w 2637273"/>
                      <a:gd name="connsiteY2" fmla="*/ 1848253 h 2749731"/>
                      <a:gd name="connsiteX3" fmla="*/ 1041841 w 2637273"/>
                      <a:gd name="connsiteY3" fmla="*/ 1009202 h 2749731"/>
                      <a:gd name="connsiteX4" fmla="*/ 1660890 w 2637273"/>
                      <a:gd name="connsiteY4" fmla="*/ 47110 h 2749731"/>
                      <a:gd name="connsiteX5" fmla="*/ 2637273 w 2637273"/>
                      <a:gd name="connsiteY5" fmla="*/ 2437340 h 2749731"/>
                      <a:gd name="connsiteX0" fmla="*/ 2637273 w 2637273"/>
                      <a:gd name="connsiteY0" fmla="*/ 2510546 h 2822937"/>
                      <a:gd name="connsiteX1" fmla="*/ 456309 w 2637273"/>
                      <a:gd name="connsiteY1" fmla="*/ 2788629 h 2822937"/>
                      <a:gd name="connsiteX2" fmla="*/ 51523 w 2637273"/>
                      <a:gd name="connsiteY2" fmla="*/ 1921459 h 2822937"/>
                      <a:gd name="connsiteX3" fmla="*/ 1041841 w 2637273"/>
                      <a:gd name="connsiteY3" fmla="*/ 1082408 h 2822937"/>
                      <a:gd name="connsiteX4" fmla="*/ 1660112 w 2637273"/>
                      <a:gd name="connsiteY4" fmla="*/ 43379 h 2822937"/>
                      <a:gd name="connsiteX5" fmla="*/ 2637273 w 2637273"/>
                      <a:gd name="connsiteY5" fmla="*/ 2510546 h 2822937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1841 w 2637273"/>
                      <a:gd name="connsiteY3" fmla="*/ 1103150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83259 h 2895650"/>
                      <a:gd name="connsiteX1" fmla="*/ 456309 w 2637273"/>
                      <a:gd name="connsiteY1" fmla="*/ 2861342 h 2895650"/>
                      <a:gd name="connsiteX2" fmla="*/ 51523 w 2637273"/>
                      <a:gd name="connsiteY2" fmla="*/ 1994172 h 2895650"/>
                      <a:gd name="connsiteX3" fmla="*/ 1046502 w 2637273"/>
                      <a:gd name="connsiteY3" fmla="*/ 1091396 h 2895650"/>
                      <a:gd name="connsiteX4" fmla="*/ 1574631 w 2637273"/>
                      <a:gd name="connsiteY4" fmla="*/ 321258 h 2895650"/>
                      <a:gd name="connsiteX5" fmla="*/ 1660112 w 2637273"/>
                      <a:gd name="connsiteY5" fmla="*/ 116092 h 2895650"/>
                      <a:gd name="connsiteX6" fmla="*/ 2637273 w 2637273"/>
                      <a:gd name="connsiteY6" fmla="*/ 2583259 h 2895650"/>
                      <a:gd name="connsiteX0" fmla="*/ 2637273 w 2637273"/>
                      <a:gd name="connsiteY0" fmla="*/ 2434397 h 2746788"/>
                      <a:gd name="connsiteX1" fmla="*/ 456309 w 2637273"/>
                      <a:gd name="connsiteY1" fmla="*/ 2712480 h 2746788"/>
                      <a:gd name="connsiteX2" fmla="*/ 51523 w 2637273"/>
                      <a:gd name="connsiteY2" fmla="*/ 1845310 h 2746788"/>
                      <a:gd name="connsiteX3" fmla="*/ 1046502 w 2637273"/>
                      <a:gd name="connsiteY3" fmla="*/ 942534 h 2746788"/>
                      <a:gd name="connsiteX4" fmla="*/ 1574631 w 2637273"/>
                      <a:gd name="connsiteY4" fmla="*/ 172396 h 2746788"/>
                      <a:gd name="connsiteX5" fmla="*/ 1747156 w 2637273"/>
                      <a:gd name="connsiteY5" fmla="*/ 178609 h 2746788"/>
                      <a:gd name="connsiteX6" fmla="*/ 2637273 w 2637273"/>
                      <a:gd name="connsiteY6" fmla="*/ 2434397 h 2746788"/>
                      <a:gd name="connsiteX0" fmla="*/ 2637273 w 2637273"/>
                      <a:gd name="connsiteY0" fmla="*/ 2462563 h 2774954"/>
                      <a:gd name="connsiteX1" fmla="*/ 456309 w 2637273"/>
                      <a:gd name="connsiteY1" fmla="*/ 2740646 h 2774954"/>
                      <a:gd name="connsiteX2" fmla="*/ 51523 w 2637273"/>
                      <a:gd name="connsiteY2" fmla="*/ 1873476 h 2774954"/>
                      <a:gd name="connsiteX3" fmla="*/ 1046502 w 2637273"/>
                      <a:gd name="connsiteY3" fmla="*/ 970700 h 2774954"/>
                      <a:gd name="connsiteX4" fmla="*/ 1574631 w 2637273"/>
                      <a:gd name="connsiteY4" fmla="*/ 200562 h 2774954"/>
                      <a:gd name="connsiteX5" fmla="*/ 1747156 w 2637273"/>
                      <a:gd name="connsiteY5" fmla="*/ 206775 h 2774954"/>
                      <a:gd name="connsiteX6" fmla="*/ 2637273 w 2637273"/>
                      <a:gd name="connsiteY6" fmla="*/ 2462563 h 2774954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6502 w 2637273"/>
                      <a:gd name="connsiteY3" fmla="*/ 1082997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8893 w 2638893"/>
                      <a:gd name="connsiteY0" fmla="*/ 2574860 h 2853843"/>
                      <a:gd name="connsiteX1" fmla="*/ 457929 w 2638893"/>
                      <a:gd name="connsiteY1" fmla="*/ 2852943 h 2853843"/>
                      <a:gd name="connsiteX2" fmla="*/ 53143 w 2638893"/>
                      <a:gd name="connsiteY2" fmla="*/ 1985773 h 2853843"/>
                      <a:gd name="connsiteX3" fmla="*/ 1045013 w 2638893"/>
                      <a:gd name="connsiteY3" fmla="*/ 1037924 h 2853843"/>
                      <a:gd name="connsiteX4" fmla="*/ 1576251 w 2638893"/>
                      <a:gd name="connsiteY4" fmla="*/ 312859 h 2853843"/>
                      <a:gd name="connsiteX5" fmla="*/ 1636860 w 2638893"/>
                      <a:gd name="connsiteY5" fmla="*/ 9775 h 2853843"/>
                      <a:gd name="connsiteX6" fmla="*/ 1748776 w 2638893"/>
                      <a:gd name="connsiteY6" fmla="*/ 319072 h 2853843"/>
                      <a:gd name="connsiteX7" fmla="*/ 2638893 w 2638893"/>
                      <a:gd name="connsiteY7" fmla="*/ 2574860 h 2853843"/>
                      <a:gd name="connsiteX0" fmla="*/ 2654345 w 2654345"/>
                      <a:gd name="connsiteY0" fmla="*/ 2574860 h 2868879"/>
                      <a:gd name="connsiteX1" fmla="*/ 473381 w 2654345"/>
                      <a:gd name="connsiteY1" fmla="*/ 2852943 h 2868879"/>
                      <a:gd name="connsiteX2" fmla="*/ 68595 w 2654345"/>
                      <a:gd name="connsiteY2" fmla="*/ 1985773 h 2868879"/>
                      <a:gd name="connsiteX3" fmla="*/ 1060465 w 2654345"/>
                      <a:gd name="connsiteY3" fmla="*/ 1037924 h 2868879"/>
                      <a:gd name="connsiteX4" fmla="*/ 1591703 w 2654345"/>
                      <a:gd name="connsiteY4" fmla="*/ 312859 h 2868879"/>
                      <a:gd name="connsiteX5" fmla="*/ 1652312 w 2654345"/>
                      <a:gd name="connsiteY5" fmla="*/ 9775 h 2868879"/>
                      <a:gd name="connsiteX6" fmla="*/ 1764228 w 2654345"/>
                      <a:gd name="connsiteY6" fmla="*/ 319072 h 2868879"/>
                      <a:gd name="connsiteX7" fmla="*/ 2654345 w 2654345"/>
                      <a:gd name="connsiteY7" fmla="*/ 2574860 h 2868879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44094 w 2665175"/>
                      <a:gd name="connsiteY3" fmla="*/ 1037924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27773 w 2665175"/>
                      <a:gd name="connsiteY3" fmla="*/ 998291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717876 w 2717876"/>
                      <a:gd name="connsiteY0" fmla="*/ 2640915 h 2901064"/>
                      <a:gd name="connsiteX1" fmla="*/ 509711 w 2717876"/>
                      <a:gd name="connsiteY1" fmla="*/ 2852943 h 2901064"/>
                      <a:gd name="connsiteX2" fmla="*/ 44308 w 2717876"/>
                      <a:gd name="connsiteY2" fmla="*/ 2026185 h 2901064"/>
                      <a:gd name="connsiteX3" fmla="*/ 1080474 w 2717876"/>
                      <a:gd name="connsiteY3" fmla="*/ 998291 h 2901064"/>
                      <a:gd name="connsiteX4" fmla="*/ 1628033 w 2717876"/>
                      <a:gd name="connsiteY4" fmla="*/ 312859 h 2901064"/>
                      <a:gd name="connsiteX5" fmla="*/ 1688642 w 2717876"/>
                      <a:gd name="connsiteY5" fmla="*/ 9775 h 2901064"/>
                      <a:gd name="connsiteX6" fmla="*/ 1800558 w 2717876"/>
                      <a:gd name="connsiteY6" fmla="*/ 319072 h 2901064"/>
                      <a:gd name="connsiteX7" fmla="*/ 2717876 w 2717876"/>
                      <a:gd name="connsiteY7" fmla="*/ 2640915 h 2901064"/>
                      <a:gd name="connsiteX0" fmla="*/ 2717876 w 2717876"/>
                      <a:gd name="connsiteY0" fmla="*/ 2651650 h 2911799"/>
                      <a:gd name="connsiteX1" fmla="*/ 509711 w 2717876"/>
                      <a:gd name="connsiteY1" fmla="*/ 2863678 h 2911799"/>
                      <a:gd name="connsiteX2" fmla="*/ 44308 w 2717876"/>
                      <a:gd name="connsiteY2" fmla="*/ 2036920 h 2911799"/>
                      <a:gd name="connsiteX3" fmla="*/ 1080474 w 2717876"/>
                      <a:gd name="connsiteY3" fmla="*/ 1009026 h 2911799"/>
                      <a:gd name="connsiteX4" fmla="*/ 1766356 w 2717876"/>
                      <a:gd name="connsiteY4" fmla="*/ 98876 h 2911799"/>
                      <a:gd name="connsiteX5" fmla="*/ 1688642 w 2717876"/>
                      <a:gd name="connsiteY5" fmla="*/ 20510 h 2911799"/>
                      <a:gd name="connsiteX6" fmla="*/ 1800558 w 2717876"/>
                      <a:gd name="connsiteY6" fmla="*/ 329807 h 2911799"/>
                      <a:gd name="connsiteX7" fmla="*/ 2717876 w 2717876"/>
                      <a:gd name="connsiteY7" fmla="*/ 2651650 h 2911799"/>
                      <a:gd name="connsiteX0" fmla="*/ 2717876 w 2717876"/>
                      <a:gd name="connsiteY0" fmla="*/ 2640916 h 2901065"/>
                      <a:gd name="connsiteX1" fmla="*/ 509711 w 2717876"/>
                      <a:gd name="connsiteY1" fmla="*/ 2852944 h 2901065"/>
                      <a:gd name="connsiteX2" fmla="*/ 44308 w 2717876"/>
                      <a:gd name="connsiteY2" fmla="*/ 2026186 h 2901065"/>
                      <a:gd name="connsiteX3" fmla="*/ 1080474 w 2717876"/>
                      <a:gd name="connsiteY3" fmla="*/ 998292 h 2901065"/>
                      <a:gd name="connsiteX4" fmla="*/ 1603939 w 2717876"/>
                      <a:gd name="connsiteY4" fmla="*/ 292082 h 2901065"/>
                      <a:gd name="connsiteX5" fmla="*/ 1688642 w 2717876"/>
                      <a:gd name="connsiteY5" fmla="*/ 9776 h 2901065"/>
                      <a:gd name="connsiteX6" fmla="*/ 1800558 w 2717876"/>
                      <a:gd name="connsiteY6" fmla="*/ 319073 h 2901065"/>
                      <a:gd name="connsiteX7" fmla="*/ 2717876 w 2717876"/>
                      <a:gd name="connsiteY7" fmla="*/ 2640916 h 2901065"/>
                      <a:gd name="connsiteX0" fmla="*/ 2717876 w 2717876"/>
                      <a:gd name="connsiteY0" fmla="*/ 2629126 h 2889275"/>
                      <a:gd name="connsiteX1" fmla="*/ 509711 w 2717876"/>
                      <a:gd name="connsiteY1" fmla="*/ 2841154 h 2889275"/>
                      <a:gd name="connsiteX2" fmla="*/ 44308 w 2717876"/>
                      <a:gd name="connsiteY2" fmla="*/ 2014396 h 2889275"/>
                      <a:gd name="connsiteX3" fmla="*/ 1080474 w 2717876"/>
                      <a:gd name="connsiteY3" fmla="*/ 986502 h 2889275"/>
                      <a:gd name="connsiteX4" fmla="*/ 1603939 w 2717876"/>
                      <a:gd name="connsiteY4" fmla="*/ 280292 h 2889275"/>
                      <a:gd name="connsiteX5" fmla="*/ 1649009 w 2717876"/>
                      <a:gd name="connsiteY5" fmla="*/ 14148 h 2889275"/>
                      <a:gd name="connsiteX6" fmla="*/ 1800558 w 2717876"/>
                      <a:gd name="connsiteY6" fmla="*/ 307283 h 2889275"/>
                      <a:gd name="connsiteX7" fmla="*/ 2717876 w 2717876"/>
                      <a:gd name="connsiteY7" fmla="*/ 2629126 h 2889275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80474 w 2717876"/>
                      <a:gd name="connsiteY3" fmla="*/ 964124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61822 w 2717876"/>
                      <a:gd name="connsiteY3" fmla="*/ 956429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3129022 w 3129022"/>
                      <a:gd name="connsiteY0" fmla="*/ 2606748 h 2821277"/>
                      <a:gd name="connsiteX1" fmla="*/ 920857 w 3129022"/>
                      <a:gd name="connsiteY1" fmla="*/ 2818776 h 2821277"/>
                      <a:gd name="connsiteX2" fmla="*/ 11036 w 3129022"/>
                      <a:gd name="connsiteY2" fmla="*/ 2671779 h 2821277"/>
                      <a:gd name="connsiteX3" fmla="*/ 455454 w 3129022"/>
                      <a:gd name="connsiteY3" fmla="*/ 1992018 h 2821277"/>
                      <a:gd name="connsiteX4" fmla="*/ 1472968 w 3129022"/>
                      <a:gd name="connsiteY4" fmla="*/ 956429 h 2821277"/>
                      <a:gd name="connsiteX5" fmla="*/ 2015085 w 3129022"/>
                      <a:gd name="connsiteY5" fmla="*/ 257914 h 2821277"/>
                      <a:gd name="connsiteX6" fmla="*/ 2089687 w 3129022"/>
                      <a:gd name="connsiteY6" fmla="*/ 25631 h 2821277"/>
                      <a:gd name="connsiteX7" fmla="*/ 2211704 w 3129022"/>
                      <a:gd name="connsiteY7" fmla="*/ 284905 h 2821277"/>
                      <a:gd name="connsiteX8" fmla="*/ 3129022 w 3129022"/>
                      <a:gd name="connsiteY8" fmla="*/ 2606748 h 2821277"/>
                      <a:gd name="connsiteX0" fmla="*/ 3257875 w 3257875"/>
                      <a:gd name="connsiteY0" fmla="*/ 2606748 h 2821277"/>
                      <a:gd name="connsiteX1" fmla="*/ 1049710 w 3257875"/>
                      <a:gd name="connsiteY1" fmla="*/ 2818776 h 2821277"/>
                      <a:gd name="connsiteX2" fmla="*/ 139889 w 3257875"/>
                      <a:gd name="connsiteY2" fmla="*/ 2671779 h 2821277"/>
                      <a:gd name="connsiteX3" fmla="*/ 77036 w 3257875"/>
                      <a:gd name="connsiteY3" fmla="*/ 2552708 h 2821277"/>
                      <a:gd name="connsiteX4" fmla="*/ 1601821 w 3257875"/>
                      <a:gd name="connsiteY4" fmla="*/ 956429 h 2821277"/>
                      <a:gd name="connsiteX5" fmla="*/ 2143938 w 3257875"/>
                      <a:gd name="connsiteY5" fmla="*/ 257914 h 2821277"/>
                      <a:gd name="connsiteX6" fmla="*/ 2218540 w 3257875"/>
                      <a:gd name="connsiteY6" fmla="*/ 25631 h 2821277"/>
                      <a:gd name="connsiteX7" fmla="*/ 2340557 w 3257875"/>
                      <a:gd name="connsiteY7" fmla="*/ 284905 h 2821277"/>
                      <a:gd name="connsiteX8" fmla="*/ 3257875 w 3257875"/>
                      <a:gd name="connsiteY8" fmla="*/ 2606748 h 2821277"/>
                      <a:gd name="connsiteX0" fmla="*/ 3191354 w 3191354"/>
                      <a:gd name="connsiteY0" fmla="*/ 2606748 h 2821277"/>
                      <a:gd name="connsiteX1" fmla="*/ 983189 w 3191354"/>
                      <a:gd name="connsiteY1" fmla="*/ 2818776 h 2821277"/>
                      <a:gd name="connsiteX2" fmla="*/ 73368 w 3191354"/>
                      <a:gd name="connsiteY2" fmla="*/ 2671779 h 2821277"/>
                      <a:gd name="connsiteX3" fmla="*/ 113329 w 3191354"/>
                      <a:gd name="connsiteY3" fmla="*/ 2527184 h 2821277"/>
                      <a:gd name="connsiteX4" fmla="*/ 1535300 w 3191354"/>
                      <a:gd name="connsiteY4" fmla="*/ 956429 h 2821277"/>
                      <a:gd name="connsiteX5" fmla="*/ 2077417 w 3191354"/>
                      <a:gd name="connsiteY5" fmla="*/ 257914 h 2821277"/>
                      <a:gd name="connsiteX6" fmla="*/ 2152019 w 3191354"/>
                      <a:gd name="connsiteY6" fmla="*/ 25631 h 2821277"/>
                      <a:gd name="connsiteX7" fmla="*/ 2274036 w 3191354"/>
                      <a:gd name="connsiteY7" fmla="*/ 284905 h 2821277"/>
                      <a:gd name="connsiteX8" fmla="*/ 3191354 w 3191354"/>
                      <a:gd name="connsiteY8" fmla="*/ 2606748 h 2821277"/>
                      <a:gd name="connsiteX0" fmla="*/ 3207907 w 3207907"/>
                      <a:gd name="connsiteY0" fmla="*/ 2606748 h 2821278"/>
                      <a:gd name="connsiteX1" fmla="*/ 999742 w 3207907"/>
                      <a:gd name="connsiteY1" fmla="*/ 2818776 h 2821278"/>
                      <a:gd name="connsiteX2" fmla="*/ 89921 w 3207907"/>
                      <a:gd name="connsiteY2" fmla="*/ 2671779 h 2821278"/>
                      <a:gd name="connsiteX3" fmla="*/ 100424 w 3207907"/>
                      <a:gd name="connsiteY3" fmla="*/ 2368924 h 2821278"/>
                      <a:gd name="connsiteX4" fmla="*/ 1551853 w 3207907"/>
                      <a:gd name="connsiteY4" fmla="*/ 956429 h 2821278"/>
                      <a:gd name="connsiteX5" fmla="*/ 2093970 w 3207907"/>
                      <a:gd name="connsiteY5" fmla="*/ 257914 h 2821278"/>
                      <a:gd name="connsiteX6" fmla="*/ 2168572 w 3207907"/>
                      <a:gd name="connsiteY6" fmla="*/ 25631 h 2821278"/>
                      <a:gd name="connsiteX7" fmla="*/ 2290589 w 3207907"/>
                      <a:gd name="connsiteY7" fmla="*/ 284905 h 2821278"/>
                      <a:gd name="connsiteX8" fmla="*/ 3207907 w 3207907"/>
                      <a:gd name="connsiteY8" fmla="*/ 2606748 h 2821278"/>
                      <a:gd name="connsiteX0" fmla="*/ 3208219 w 3208219"/>
                      <a:gd name="connsiteY0" fmla="*/ 2606748 h 2845685"/>
                      <a:gd name="connsiteX1" fmla="*/ 1000054 w 3208219"/>
                      <a:gd name="connsiteY1" fmla="*/ 2818776 h 2845685"/>
                      <a:gd name="connsiteX2" fmla="*/ 89452 w 3208219"/>
                      <a:gd name="connsiteY2" fmla="*/ 2750661 h 2845685"/>
                      <a:gd name="connsiteX3" fmla="*/ 100736 w 3208219"/>
                      <a:gd name="connsiteY3" fmla="*/ 2368924 h 2845685"/>
                      <a:gd name="connsiteX4" fmla="*/ 1552165 w 3208219"/>
                      <a:gd name="connsiteY4" fmla="*/ 956429 h 2845685"/>
                      <a:gd name="connsiteX5" fmla="*/ 2094282 w 3208219"/>
                      <a:gd name="connsiteY5" fmla="*/ 257914 h 2845685"/>
                      <a:gd name="connsiteX6" fmla="*/ 2168884 w 3208219"/>
                      <a:gd name="connsiteY6" fmla="*/ 25631 h 2845685"/>
                      <a:gd name="connsiteX7" fmla="*/ 2290901 w 3208219"/>
                      <a:gd name="connsiteY7" fmla="*/ 284905 h 2845685"/>
                      <a:gd name="connsiteX8" fmla="*/ 3208219 w 3208219"/>
                      <a:gd name="connsiteY8" fmla="*/ 2606748 h 2845685"/>
                      <a:gd name="connsiteX0" fmla="*/ 3195305 w 3195305"/>
                      <a:gd name="connsiteY0" fmla="*/ 2606748 h 2845686"/>
                      <a:gd name="connsiteX1" fmla="*/ 987140 w 3195305"/>
                      <a:gd name="connsiteY1" fmla="*/ 2818776 h 2845686"/>
                      <a:gd name="connsiteX2" fmla="*/ 76538 w 3195305"/>
                      <a:gd name="connsiteY2" fmla="*/ 2750661 h 2845686"/>
                      <a:gd name="connsiteX3" fmla="*/ 87822 w 3195305"/>
                      <a:gd name="connsiteY3" fmla="*/ 2368924 h 2845686"/>
                      <a:gd name="connsiteX4" fmla="*/ 1539251 w 3195305"/>
                      <a:gd name="connsiteY4" fmla="*/ 956429 h 2845686"/>
                      <a:gd name="connsiteX5" fmla="*/ 2081368 w 3195305"/>
                      <a:gd name="connsiteY5" fmla="*/ 257914 h 2845686"/>
                      <a:gd name="connsiteX6" fmla="*/ 2155970 w 3195305"/>
                      <a:gd name="connsiteY6" fmla="*/ 25631 h 2845686"/>
                      <a:gd name="connsiteX7" fmla="*/ 2277987 w 3195305"/>
                      <a:gd name="connsiteY7" fmla="*/ 284905 h 2845686"/>
                      <a:gd name="connsiteX8" fmla="*/ 3195305 w 3195305"/>
                      <a:gd name="connsiteY8" fmla="*/ 2606748 h 2845686"/>
                      <a:gd name="connsiteX0" fmla="*/ 3155406 w 3155406"/>
                      <a:gd name="connsiteY0" fmla="*/ 2606748 h 2845686"/>
                      <a:gd name="connsiteX1" fmla="*/ 947241 w 3155406"/>
                      <a:gd name="connsiteY1" fmla="*/ 2818776 h 2845686"/>
                      <a:gd name="connsiteX2" fmla="*/ 36639 w 3155406"/>
                      <a:gd name="connsiteY2" fmla="*/ 2750661 h 2845686"/>
                      <a:gd name="connsiteX3" fmla="*/ 47923 w 3155406"/>
                      <a:gd name="connsiteY3" fmla="*/ 2368924 h 2845686"/>
                      <a:gd name="connsiteX4" fmla="*/ 1499352 w 3155406"/>
                      <a:gd name="connsiteY4" fmla="*/ 956429 h 2845686"/>
                      <a:gd name="connsiteX5" fmla="*/ 2041469 w 3155406"/>
                      <a:gd name="connsiteY5" fmla="*/ 257914 h 2845686"/>
                      <a:gd name="connsiteX6" fmla="*/ 2116071 w 3155406"/>
                      <a:gd name="connsiteY6" fmla="*/ 25631 h 2845686"/>
                      <a:gd name="connsiteX7" fmla="*/ 2238088 w 3155406"/>
                      <a:gd name="connsiteY7" fmla="*/ 284905 h 2845686"/>
                      <a:gd name="connsiteX8" fmla="*/ 3155406 w 3155406"/>
                      <a:gd name="connsiteY8" fmla="*/ 2606748 h 2845686"/>
                      <a:gd name="connsiteX0" fmla="*/ 3155406 w 3155406"/>
                      <a:gd name="connsiteY0" fmla="*/ 2606748 h 2949669"/>
                      <a:gd name="connsiteX1" fmla="*/ 947241 w 3155406"/>
                      <a:gd name="connsiteY1" fmla="*/ 2818776 h 2949669"/>
                      <a:gd name="connsiteX2" fmla="*/ 567155 w 3155406"/>
                      <a:gd name="connsiteY2" fmla="*/ 2948631 h 2949669"/>
                      <a:gd name="connsiteX3" fmla="*/ 36639 w 3155406"/>
                      <a:gd name="connsiteY3" fmla="*/ 2750661 h 2949669"/>
                      <a:gd name="connsiteX4" fmla="*/ 47923 w 3155406"/>
                      <a:gd name="connsiteY4" fmla="*/ 2368924 h 2949669"/>
                      <a:gd name="connsiteX5" fmla="*/ 1499352 w 3155406"/>
                      <a:gd name="connsiteY5" fmla="*/ 956429 h 2949669"/>
                      <a:gd name="connsiteX6" fmla="*/ 2041469 w 3155406"/>
                      <a:gd name="connsiteY6" fmla="*/ 257914 h 2949669"/>
                      <a:gd name="connsiteX7" fmla="*/ 2116071 w 3155406"/>
                      <a:gd name="connsiteY7" fmla="*/ 25631 h 2949669"/>
                      <a:gd name="connsiteX8" fmla="*/ 2238088 w 3155406"/>
                      <a:gd name="connsiteY8" fmla="*/ 284905 h 2949669"/>
                      <a:gd name="connsiteX9" fmla="*/ 3155406 w 3155406"/>
                      <a:gd name="connsiteY9" fmla="*/ 2606748 h 2949669"/>
                      <a:gd name="connsiteX0" fmla="*/ 3155406 w 3155406"/>
                      <a:gd name="connsiteY0" fmla="*/ 2606748 h 2987673"/>
                      <a:gd name="connsiteX1" fmla="*/ 1440444 w 3155406"/>
                      <a:gd name="connsiteY1" fmla="*/ 2963612 h 2987673"/>
                      <a:gd name="connsiteX2" fmla="*/ 567155 w 3155406"/>
                      <a:gd name="connsiteY2" fmla="*/ 2948631 h 2987673"/>
                      <a:gd name="connsiteX3" fmla="*/ 36639 w 3155406"/>
                      <a:gd name="connsiteY3" fmla="*/ 2750661 h 2987673"/>
                      <a:gd name="connsiteX4" fmla="*/ 47923 w 3155406"/>
                      <a:gd name="connsiteY4" fmla="*/ 2368924 h 2987673"/>
                      <a:gd name="connsiteX5" fmla="*/ 1499352 w 3155406"/>
                      <a:gd name="connsiteY5" fmla="*/ 956429 h 2987673"/>
                      <a:gd name="connsiteX6" fmla="*/ 2041469 w 3155406"/>
                      <a:gd name="connsiteY6" fmla="*/ 257914 h 2987673"/>
                      <a:gd name="connsiteX7" fmla="*/ 2116071 w 3155406"/>
                      <a:gd name="connsiteY7" fmla="*/ 25631 h 2987673"/>
                      <a:gd name="connsiteX8" fmla="*/ 2238088 w 3155406"/>
                      <a:gd name="connsiteY8" fmla="*/ 284905 h 2987673"/>
                      <a:gd name="connsiteX9" fmla="*/ 3155406 w 3155406"/>
                      <a:gd name="connsiteY9" fmla="*/ 2606748 h 2987673"/>
                      <a:gd name="connsiteX0" fmla="*/ 3120605 w 3120605"/>
                      <a:gd name="connsiteY0" fmla="*/ 2606748 h 2987673"/>
                      <a:gd name="connsiteX1" fmla="*/ 1405643 w 3120605"/>
                      <a:gd name="connsiteY1" fmla="*/ 2963612 h 2987673"/>
                      <a:gd name="connsiteX2" fmla="*/ 532354 w 3120605"/>
                      <a:gd name="connsiteY2" fmla="*/ 2948631 h 2987673"/>
                      <a:gd name="connsiteX3" fmla="*/ 260936 w 3120605"/>
                      <a:gd name="connsiteY3" fmla="*/ 2676495 h 2987673"/>
                      <a:gd name="connsiteX4" fmla="*/ 13122 w 3120605"/>
                      <a:gd name="connsiteY4" fmla="*/ 2368924 h 2987673"/>
                      <a:gd name="connsiteX5" fmla="*/ 1464551 w 3120605"/>
                      <a:gd name="connsiteY5" fmla="*/ 956429 h 2987673"/>
                      <a:gd name="connsiteX6" fmla="*/ 2006668 w 3120605"/>
                      <a:gd name="connsiteY6" fmla="*/ 257914 h 2987673"/>
                      <a:gd name="connsiteX7" fmla="*/ 2081270 w 3120605"/>
                      <a:gd name="connsiteY7" fmla="*/ 25631 h 2987673"/>
                      <a:gd name="connsiteX8" fmla="*/ 2203287 w 3120605"/>
                      <a:gd name="connsiteY8" fmla="*/ 284905 h 2987673"/>
                      <a:gd name="connsiteX9" fmla="*/ 3120605 w 3120605"/>
                      <a:gd name="connsiteY9" fmla="*/ 2606748 h 2987673"/>
                      <a:gd name="connsiteX0" fmla="*/ 2867275 w 2867275"/>
                      <a:gd name="connsiteY0" fmla="*/ 2606748 h 2987673"/>
                      <a:gd name="connsiteX1" fmla="*/ 1152313 w 2867275"/>
                      <a:gd name="connsiteY1" fmla="*/ 2963612 h 2987673"/>
                      <a:gd name="connsiteX2" fmla="*/ 279024 w 2867275"/>
                      <a:gd name="connsiteY2" fmla="*/ 2948631 h 2987673"/>
                      <a:gd name="connsiteX3" fmla="*/ 7606 w 2867275"/>
                      <a:gd name="connsiteY3" fmla="*/ 2676495 h 2987673"/>
                      <a:gd name="connsiteX4" fmla="*/ 138171 w 2867275"/>
                      <a:gd name="connsiteY4" fmla="*/ 2321118 h 2987673"/>
                      <a:gd name="connsiteX5" fmla="*/ 1211221 w 2867275"/>
                      <a:gd name="connsiteY5" fmla="*/ 956429 h 2987673"/>
                      <a:gd name="connsiteX6" fmla="*/ 1753338 w 2867275"/>
                      <a:gd name="connsiteY6" fmla="*/ 257914 h 2987673"/>
                      <a:gd name="connsiteX7" fmla="*/ 1827940 w 2867275"/>
                      <a:gd name="connsiteY7" fmla="*/ 25631 h 2987673"/>
                      <a:gd name="connsiteX8" fmla="*/ 1949957 w 2867275"/>
                      <a:gd name="connsiteY8" fmla="*/ 284905 h 2987673"/>
                      <a:gd name="connsiteX9" fmla="*/ 2867275 w 2867275"/>
                      <a:gd name="connsiteY9" fmla="*/ 2606748 h 2987673"/>
                      <a:gd name="connsiteX0" fmla="*/ 2795825 w 2795825"/>
                      <a:gd name="connsiteY0" fmla="*/ 2606748 h 2987673"/>
                      <a:gd name="connsiteX1" fmla="*/ 1080863 w 2795825"/>
                      <a:gd name="connsiteY1" fmla="*/ 2963612 h 2987673"/>
                      <a:gd name="connsiteX2" fmla="*/ 207574 w 2795825"/>
                      <a:gd name="connsiteY2" fmla="*/ 2948631 h 2987673"/>
                      <a:gd name="connsiteX3" fmla="*/ 21037 w 2795825"/>
                      <a:gd name="connsiteY3" fmla="*/ 2707201 h 2987673"/>
                      <a:gd name="connsiteX4" fmla="*/ 66721 w 2795825"/>
                      <a:gd name="connsiteY4" fmla="*/ 2321118 h 2987673"/>
                      <a:gd name="connsiteX5" fmla="*/ 1139771 w 2795825"/>
                      <a:gd name="connsiteY5" fmla="*/ 956429 h 2987673"/>
                      <a:gd name="connsiteX6" fmla="*/ 1681888 w 2795825"/>
                      <a:gd name="connsiteY6" fmla="*/ 257914 h 2987673"/>
                      <a:gd name="connsiteX7" fmla="*/ 1756490 w 2795825"/>
                      <a:gd name="connsiteY7" fmla="*/ 25631 h 2987673"/>
                      <a:gd name="connsiteX8" fmla="*/ 1878507 w 2795825"/>
                      <a:gd name="connsiteY8" fmla="*/ 284905 h 2987673"/>
                      <a:gd name="connsiteX9" fmla="*/ 2795825 w 2795825"/>
                      <a:gd name="connsiteY9" fmla="*/ 2606748 h 2987673"/>
                      <a:gd name="connsiteX0" fmla="*/ 2787278 w 2787278"/>
                      <a:gd name="connsiteY0" fmla="*/ 2606748 h 2987673"/>
                      <a:gd name="connsiteX1" fmla="*/ 1072316 w 2787278"/>
                      <a:gd name="connsiteY1" fmla="*/ 2963612 h 2987673"/>
                      <a:gd name="connsiteX2" fmla="*/ 199027 w 2787278"/>
                      <a:gd name="connsiteY2" fmla="*/ 2948631 h 2987673"/>
                      <a:gd name="connsiteX3" fmla="*/ 26347 w 2787278"/>
                      <a:gd name="connsiteY3" fmla="*/ 2829741 h 2987673"/>
                      <a:gd name="connsiteX4" fmla="*/ 58174 w 2787278"/>
                      <a:gd name="connsiteY4" fmla="*/ 2321118 h 2987673"/>
                      <a:gd name="connsiteX5" fmla="*/ 1131224 w 2787278"/>
                      <a:gd name="connsiteY5" fmla="*/ 956429 h 2987673"/>
                      <a:gd name="connsiteX6" fmla="*/ 1673341 w 2787278"/>
                      <a:gd name="connsiteY6" fmla="*/ 257914 h 2987673"/>
                      <a:gd name="connsiteX7" fmla="*/ 1747943 w 2787278"/>
                      <a:gd name="connsiteY7" fmla="*/ 25631 h 2987673"/>
                      <a:gd name="connsiteX8" fmla="*/ 1869960 w 2787278"/>
                      <a:gd name="connsiteY8" fmla="*/ 284905 h 2987673"/>
                      <a:gd name="connsiteX9" fmla="*/ 2787278 w 2787278"/>
                      <a:gd name="connsiteY9" fmla="*/ 2606748 h 2987673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570371 h 2951296"/>
                      <a:gd name="connsiteX1" fmla="*/ 1072316 w 2787278"/>
                      <a:gd name="connsiteY1" fmla="*/ 2927235 h 2951296"/>
                      <a:gd name="connsiteX2" fmla="*/ 199027 w 2787278"/>
                      <a:gd name="connsiteY2" fmla="*/ 2912254 h 2951296"/>
                      <a:gd name="connsiteX3" fmla="*/ 26347 w 2787278"/>
                      <a:gd name="connsiteY3" fmla="*/ 2793364 h 2951296"/>
                      <a:gd name="connsiteX4" fmla="*/ 58174 w 2787278"/>
                      <a:gd name="connsiteY4" fmla="*/ 2284741 h 2951296"/>
                      <a:gd name="connsiteX5" fmla="*/ 1131224 w 2787278"/>
                      <a:gd name="connsiteY5" fmla="*/ 920052 h 2951296"/>
                      <a:gd name="connsiteX6" fmla="*/ 1673341 w 2787278"/>
                      <a:gd name="connsiteY6" fmla="*/ 221537 h 2951296"/>
                      <a:gd name="connsiteX7" fmla="*/ 1793290 w 2787278"/>
                      <a:gd name="connsiteY7" fmla="*/ 56025 h 2951296"/>
                      <a:gd name="connsiteX8" fmla="*/ 1869960 w 2787278"/>
                      <a:gd name="connsiteY8" fmla="*/ 248528 h 2951296"/>
                      <a:gd name="connsiteX9" fmla="*/ 2787278 w 2787278"/>
                      <a:gd name="connsiteY9" fmla="*/ 2570371 h 2951296"/>
                      <a:gd name="connsiteX0" fmla="*/ 2787278 w 2787278"/>
                      <a:gd name="connsiteY0" fmla="*/ 2619400 h 3000325"/>
                      <a:gd name="connsiteX1" fmla="*/ 1072316 w 2787278"/>
                      <a:gd name="connsiteY1" fmla="*/ 2976264 h 3000325"/>
                      <a:gd name="connsiteX2" fmla="*/ 199027 w 2787278"/>
                      <a:gd name="connsiteY2" fmla="*/ 2961283 h 3000325"/>
                      <a:gd name="connsiteX3" fmla="*/ 26347 w 2787278"/>
                      <a:gd name="connsiteY3" fmla="*/ 2842393 h 3000325"/>
                      <a:gd name="connsiteX4" fmla="*/ 58174 w 2787278"/>
                      <a:gd name="connsiteY4" fmla="*/ 2333770 h 3000325"/>
                      <a:gd name="connsiteX5" fmla="*/ 1131224 w 2787278"/>
                      <a:gd name="connsiteY5" fmla="*/ 969081 h 3000325"/>
                      <a:gd name="connsiteX6" fmla="*/ 1673341 w 2787278"/>
                      <a:gd name="connsiteY6" fmla="*/ 270566 h 3000325"/>
                      <a:gd name="connsiteX7" fmla="*/ 1739900 w 2787278"/>
                      <a:gd name="connsiteY7" fmla="*/ 18581 h 3000325"/>
                      <a:gd name="connsiteX8" fmla="*/ 1869960 w 2787278"/>
                      <a:gd name="connsiteY8" fmla="*/ 297557 h 3000325"/>
                      <a:gd name="connsiteX9" fmla="*/ 2787278 w 2787278"/>
                      <a:gd name="connsiteY9" fmla="*/ 2619400 h 3000325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685704 w 2778850"/>
                      <a:gd name="connsiteY5" fmla="*/ 1448966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1222404 w 2778850"/>
                      <a:gd name="connsiteY5" fmla="*/ 770061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27773"/>
                      <a:gd name="connsiteX1" fmla="*/ 1063888 w 2778850"/>
                      <a:gd name="connsiteY1" fmla="*/ 2976266 h 3027773"/>
                      <a:gd name="connsiteX2" fmla="*/ 596015 w 2778850"/>
                      <a:gd name="connsiteY2" fmla="*/ 3023991 h 3027773"/>
                      <a:gd name="connsiteX3" fmla="*/ 190599 w 2778850"/>
                      <a:gd name="connsiteY3" fmla="*/ 2961285 h 3027773"/>
                      <a:gd name="connsiteX4" fmla="*/ 17919 w 2778850"/>
                      <a:gd name="connsiteY4" fmla="*/ 2842395 h 3027773"/>
                      <a:gd name="connsiteX5" fmla="*/ 73873 w 2778850"/>
                      <a:gd name="connsiteY5" fmla="*/ 2392870 h 3027773"/>
                      <a:gd name="connsiteX6" fmla="*/ 1222404 w 2778850"/>
                      <a:gd name="connsiteY6" fmla="*/ 770061 h 3027773"/>
                      <a:gd name="connsiteX7" fmla="*/ 1664913 w 2778850"/>
                      <a:gd name="connsiteY7" fmla="*/ 270568 h 3027773"/>
                      <a:gd name="connsiteX8" fmla="*/ 1731472 w 2778850"/>
                      <a:gd name="connsiteY8" fmla="*/ 18583 h 3027773"/>
                      <a:gd name="connsiteX9" fmla="*/ 1861532 w 2778850"/>
                      <a:gd name="connsiteY9" fmla="*/ 297559 h 3027773"/>
                      <a:gd name="connsiteX10" fmla="*/ 2778850 w 2778850"/>
                      <a:gd name="connsiteY10" fmla="*/ 2619402 h 3027773"/>
                      <a:gd name="connsiteX0" fmla="*/ 2778850 w 2778850"/>
                      <a:gd name="connsiteY0" fmla="*/ 2619402 h 3027775"/>
                      <a:gd name="connsiteX1" fmla="*/ 1063888 w 2778850"/>
                      <a:gd name="connsiteY1" fmla="*/ 2976266 h 3027775"/>
                      <a:gd name="connsiteX2" fmla="*/ 596015 w 2778850"/>
                      <a:gd name="connsiteY2" fmla="*/ 3023991 h 3027775"/>
                      <a:gd name="connsiteX3" fmla="*/ 190599 w 2778850"/>
                      <a:gd name="connsiteY3" fmla="*/ 2961285 h 3027775"/>
                      <a:gd name="connsiteX4" fmla="*/ 17919 w 2778850"/>
                      <a:gd name="connsiteY4" fmla="*/ 2842395 h 3027775"/>
                      <a:gd name="connsiteX5" fmla="*/ 73873 w 2778850"/>
                      <a:gd name="connsiteY5" fmla="*/ 2392870 h 3027775"/>
                      <a:gd name="connsiteX6" fmla="*/ 1222404 w 2778850"/>
                      <a:gd name="connsiteY6" fmla="*/ 770061 h 3027775"/>
                      <a:gd name="connsiteX7" fmla="*/ 1709582 w 2778850"/>
                      <a:gd name="connsiteY7" fmla="*/ 202778 h 3027775"/>
                      <a:gd name="connsiteX8" fmla="*/ 1731472 w 2778850"/>
                      <a:gd name="connsiteY8" fmla="*/ 18583 h 3027775"/>
                      <a:gd name="connsiteX9" fmla="*/ 1861532 w 2778850"/>
                      <a:gd name="connsiteY9" fmla="*/ 297559 h 3027775"/>
                      <a:gd name="connsiteX10" fmla="*/ 2778850 w 2778850"/>
                      <a:gd name="connsiteY10" fmla="*/ 2619402 h 3027775"/>
                      <a:gd name="connsiteX0" fmla="*/ 2778850 w 2778850"/>
                      <a:gd name="connsiteY0" fmla="*/ 2557430 h 2965801"/>
                      <a:gd name="connsiteX1" fmla="*/ 1063888 w 2778850"/>
                      <a:gd name="connsiteY1" fmla="*/ 2914294 h 2965801"/>
                      <a:gd name="connsiteX2" fmla="*/ 596015 w 2778850"/>
                      <a:gd name="connsiteY2" fmla="*/ 2962019 h 2965801"/>
                      <a:gd name="connsiteX3" fmla="*/ 190599 w 2778850"/>
                      <a:gd name="connsiteY3" fmla="*/ 2899313 h 2965801"/>
                      <a:gd name="connsiteX4" fmla="*/ 17919 w 2778850"/>
                      <a:gd name="connsiteY4" fmla="*/ 2780423 h 2965801"/>
                      <a:gd name="connsiteX5" fmla="*/ 73873 w 2778850"/>
                      <a:gd name="connsiteY5" fmla="*/ 2330898 h 2965801"/>
                      <a:gd name="connsiteX6" fmla="*/ 1222404 w 2778850"/>
                      <a:gd name="connsiteY6" fmla="*/ 708089 h 2965801"/>
                      <a:gd name="connsiteX7" fmla="*/ 1709582 w 2778850"/>
                      <a:gd name="connsiteY7" fmla="*/ 140806 h 2965801"/>
                      <a:gd name="connsiteX8" fmla="*/ 1724108 w 2778850"/>
                      <a:gd name="connsiteY8" fmla="*/ 71475 h 2965801"/>
                      <a:gd name="connsiteX9" fmla="*/ 1861532 w 2778850"/>
                      <a:gd name="connsiteY9" fmla="*/ 235587 h 2965801"/>
                      <a:gd name="connsiteX10" fmla="*/ 2778850 w 2778850"/>
                      <a:gd name="connsiteY10" fmla="*/ 2557430 h 2965801"/>
                      <a:gd name="connsiteX0" fmla="*/ 2778850 w 2778850"/>
                      <a:gd name="connsiteY0" fmla="*/ 2555996 h 2964368"/>
                      <a:gd name="connsiteX1" fmla="*/ 1063888 w 2778850"/>
                      <a:gd name="connsiteY1" fmla="*/ 2912860 h 2964368"/>
                      <a:gd name="connsiteX2" fmla="*/ 596015 w 2778850"/>
                      <a:gd name="connsiteY2" fmla="*/ 2960585 h 2964368"/>
                      <a:gd name="connsiteX3" fmla="*/ 190599 w 2778850"/>
                      <a:gd name="connsiteY3" fmla="*/ 2897879 h 2964368"/>
                      <a:gd name="connsiteX4" fmla="*/ 17919 w 2778850"/>
                      <a:gd name="connsiteY4" fmla="*/ 2778989 h 2964368"/>
                      <a:gd name="connsiteX5" fmla="*/ 73873 w 2778850"/>
                      <a:gd name="connsiteY5" fmla="*/ 2329464 h 2964368"/>
                      <a:gd name="connsiteX6" fmla="*/ 1222404 w 2778850"/>
                      <a:gd name="connsiteY6" fmla="*/ 706655 h 2964368"/>
                      <a:gd name="connsiteX7" fmla="*/ 1709582 w 2778850"/>
                      <a:gd name="connsiteY7" fmla="*/ 139372 h 2964368"/>
                      <a:gd name="connsiteX8" fmla="*/ 1779727 w 2778850"/>
                      <a:gd name="connsiteY8" fmla="*/ 73372 h 2964368"/>
                      <a:gd name="connsiteX9" fmla="*/ 1861532 w 2778850"/>
                      <a:gd name="connsiteY9" fmla="*/ 234153 h 2964368"/>
                      <a:gd name="connsiteX10" fmla="*/ 2778850 w 2778850"/>
                      <a:gd name="connsiteY10" fmla="*/ 2555996 h 2964368"/>
                      <a:gd name="connsiteX0" fmla="*/ 2778850 w 2778850"/>
                      <a:gd name="connsiteY0" fmla="*/ 2571976 h 2980348"/>
                      <a:gd name="connsiteX1" fmla="*/ 1063888 w 2778850"/>
                      <a:gd name="connsiteY1" fmla="*/ 2928840 h 2980348"/>
                      <a:gd name="connsiteX2" fmla="*/ 596015 w 2778850"/>
                      <a:gd name="connsiteY2" fmla="*/ 2976565 h 2980348"/>
                      <a:gd name="connsiteX3" fmla="*/ 190599 w 2778850"/>
                      <a:gd name="connsiteY3" fmla="*/ 2913859 h 2980348"/>
                      <a:gd name="connsiteX4" fmla="*/ 17919 w 2778850"/>
                      <a:gd name="connsiteY4" fmla="*/ 2794969 h 2980348"/>
                      <a:gd name="connsiteX5" fmla="*/ 73873 w 2778850"/>
                      <a:gd name="connsiteY5" fmla="*/ 2345444 h 2980348"/>
                      <a:gd name="connsiteX6" fmla="*/ 1222404 w 2778850"/>
                      <a:gd name="connsiteY6" fmla="*/ 722635 h 2980348"/>
                      <a:gd name="connsiteX7" fmla="*/ 1709582 w 2778850"/>
                      <a:gd name="connsiteY7" fmla="*/ 155352 h 2980348"/>
                      <a:gd name="connsiteX8" fmla="*/ 1729244 w 2778850"/>
                      <a:gd name="connsiteY8" fmla="*/ 54302 h 2980348"/>
                      <a:gd name="connsiteX9" fmla="*/ 1861532 w 2778850"/>
                      <a:gd name="connsiteY9" fmla="*/ 250133 h 2980348"/>
                      <a:gd name="connsiteX10" fmla="*/ 2778850 w 2778850"/>
                      <a:gd name="connsiteY10" fmla="*/ 2571976 h 2980348"/>
                      <a:gd name="connsiteX0" fmla="*/ 2778850 w 2778850"/>
                      <a:gd name="connsiteY0" fmla="*/ 2546116 h 2954488"/>
                      <a:gd name="connsiteX1" fmla="*/ 1063888 w 2778850"/>
                      <a:gd name="connsiteY1" fmla="*/ 2902980 h 2954488"/>
                      <a:gd name="connsiteX2" fmla="*/ 596015 w 2778850"/>
                      <a:gd name="connsiteY2" fmla="*/ 2950705 h 2954488"/>
                      <a:gd name="connsiteX3" fmla="*/ 190599 w 2778850"/>
                      <a:gd name="connsiteY3" fmla="*/ 2887999 h 2954488"/>
                      <a:gd name="connsiteX4" fmla="*/ 17919 w 2778850"/>
                      <a:gd name="connsiteY4" fmla="*/ 2769109 h 2954488"/>
                      <a:gd name="connsiteX5" fmla="*/ 73873 w 2778850"/>
                      <a:gd name="connsiteY5" fmla="*/ 2319584 h 2954488"/>
                      <a:gd name="connsiteX6" fmla="*/ 1222404 w 2778850"/>
                      <a:gd name="connsiteY6" fmla="*/ 696775 h 2954488"/>
                      <a:gd name="connsiteX7" fmla="*/ 1709582 w 2778850"/>
                      <a:gd name="connsiteY7" fmla="*/ 129492 h 2954488"/>
                      <a:gd name="connsiteX8" fmla="*/ 1753373 w 2778850"/>
                      <a:gd name="connsiteY8" fmla="*/ 87537 h 2954488"/>
                      <a:gd name="connsiteX9" fmla="*/ 1861532 w 2778850"/>
                      <a:gd name="connsiteY9" fmla="*/ 224273 h 2954488"/>
                      <a:gd name="connsiteX10" fmla="*/ 2778850 w 2778850"/>
                      <a:gd name="connsiteY10" fmla="*/ 2546116 h 2954488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190599 w 2778850"/>
                      <a:gd name="connsiteY3" fmla="*/ 2887999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286023 w 2778850"/>
                      <a:gd name="connsiteY3" fmla="*/ 3127031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819042 w 2819042"/>
                      <a:gd name="connsiteY0" fmla="*/ 2598103 h 3522577"/>
                      <a:gd name="connsiteX1" fmla="*/ 1063888 w 2819042"/>
                      <a:gd name="connsiteY1" fmla="*/ 2902980 h 3522577"/>
                      <a:gd name="connsiteX2" fmla="*/ 1038126 w 2819042"/>
                      <a:gd name="connsiteY2" fmla="*/ 3522567 h 3522577"/>
                      <a:gd name="connsiteX3" fmla="*/ 286023 w 2819042"/>
                      <a:gd name="connsiteY3" fmla="*/ 3127031 h 3522577"/>
                      <a:gd name="connsiteX4" fmla="*/ 17919 w 2819042"/>
                      <a:gd name="connsiteY4" fmla="*/ 2769109 h 3522577"/>
                      <a:gd name="connsiteX5" fmla="*/ 73873 w 2819042"/>
                      <a:gd name="connsiteY5" fmla="*/ 2319584 h 3522577"/>
                      <a:gd name="connsiteX6" fmla="*/ 1222404 w 2819042"/>
                      <a:gd name="connsiteY6" fmla="*/ 696775 h 3522577"/>
                      <a:gd name="connsiteX7" fmla="*/ 1709582 w 2819042"/>
                      <a:gd name="connsiteY7" fmla="*/ 129492 h 3522577"/>
                      <a:gd name="connsiteX8" fmla="*/ 1753373 w 2819042"/>
                      <a:gd name="connsiteY8" fmla="*/ 87537 h 3522577"/>
                      <a:gd name="connsiteX9" fmla="*/ 1861532 w 2819042"/>
                      <a:gd name="connsiteY9" fmla="*/ 224273 h 3522577"/>
                      <a:gd name="connsiteX10" fmla="*/ 2819042 w 2819042"/>
                      <a:gd name="connsiteY10" fmla="*/ 2598103 h 3522577"/>
                      <a:gd name="connsiteX0" fmla="*/ 2819042 w 2819042"/>
                      <a:gd name="connsiteY0" fmla="*/ 2598103 h 3522786"/>
                      <a:gd name="connsiteX1" fmla="*/ 1520106 w 2819042"/>
                      <a:gd name="connsiteY1" fmla="*/ 3354361 h 3522786"/>
                      <a:gd name="connsiteX2" fmla="*/ 1038126 w 2819042"/>
                      <a:gd name="connsiteY2" fmla="*/ 3522567 h 3522786"/>
                      <a:gd name="connsiteX3" fmla="*/ 286023 w 2819042"/>
                      <a:gd name="connsiteY3" fmla="*/ 3127031 h 3522786"/>
                      <a:gd name="connsiteX4" fmla="*/ 17919 w 2819042"/>
                      <a:gd name="connsiteY4" fmla="*/ 2769109 h 3522786"/>
                      <a:gd name="connsiteX5" fmla="*/ 73873 w 2819042"/>
                      <a:gd name="connsiteY5" fmla="*/ 2319584 h 3522786"/>
                      <a:gd name="connsiteX6" fmla="*/ 1222404 w 2819042"/>
                      <a:gd name="connsiteY6" fmla="*/ 696775 h 3522786"/>
                      <a:gd name="connsiteX7" fmla="*/ 1709582 w 2819042"/>
                      <a:gd name="connsiteY7" fmla="*/ 129492 h 3522786"/>
                      <a:gd name="connsiteX8" fmla="*/ 1753373 w 2819042"/>
                      <a:gd name="connsiteY8" fmla="*/ 87537 h 3522786"/>
                      <a:gd name="connsiteX9" fmla="*/ 1861532 w 2819042"/>
                      <a:gd name="connsiteY9" fmla="*/ 224273 h 3522786"/>
                      <a:gd name="connsiteX10" fmla="*/ 2819042 w 2819042"/>
                      <a:gd name="connsiteY10" fmla="*/ 2598103 h 3522786"/>
                      <a:gd name="connsiteX0" fmla="*/ 2819042 w 2819042"/>
                      <a:gd name="connsiteY0" fmla="*/ 2598103 h 3428149"/>
                      <a:gd name="connsiteX1" fmla="*/ 1520106 w 2819042"/>
                      <a:gd name="connsiteY1" fmla="*/ 3354361 h 3428149"/>
                      <a:gd name="connsiteX2" fmla="*/ 852206 w 2819042"/>
                      <a:gd name="connsiteY2" fmla="*/ 3397691 h 3428149"/>
                      <a:gd name="connsiteX3" fmla="*/ 286023 w 2819042"/>
                      <a:gd name="connsiteY3" fmla="*/ 3127031 h 3428149"/>
                      <a:gd name="connsiteX4" fmla="*/ 17919 w 2819042"/>
                      <a:gd name="connsiteY4" fmla="*/ 2769109 h 3428149"/>
                      <a:gd name="connsiteX5" fmla="*/ 73873 w 2819042"/>
                      <a:gd name="connsiteY5" fmla="*/ 2319584 h 3428149"/>
                      <a:gd name="connsiteX6" fmla="*/ 1222404 w 2819042"/>
                      <a:gd name="connsiteY6" fmla="*/ 696775 h 3428149"/>
                      <a:gd name="connsiteX7" fmla="*/ 1709582 w 2819042"/>
                      <a:gd name="connsiteY7" fmla="*/ 129492 h 3428149"/>
                      <a:gd name="connsiteX8" fmla="*/ 1753373 w 2819042"/>
                      <a:gd name="connsiteY8" fmla="*/ 87537 h 3428149"/>
                      <a:gd name="connsiteX9" fmla="*/ 1861532 w 2819042"/>
                      <a:gd name="connsiteY9" fmla="*/ 224273 h 3428149"/>
                      <a:gd name="connsiteX10" fmla="*/ 2819042 w 2819042"/>
                      <a:gd name="connsiteY10" fmla="*/ 2598103 h 3428149"/>
                      <a:gd name="connsiteX0" fmla="*/ 2819042 w 2819042"/>
                      <a:gd name="connsiteY0" fmla="*/ 2598103 h 3536746"/>
                      <a:gd name="connsiteX1" fmla="*/ 1520106 w 2819042"/>
                      <a:gd name="connsiteY1" fmla="*/ 3354361 h 3536746"/>
                      <a:gd name="connsiteX2" fmla="*/ 852206 w 2819042"/>
                      <a:gd name="connsiteY2" fmla="*/ 3397691 h 3536746"/>
                      <a:gd name="connsiteX3" fmla="*/ 331141 w 2819042"/>
                      <a:gd name="connsiteY3" fmla="*/ 3532212 h 3536746"/>
                      <a:gd name="connsiteX4" fmla="*/ 17919 w 2819042"/>
                      <a:gd name="connsiteY4" fmla="*/ 2769109 h 3536746"/>
                      <a:gd name="connsiteX5" fmla="*/ 73873 w 2819042"/>
                      <a:gd name="connsiteY5" fmla="*/ 2319584 h 3536746"/>
                      <a:gd name="connsiteX6" fmla="*/ 1222404 w 2819042"/>
                      <a:gd name="connsiteY6" fmla="*/ 696775 h 3536746"/>
                      <a:gd name="connsiteX7" fmla="*/ 1709582 w 2819042"/>
                      <a:gd name="connsiteY7" fmla="*/ 129492 h 3536746"/>
                      <a:gd name="connsiteX8" fmla="*/ 1753373 w 2819042"/>
                      <a:gd name="connsiteY8" fmla="*/ 87537 h 3536746"/>
                      <a:gd name="connsiteX9" fmla="*/ 1861532 w 2819042"/>
                      <a:gd name="connsiteY9" fmla="*/ 224273 h 3536746"/>
                      <a:gd name="connsiteX10" fmla="*/ 2819042 w 2819042"/>
                      <a:gd name="connsiteY10" fmla="*/ 2598103 h 3536746"/>
                      <a:gd name="connsiteX0" fmla="*/ 2819913 w 2819913"/>
                      <a:gd name="connsiteY0" fmla="*/ 2598103 h 3536746"/>
                      <a:gd name="connsiteX1" fmla="*/ 1520977 w 2819913"/>
                      <a:gd name="connsiteY1" fmla="*/ 3354361 h 3536746"/>
                      <a:gd name="connsiteX2" fmla="*/ 853077 w 2819913"/>
                      <a:gd name="connsiteY2" fmla="*/ 3397691 h 3536746"/>
                      <a:gd name="connsiteX3" fmla="*/ 332012 w 2819913"/>
                      <a:gd name="connsiteY3" fmla="*/ 3532212 h 3536746"/>
                      <a:gd name="connsiteX4" fmla="*/ 17597 w 2819913"/>
                      <a:gd name="connsiteY4" fmla="*/ 3438082 h 3536746"/>
                      <a:gd name="connsiteX5" fmla="*/ 74744 w 2819913"/>
                      <a:gd name="connsiteY5" fmla="*/ 2319584 h 3536746"/>
                      <a:gd name="connsiteX6" fmla="*/ 1223275 w 2819913"/>
                      <a:gd name="connsiteY6" fmla="*/ 696775 h 3536746"/>
                      <a:gd name="connsiteX7" fmla="*/ 1710453 w 2819913"/>
                      <a:gd name="connsiteY7" fmla="*/ 129492 h 3536746"/>
                      <a:gd name="connsiteX8" fmla="*/ 1754244 w 2819913"/>
                      <a:gd name="connsiteY8" fmla="*/ 87537 h 3536746"/>
                      <a:gd name="connsiteX9" fmla="*/ 1862403 w 2819913"/>
                      <a:gd name="connsiteY9" fmla="*/ 224273 h 3536746"/>
                      <a:gd name="connsiteX10" fmla="*/ 2819913 w 2819913"/>
                      <a:gd name="connsiteY10" fmla="*/ 2598103 h 3536746"/>
                      <a:gd name="connsiteX0" fmla="*/ 2808692 w 2808692"/>
                      <a:gd name="connsiteY0" fmla="*/ 2598103 h 3536746"/>
                      <a:gd name="connsiteX1" fmla="*/ 1509756 w 2808692"/>
                      <a:gd name="connsiteY1" fmla="*/ 3354361 h 3536746"/>
                      <a:gd name="connsiteX2" fmla="*/ 841856 w 2808692"/>
                      <a:gd name="connsiteY2" fmla="*/ 3397691 h 3536746"/>
                      <a:gd name="connsiteX3" fmla="*/ 320791 w 2808692"/>
                      <a:gd name="connsiteY3" fmla="*/ 3532212 h 3536746"/>
                      <a:gd name="connsiteX4" fmla="*/ 6376 w 2808692"/>
                      <a:gd name="connsiteY4" fmla="*/ 3438082 h 3536746"/>
                      <a:gd name="connsiteX5" fmla="*/ 159878 w 2808692"/>
                      <a:gd name="connsiteY5" fmla="*/ 2814158 h 3536746"/>
                      <a:gd name="connsiteX6" fmla="*/ 1212054 w 2808692"/>
                      <a:gd name="connsiteY6" fmla="*/ 696775 h 3536746"/>
                      <a:gd name="connsiteX7" fmla="*/ 1699232 w 2808692"/>
                      <a:gd name="connsiteY7" fmla="*/ 129492 h 3536746"/>
                      <a:gd name="connsiteX8" fmla="*/ 1743023 w 2808692"/>
                      <a:gd name="connsiteY8" fmla="*/ 87537 h 3536746"/>
                      <a:gd name="connsiteX9" fmla="*/ 1851182 w 2808692"/>
                      <a:gd name="connsiteY9" fmla="*/ 224273 h 3536746"/>
                      <a:gd name="connsiteX10" fmla="*/ 2808692 w 2808692"/>
                      <a:gd name="connsiteY10" fmla="*/ 2598103 h 3536746"/>
                      <a:gd name="connsiteX0" fmla="*/ 2808692 w 2808692"/>
                      <a:gd name="connsiteY0" fmla="*/ 2598103 h 3645018"/>
                      <a:gd name="connsiteX1" fmla="*/ 1509756 w 2808692"/>
                      <a:gd name="connsiteY1" fmla="*/ 3354361 h 3645018"/>
                      <a:gd name="connsiteX2" fmla="*/ 890035 w 2808692"/>
                      <a:gd name="connsiteY2" fmla="*/ 3644981 h 3645018"/>
                      <a:gd name="connsiteX3" fmla="*/ 320791 w 2808692"/>
                      <a:gd name="connsiteY3" fmla="*/ 3532212 h 3645018"/>
                      <a:gd name="connsiteX4" fmla="*/ 6376 w 2808692"/>
                      <a:gd name="connsiteY4" fmla="*/ 3438082 h 3645018"/>
                      <a:gd name="connsiteX5" fmla="*/ 159878 w 2808692"/>
                      <a:gd name="connsiteY5" fmla="*/ 2814158 h 3645018"/>
                      <a:gd name="connsiteX6" fmla="*/ 1212054 w 2808692"/>
                      <a:gd name="connsiteY6" fmla="*/ 696775 h 3645018"/>
                      <a:gd name="connsiteX7" fmla="*/ 1699232 w 2808692"/>
                      <a:gd name="connsiteY7" fmla="*/ 129492 h 3645018"/>
                      <a:gd name="connsiteX8" fmla="*/ 1743023 w 2808692"/>
                      <a:gd name="connsiteY8" fmla="*/ 87537 h 3645018"/>
                      <a:gd name="connsiteX9" fmla="*/ 1851182 w 2808692"/>
                      <a:gd name="connsiteY9" fmla="*/ 224273 h 3645018"/>
                      <a:gd name="connsiteX10" fmla="*/ 2808692 w 2808692"/>
                      <a:gd name="connsiteY10" fmla="*/ 2598103 h 3645018"/>
                      <a:gd name="connsiteX0" fmla="*/ 2808692 w 2808692"/>
                      <a:gd name="connsiteY0" fmla="*/ 2598103 h 3645546"/>
                      <a:gd name="connsiteX1" fmla="*/ 1509756 w 2808692"/>
                      <a:gd name="connsiteY1" fmla="*/ 3354361 h 3645546"/>
                      <a:gd name="connsiteX2" fmla="*/ 890035 w 2808692"/>
                      <a:gd name="connsiteY2" fmla="*/ 3644981 h 3645546"/>
                      <a:gd name="connsiteX3" fmla="*/ 372029 w 2808692"/>
                      <a:gd name="connsiteY3" fmla="*/ 3621607 h 3645546"/>
                      <a:gd name="connsiteX4" fmla="*/ 6376 w 2808692"/>
                      <a:gd name="connsiteY4" fmla="*/ 3438082 h 3645546"/>
                      <a:gd name="connsiteX5" fmla="*/ 159878 w 2808692"/>
                      <a:gd name="connsiteY5" fmla="*/ 2814158 h 3645546"/>
                      <a:gd name="connsiteX6" fmla="*/ 1212054 w 2808692"/>
                      <a:gd name="connsiteY6" fmla="*/ 696775 h 3645546"/>
                      <a:gd name="connsiteX7" fmla="*/ 1699232 w 2808692"/>
                      <a:gd name="connsiteY7" fmla="*/ 129492 h 3645546"/>
                      <a:gd name="connsiteX8" fmla="*/ 1743023 w 2808692"/>
                      <a:gd name="connsiteY8" fmla="*/ 87537 h 3645546"/>
                      <a:gd name="connsiteX9" fmla="*/ 1851182 w 2808692"/>
                      <a:gd name="connsiteY9" fmla="*/ 224273 h 3645546"/>
                      <a:gd name="connsiteX10" fmla="*/ 2808692 w 2808692"/>
                      <a:gd name="connsiteY10" fmla="*/ 2598103 h 3645546"/>
                      <a:gd name="connsiteX0" fmla="*/ 2704741 w 2704741"/>
                      <a:gd name="connsiteY0" fmla="*/ 2598103 h 3645546"/>
                      <a:gd name="connsiteX1" fmla="*/ 1405805 w 2704741"/>
                      <a:gd name="connsiteY1" fmla="*/ 3354361 h 3645546"/>
                      <a:gd name="connsiteX2" fmla="*/ 786084 w 2704741"/>
                      <a:gd name="connsiteY2" fmla="*/ 3644981 h 3645546"/>
                      <a:gd name="connsiteX3" fmla="*/ 268078 w 2704741"/>
                      <a:gd name="connsiteY3" fmla="*/ 3621607 h 3645546"/>
                      <a:gd name="connsiteX4" fmla="*/ 28150 w 2704741"/>
                      <a:gd name="connsiteY4" fmla="*/ 3278262 h 3645546"/>
                      <a:gd name="connsiteX5" fmla="*/ 55927 w 2704741"/>
                      <a:gd name="connsiteY5" fmla="*/ 2814158 h 3645546"/>
                      <a:gd name="connsiteX6" fmla="*/ 1108103 w 2704741"/>
                      <a:gd name="connsiteY6" fmla="*/ 696775 h 3645546"/>
                      <a:gd name="connsiteX7" fmla="*/ 1595281 w 2704741"/>
                      <a:gd name="connsiteY7" fmla="*/ 129492 h 3645546"/>
                      <a:gd name="connsiteX8" fmla="*/ 1639072 w 2704741"/>
                      <a:gd name="connsiteY8" fmla="*/ 87537 h 3645546"/>
                      <a:gd name="connsiteX9" fmla="*/ 1747231 w 2704741"/>
                      <a:gd name="connsiteY9" fmla="*/ 224273 h 3645546"/>
                      <a:gd name="connsiteX10" fmla="*/ 2704741 w 2704741"/>
                      <a:gd name="connsiteY10" fmla="*/ 2598103 h 3645546"/>
                      <a:gd name="connsiteX0" fmla="*/ 2679845 w 2679845"/>
                      <a:gd name="connsiteY0" fmla="*/ 2598103 h 3645546"/>
                      <a:gd name="connsiteX1" fmla="*/ 1380909 w 2679845"/>
                      <a:gd name="connsiteY1" fmla="*/ 3354361 h 3645546"/>
                      <a:gd name="connsiteX2" fmla="*/ 761188 w 2679845"/>
                      <a:gd name="connsiteY2" fmla="*/ 3644981 h 3645546"/>
                      <a:gd name="connsiteX3" fmla="*/ 243182 w 2679845"/>
                      <a:gd name="connsiteY3" fmla="*/ 3621607 h 3645546"/>
                      <a:gd name="connsiteX4" fmla="*/ 76021 w 2679845"/>
                      <a:gd name="connsiteY4" fmla="*/ 3442482 h 3645546"/>
                      <a:gd name="connsiteX5" fmla="*/ 31031 w 2679845"/>
                      <a:gd name="connsiteY5" fmla="*/ 2814158 h 3645546"/>
                      <a:gd name="connsiteX6" fmla="*/ 1083207 w 2679845"/>
                      <a:gd name="connsiteY6" fmla="*/ 696775 h 3645546"/>
                      <a:gd name="connsiteX7" fmla="*/ 1570385 w 2679845"/>
                      <a:gd name="connsiteY7" fmla="*/ 129492 h 3645546"/>
                      <a:gd name="connsiteX8" fmla="*/ 1614176 w 2679845"/>
                      <a:gd name="connsiteY8" fmla="*/ 87537 h 3645546"/>
                      <a:gd name="connsiteX9" fmla="*/ 1722335 w 2679845"/>
                      <a:gd name="connsiteY9" fmla="*/ 224273 h 3645546"/>
                      <a:gd name="connsiteX10" fmla="*/ 2679845 w 2679845"/>
                      <a:gd name="connsiteY10" fmla="*/ 2598103 h 3645546"/>
                      <a:gd name="connsiteX0" fmla="*/ 2449395 w 2449395"/>
                      <a:gd name="connsiteY0" fmla="*/ 2737019 h 3645546"/>
                      <a:gd name="connsiteX1" fmla="*/ 1380909 w 2449395"/>
                      <a:gd name="connsiteY1" fmla="*/ 3354361 h 3645546"/>
                      <a:gd name="connsiteX2" fmla="*/ 761188 w 2449395"/>
                      <a:gd name="connsiteY2" fmla="*/ 3644981 h 3645546"/>
                      <a:gd name="connsiteX3" fmla="*/ 243182 w 2449395"/>
                      <a:gd name="connsiteY3" fmla="*/ 3621607 h 3645546"/>
                      <a:gd name="connsiteX4" fmla="*/ 76021 w 2449395"/>
                      <a:gd name="connsiteY4" fmla="*/ 3442482 h 3645546"/>
                      <a:gd name="connsiteX5" fmla="*/ 31031 w 2449395"/>
                      <a:gd name="connsiteY5" fmla="*/ 2814158 h 3645546"/>
                      <a:gd name="connsiteX6" fmla="*/ 1083207 w 2449395"/>
                      <a:gd name="connsiteY6" fmla="*/ 696775 h 3645546"/>
                      <a:gd name="connsiteX7" fmla="*/ 1570385 w 2449395"/>
                      <a:gd name="connsiteY7" fmla="*/ 129492 h 3645546"/>
                      <a:gd name="connsiteX8" fmla="*/ 1614176 w 2449395"/>
                      <a:gd name="connsiteY8" fmla="*/ 87537 h 3645546"/>
                      <a:gd name="connsiteX9" fmla="*/ 1722335 w 2449395"/>
                      <a:gd name="connsiteY9" fmla="*/ 224273 h 3645546"/>
                      <a:gd name="connsiteX10" fmla="*/ 2449395 w 2449395"/>
                      <a:gd name="connsiteY10" fmla="*/ 2737019 h 3645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9395" h="3645546">
                        <a:moveTo>
                          <a:pt x="2449395" y="2737019"/>
                        </a:moveTo>
                        <a:cubicBezTo>
                          <a:pt x="2146433" y="2994656"/>
                          <a:pt x="1662277" y="3203034"/>
                          <a:pt x="1380909" y="3354361"/>
                        </a:cubicBezTo>
                        <a:cubicBezTo>
                          <a:pt x="1099541" y="3505688"/>
                          <a:pt x="906736" y="3647478"/>
                          <a:pt x="761188" y="3644981"/>
                        </a:cubicBezTo>
                        <a:cubicBezTo>
                          <a:pt x="615640" y="3642484"/>
                          <a:pt x="335139" y="3655880"/>
                          <a:pt x="243182" y="3621607"/>
                        </a:cubicBezTo>
                        <a:cubicBezTo>
                          <a:pt x="151225" y="3587334"/>
                          <a:pt x="159394" y="3523963"/>
                          <a:pt x="76021" y="3442482"/>
                        </a:cubicBezTo>
                        <a:cubicBezTo>
                          <a:pt x="41959" y="3297496"/>
                          <a:pt x="-46689" y="3031613"/>
                          <a:pt x="31031" y="2814158"/>
                        </a:cubicBezTo>
                        <a:cubicBezTo>
                          <a:pt x="151395" y="2432156"/>
                          <a:pt x="511488" y="1372076"/>
                          <a:pt x="1083207" y="696775"/>
                        </a:cubicBezTo>
                        <a:cubicBezTo>
                          <a:pt x="1532634" y="211233"/>
                          <a:pt x="993620" y="870035"/>
                          <a:pt x="1570385" y="129492"/>
                        </a:cubicBezTo>
                        <a:cubicBezTo>
                          <a:pt x="1610805" y="-51683"/>
                          <a:pt x="1585422" y="86502"/>
                          <a:pt x="1614176" y="87537"/>
                        </a:cubicBezTo>
                        <a:cubicBezTo>
                          <a:pt x="1642930" y="88573"/>
                          <a:pt x="1561288" y="-182518"/>
                          <a:pt x="1722335" y="224273"/>
                        </a:cubicBezTo>
                        <a:lnTo>
                          <a:pt x="2449395" y="2737019"/>
                        </a:lnTo>
                        <a:close/>
                      </a:path>
                    </a:pathLst>
                  </a:custGeom>
                  <a:solidFill>
                    <a:srgbClr val="76031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0" name="그림 1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740136">
                    <a:off x="2777008" y="2967588"/>
                    <a:ext cx="2399568" cy="2069756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16" name="현 15"/>
                <p:cNvSpPr/>
                <p:nvPr/>
              </p:nvSpPr>
              <p:spPr>
                <a:xfrm rot="6497970">
                  <a:off x="4986946" y="1590625"/>
                  <a:ext cx="2230142" cy="3643129"/>
                </a:xfrm>
                <a:custGeom>
                  <a:avLst/>
                  <a:gdLst>
                    <a:gd name="connsiteX0" fmla="*/ 1627204 w 1939550"/>
                    <a:gd name="connsiteY0" fmla="*/ 1551723 h 1788589"/>
                    <a:gd name="connsiteX1" fmla="*/ 514023 w 1939550"/>
                    <a:gd name="connsiteY1" fmla="*/ 1683679 h 1788589"/>
                    <a:gd name="connsiteX2" fmla="*/ 38515 w 1939550"/>
                    <a:gd name="connsiteY2" fmla="*/ 644764 h 1788589"/>
                    <a:gd name="connsiteX3" fmla="*/ 969774 w 1939550"/>
                    <a:gd name="connsiteY3" fmla="*/ -1 h 1788589"/>
                    <a:gd name="connsiteX4" fmla="*/ 1627204 w 1939550"/>
                    <a:gd name="connsiteY4" fmla="*/ 1551723 h 1788589"/>
                    <a:gd name="connsiteX0" fmla="*/ 1584307 w 1584307"/>
                    <a:gd name="connsiteY0" fmla="*/ 1551724 h 1778858"/>
                    <a:gd name="connsiteX1" fmla="*/ 471126 w 1584307"/>
                    <a:gd name="connsiteY1" fmla="*/ 1683680 h 1778858"/>
                    <a:gd name="connsiteX2" fmla="*/ 29811 w 1584307"/>
                    <a:gd name="connsiteY2" fmla="*/ 615232 h 1778858"/>
                    <a:gd name="connsiteX3" fmla="*/ 926877 w 1584307"/>
                    <a:gd name="connsiteY3" fmla="*/ 0 h 1778858"/>
                    <a:gd name="connsiteX4" fmla="*/ 1584307 w 1584307"/>
                    <a:gd name="connsiteY4" fmla="*/ 1551724 h 1778858"/>
                    <a:gd name="connsiteX0" fmla="*/ 1584307 w 1671819"/>
                    <a:gd name="connsiteY0" fmla="*/ 2682019 h 2909153"/>
                    <a:gd name="connsiteX1" fmla="*/ 471126 w 1671819"/>
                    <a:gd name="connsiteY1" fmla="*/ 2813975 h 2909153"/>
                    <a:gd name="connsiteX2" fmla="*/ 29811 w 1671819"/>
                    <a:gd name="connsiteY2" fmla="*/ 1745527 h 2909153"/>
                    <a:gd name="connsiteX3" fmla="*/ 926877 w 1671819"/>
                    <a:gd name="connsiteY3" fmla="*/ 1130295 h 2909153"/>
                    <a:gd name="connsiteX4" fmla="*/ 1671819 w 1671819"/>
                    <a:gd name="connsiteY4" fmla="*/ 23651 h 2909153"/>
                    <a:gd name="connsiteX5" fmla="*/ 1584307 w 1671819"/>
                    <a:gd name="connsiteY5" fmla="*/ 2682019 h 2909153"/>
                    <a:gd name="connsiteX0" fmla="*/ 2664903 w 2664903"/>
                    <a:gd name="connsiteY0" fmla="*/ 2413881 h 2840907"/>
                    <a:gd name="connsiteX1" fmla="*/ 487827 w 2664903"/>
                    <a:gd name="connsiteY1" fmla="*/ 2813975 h 2840907"/>
                    <a:gd name="connsiteX2" fmla="*/ 46512 w 2664903"/>
                    <a:gd name="connsiteY2" fmla="*/ 1745527 h 2840907"/>
                    <a:gd name="connsiteX3" fmla="*/ 943578 w 2664903"/>
                    <a:gd name="connsiteY3" fmla="*/ 1130295 h 2840907"/>
                    <a:gd name="connsiteX4" fmla="*/ 1688520 w 2664903"/>
                    <a:gd name="connsiteY4" fmla="*/ 23651 h 2840907"/>
                    <a:gd name="connsiteX5" fmla="*/ 2664903 w 2664903"/>
                    <a:gd name="connsiteY5" fmla="*/ 2413881 h 2840907"/>
                    <a:gd name="connsiteX0" fmla="*/ 2664903 w 2664903"/>
                    <a:gd name="connsiteY0" fmla="*/ 2413872 h 2840898"/>
                    <a:gd name="connsiteX1" fmla="*/ 487827 w 2664903"/>
                    <a:gd name="connsiteY1" fmla="*/ 2813966 h 2840898"/>
                    <a:gd name="connsiteX2" fmla="*/ 46512 w 2664903"/>
                    <a:gd name="connsiteY2" fmla="*/ 1745518 h 2840898"/>
                    <a:gd name="connsiteX3" fmla="*/ 1129314 w 2664903"/>
                    <a:gd name="connsiteY3" fmla="*/ 1131058 h 2840898"/>
                    <a:gd name="connsiteX4" fmla="*/ 1688520 w 2664903"/>
                    <a:gd name="connsiteY4" fmla="*/ 23642 h 2840898"/>
                    <a:gd name="connsiteX5" fmla="*/ 2664903 w 2664903"/>
                    <a:gd name="connsiteY5" fmla="*/ 2413872 h 2840898"/>
                    <a:gd name="connsiteX0" fmla="*/ 2664903 w 2664903"/>
                    <a:gd name="connsiteY0" fmla="*/ 2430743 h 2857769"/>
                    <a:gd name="connsiteX1" fmla="*/ 487827 w 2664903"/>
                    <a:gd name="connsiteY1" fmla="*/ 2830837 h 2857769"/>
                    <a:gd name="connsiteX2" fmla="*/ 46512 w 2664903"/>
                    <a:gd name="connsiteY2" fmla="*/ 1762389 h 2857769"/>
                    <a:gd name="connsiteX3" fmla="*/ 1129314 w 2664903"/>
                    <a:gd name="connsiteY3" fmla="*/ 1147929 h 2857769"/>
                    <a:gd name="connsiteX4" fmla="*/ 1688520 w 2664903"/>
                    <a:gd name="connsiteY4" fmla="*/ 40513 h 2857769"/>
                    <a:gd name="connsiteX5" fmla="*/ 2664903 w 2664903"/>
                    <a:gd name="connsiteY5" fmla="*/ 2430743 h 2857769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7340 h 2864366"/>
                    <a:gd name="connsiteX1" fmla="*/ 487827 w 2664903"/>
                    <a:gd name="connsiteY1" fmla="*/ 2837434 h 2864366"/>
                    <a:gd name="connsiteX2" fmla="*/ 46512 w 2664903"/>
                    <a:gd name="connsiteY2" fmla="*/ 1768986 h 2864366"/>
                    <a:gd name="connsiteX3" fmla="*/ 1069471 w 2664903"/>
                    <a:gd name="connsiteY3" fmla="*/ 1009202 h 2864366"/>
                    <a:gd name="connsiteX4" fmla="*/ 1688520 w 2664903"/>
                    <a:gd name="connsiteY4" fmla="*/ 47110 h 2864366"/>
                    <a:gd name="connsiteX5" fmla="*/ 2664903 w 2664903"/>
                    <a:gd name="connsiteY5" fmla="*/ 2437340 h 2864366"/>
                    <a:gd name="connsiteX0" fmla="*/ 2665475 w 2665475"/>
                    <a:gd name="connsiteY0" fmla="*/ 2437340 h 2755225"/>
                    <a:gd name="connsiteX1" fmla="*/ 484511 w 2665475"/>
                    <a:gd name="connsiteY1" fmla="*/ 2715423 h 2755225"/>
                    <a:gd name="connsiteX2" fmla="*/ 47084 w 2665475"/>
                    <a:gd name="connsiteY2" fmla="*/ 1768986 h 2755225"/>
                    <a:gd name="connsiteX3" fmla="*/ 1070043 w 2665475"/>
                    <a:gd name="connsiteY3" fmla="*/ 1009202 h 2755225"/>
                    <a:gd name="connsiteX4" fmla="*/ 1689092 w 2665475"/>
                    <a:gd name="connsiteY4" fmla="*/ 47110 h 2755225"/>
                    <a:gd name="connsiteX5" fmla="*/ 2665475 w 2665475"/>
                    <a:gd name="connsiteY5" fmla="*/ 2437340 h 2755225"/>
                    <a:gd name="connsiteX0" fmla="*/ 2637273 w 2637273"/>
                    <a:gd name="connsiteY0" fmla="*/ 2437340 h 2749731"/>
                    <a:gd name="connsiteX1" fmla="*/ 456309 w 2637273"/>
                    <a:gd name="connsiteY1" fmla="*/ 2715423 h 2749731"/>
                    <a:gd name="connsiteX2" fmla="*/ 51523 w 2637273"/>
                    <a:gd name="connsiteY2" fmla="*/ 1848253 h 2749731"/>
                    <a:gd name="connsiteX3" fmla="*/ 1041841 w 2637273"/>
                    <a:gd name="connsiteY3" fmla="*/ 1009202 h 2749731"/>
                    <a:gd name="connsiteX4" fmla="*/ 1660890 w 2637273"/>
                    <a:gd name="connsiteY4" fmla="*/ 47110 h 2749731"/>
                    <a:gd name="connsiteX5" fmla="*/ 2637273 w 2637273"/>
                    <a:gd name="connsiteY5" fmla="*/ 2437340 h 2749731"/>
                    <a:gd name="connsiteX0" fmla="*/ 2637273 w 2637273"/>
                    <a:gd name="connsiteY0" fmla="*/ 2510546 h 2822937"/>
                    <a:gd name="connsiteX1" fmla="*/ 456309 w 2637273"/>
                    <a:gd name="connsiteY1" fmla="*/ 2788629 h 2822937"/>
                    <a:gd name="connsiteX2" fmla="*/ 51523 w 2637273"/>
                    <a:gd name="connsiteY2" fmla="*/ 1921459 h 2822937"/>
                    <a:gd name="connsiteX3" fmla="*/ 1041841 w 2637273"/>
                    <a:gd name="connsiteY3" fmla="*/ 1082408 h 2822937"/>
                    <a:gd name="connsiteX4" fmla="*/ 1660112 w 2637273"/>
                    <a:gd name="connsiteY4" fmla="*/ 43379 h 2822937"/>
                    <a:gd name="connsiteX5" fmla="*/ 2637273 w 2637273"/>
                    <a:gd name="connsiteY5" fmla="*/ 2510546 h 2822937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1841 w 2637273"/>
                    <a:gd name="connsiteY3" fmla="*/ 1103150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83259 h 2895650"/>
                    <a:gd name="connsiteX1" fmla="*/ 456309 w 2637273"/>
                    <a:gd name="connsiteY1" fmla="*/ 2861342 h 2895650"/>
                    <a:gd name="connsiteX2" fmla="*/ 51523 w 2637273"/>
                    <a:gd name="connsiteY2" fmla="*/ 1994172 h 2895650"/>
                    <a:gd name="connsiteX3" fmla="*/ 1046502 w 2637273"/>
                    <a:gd name="connsiteY3" fmla="*/ 1091396 h 2895650"/>
                    <a:gd name="connsiteX4" fmla="*/ 1574631 w 2637273"/>
                    <a:gd name="connsiteY4" fmla="*/ 321258 h 2895650"/>
                    <a:gd name="connsiteX5" fmla="*/ 1660112 w 2637273"/>
                    <a:gd name="connsiteY5" fmla="*/ 116092 h 2895650"/>
                    <a:gd name="connsiteX6" fmla="*/ 2637273 w 2637273"/>
                    <a:gd name="connsiteY6" fmla="*/ 2583259 h 2895650"/>
                    <a:gd name="connsiteX0" fmla="*/ 2637273 w 2637273"/>
                    <a:gd name="connsiteY0" fmla="*/ 2434397 h 2746788"/>
                    <a:gd name="connsiteX1" fmla="*/ 456309 w 2637273"/>
                    <a:gd name="connsiteY1" fmla="*/ 2712480 h 2746788"/>
                    <a:gd name="connsiteX2" fmla="*/ 51523 w 2637273"/>
                    <a:gd name="connsiteY2" fmla="*/ 1845310 h 2746788"/>
                    <a:gd name="connsiteX3" fmla="*/ 1046502 w 2637273"/>
                    <a:gd name="connsiteY3" fmla="*/ 942534 h 2746788"/>
                    <a:gd name="connsiteX4" fmla="*/ 1574631 w 2637273"/>
                    <a:gd name="connsiteY4" fmla="*/ 172396 h 2746788"/>
                    <a:gd name="connsiteX5" fmla="*/ 1747156 w 2637273"/>
                    <a:gd name="connsiteY5" fmla="*/ 178609 h 2746788"/>
                    <a:gd name="connsiteX6" fmla="*/ 2637273 w 2637273"/>
                    <a:gd name="connsiteY6" fmla="*/ 2434397 h 2746788"/>
                    <a:gd name="connsiteX0" fmla="*/ 2637273 w 2637273"/>
                    <a:gd name="connsiteY0" fmla="*/ 2462563 h 2774954"/>
                    <a:gd name="connsiteX1" fmla="*/ 456309 w 2637273"/>
                    <a:gd name="connsiteY1" fmla="*/ 2740646 h 2774954"/>
                    <a:gd name="connsiteX2" fmla="*/ 51523 w 2637273"/>
                    <a:gd name="connsiteY2" fmla="*/ 1873476 h 2774954"/>
                    <a:gd name="connsiteX3" fmla="*/ 1046502 w 2637273"/>
                    <a:gd name="connsiteY3" fmla="*/ 970700 h 2774954"/>
                    <a:gd name="connsiteX4" fmla="*/ 1574631 w 2637273"/>
                    <a:gd name="connsiteY4" fmla="*/ 200562 h 2774954"/>
                    <a:gd name="connsiteX5" fmla="*/ 1747156 w 2637273"/>
                    <a:gd name="connsiteY5" fmla="*/ 206775 h 2774954"/>
                    <a:gd name="connsiteX6" fmla="*/ 2637273 w 2637273"/>
                    <a:gd name="connsiteY6" fmla="*/ 2462563 h 2774954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6502 w 2637273"/>
                    <a:gd name="connsiteY3" fmla="*/ 1082997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8893 w 2638893"/>
                    <a:gd name="connsiteY0" fmla="*/ 2574860 h 2853843"/>
                    <a:gd name="connsiteX1" fmla="*/ 457929 w 2638893"/>
                    <a:gd name="connsiteY1" fmla="*/ 2852943 h 2853843"/>
                    <a:gd name="connsiteX2" fmla="*/ 53143 w 2638893"/>
                    <a:gd name="connsiteY2" fmla="*/ 1985773 h 2853843"/>
                    <a:gd name="connsiteX3" fmla="*/ 1045013 w 2638893"/>
                    <a:gd name="connsiteY3" fmla="*/ 1037924 h 2853843"/>
                    <a:gd name="connsiteX4" fmla="*/ 1576251 w 2638893"/>
                    <a:gd name="connsiteY4" fmla="*/ 312859 h 2853843"/>
                    <a:gd name="connsiteX5" fmla="*/ 1636860 w 2638893"/>
                    <a:gd name="connsiteY5" fmla="*/ 9775 h 2853843"/>
                    <a:gd name="connsiteX6" fmla="*/ 1748776 w 2638893"/>
                    <a:gd name="connsiteY6" fmla="*/ 319072 h 2853843"/>
                    <a:gd name="connsiteX7" fmla="*/ 2638893 w 2638893"/>
                    <a:gd name="connsiteY7" fmla="*/ 2574860 h 2853843"/>
                    <a:gd name="connsiteX0" fmla="*/ 2654345 w 2654345"/>
                    <a:gd name="connsiteY0" fmla="*/ 2574860 h 2868879"/>
                    <a:gd name="connsiteX1" fmla="*/ 473381 w 2654345"/>
                    <a:gd name="connsiteY1" fmla="*/ 2852943 h 2868879"/>
                    <a:gd name="connsiteX2" fmla="*/ 68595 w 2654345"/>
                    <a:gd name="connsiteY2" fmla="*/ 1985773 h 2868879"/>
                    <a:gd name="connsiteX3" fmla="*/ 1060465 w 2654345"/>
                    <a:gd name="connsiteY3" fmla="*/ 1037924 h 2868879"/>
                    <a:gd name="connsiteX4" fmla="*/ 1591703 w 2654345"/>
                    <a:gd name="connsiteY4" fmla="*/ 312859 h 2868879"/>
                    <a:gd name="connsiteX5" fmla="*/ 1652312 w 2654345"/>
                    <a:gd name="connsiteY5" fmla="*/ 9775 h 2868879"/>
                    <a:gd name="connsiteX6" fmla="*/ 1764228 w 2654345"/>
                    <a:gd name="connsiteY6" fmla="*/ 319072 h 2868879"/>
                    <a:gd name="connsiteX7" fmla="*/ 2654345 w 2654345"/>
                    <a:gd name="connsiteY7" fmla="*/ 2574860 h 2868879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44094 w 2665175"/>
                    <a:gd name="connsiteY3" fmla="*/ 1037924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27773 w 2665175"/>
                    <a:gd name="connsiteY3" fmla="*/ 998291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717876 w 2717876"/>
                    <a:gd name="connsiteY0" fmla="*/ 2640915 h 2901064"/>
                    <a:gd name="connsiteX1" fmla="*/ 509711 w 2717876"/>
                    <a:gd name="connsiteY1" fmla="*/ 2852943 h 2901064"/>
                    <a:gd name="connsiteX2" fmla="*/ 44308 w 2717876"/>
                    <a:gd name="connsiteY2" fmla="*/ 2026185 h 2901064"/>
                    <a:gd name="connsiteX3" fmla="*/ 1080474 w 2717876"/>
                    <a:gd name="connsiteY3" fmla="*/ 998291 h 2901064"/>
                    <a:gd name="connsiteX4" fmla="*/ 1628033 w 2717876"/>
                    <a:gd name="connsiteY4" fmla="*/ 312859 h 2901064"/>
                    <a:gd name="connsiteX5" fmla="*/ 1688642 w 2717876"/>
                    <a:gd name="connsiteY5" fmla="*/ 9775 h 2901064"/>
                    <a:gd name="connsiteX6" fmla="*/ 1800558 w 2717876"/>
                    <a:gd name="connsiteY6" fmla="*/ 319072 h 2901064"/>
                    <a:gd name="connsiteX7" fmla="*/ 2717876 w 2717876"/>
                    <a:gd name="connsiteY7" fmla="*/ 2640915 h 2901064"/>
                    <a:gd name="connsiteX0" fmla="*/ 2717876 w 2717876"/>
                    <a:gd name="connsiteY0" fmla="*/ 2651650 h 2911799"/>
                    <a:gd name="connsiteX1" fmla="*/ 509711 w 2717876"/>
                    <a:gd name="connsiteY1" fmla="*/ 2863678 h 2911799"/>
                    <a:gd name="connsiteX2" fmla="*/ 44308 w 2717876"/>
                    <a:gd name="connsiteY2" fmla="*/ 2036920 h 2911799"/>
                    <a:gd name="connsiteX3" fmla="*/ 1080474 w 2717876"/>
                    <a:gd name="connsiteY3" fmla="*/ 1009026 h 2911799"/>
                    <a:gd name="connsiteX4" fmla="*/ 1766356 w 2717876"/>
                    <a:gd name="connsiteY4" fmla="*/ 98876 h 2911799"/>
                    <a:gd name="connsiteX5" fmla="*/ 1688642 w 2717876"/>
                    <a:gd name="connsiteY5" fmla="*/ 20510 h 2911799"/>
                    <a:gd name="connsiteX6" fmla="*/ 1800558 w 2717876"/>
                    <a:gd name="connsiteY6" fmla="*/ 329807 h 2911799"/>
                    <a:gd name="connsiteX7" fmla="*/ 2717876 w 2717876"/>
                    <a:gd name="connsiteY7" fmla="*/ 2651650 h 2911799"/>
                    <a:gd name="connsiteX0" fmla="*/ 2717876 w 2717876"/>
                    <a:gd name="connsiteY0" fmla="*/ 2640916 h 2901065"/>
                    <a:gd name="connsiteX1" fmla="*/ 509711 w 2717876"/>
                    <a:gd name="connsiteY1" fmla="*/ 2852944 h 2901065"/>
                    <a:gd name="connsiteX2" fmla="*/ 44308 w 2717876"/>
                    <a:gd name="connsiteY2" fmla="*/ 2026186 h 2901065"/>
                    <a:gd name="connsiteX3" fmla="*/ 1080474 w 2717876"/>
                    <a:gd name="connsiteY3" fmla="*/ 998292 h 2901065"/>
                    <a:gd name="connsiteX4" fmla="*/ 1603939 w 2717876"/>
                    <a:gd name="connsiteY4" fmla="*/ 292082 h 2901065"/>
                    <a:gd name="connsiteX5" fmla="*/ 1688642 w 2717876"/>
                    <a:gd name="connsiteY5" fmla="*/ 9776 h 2901065"/>
                    <a:gd name="connsiteX6" fmla="*/ 1800558 w 2717876"/>
                    <a:gd name="connsiteY6" fmla="*/ 319073 h 2901065"/>
                    <a:gd name="connsiteX7" fmla="*/ 2717876 w 2717876"/>
                    <a:gd name="connsiteY7" fmla="*/ 2640916 h 2901065"/>
                    <a:gd name="connsiteX0" fmla="*/ 2717876 w 2717876"/>
                    <a:gd name="connsiteY0" fmla="*/ 2629126 h 2889275"/>
                    <a:gd name="connsiteX1" fmla="*/ 509711 w 2717876"/>
                    <a:gd name="connsiteY1" fmla="*/ 2841154 h 2889275"/>
                    <a:gd name="connsiteX2" fmla="*/ 44308 w 2717876"/>
                    <a:gd name="connsiteY2" fmla="*/ 2014396 h 2889275"/>
                    <a:gd name="connsiteX3" fmla="*/ 1080474 w 2717876"/>
                    <a:gd name="connsiteY3" fmla="*/ 986502 h 2889275"/>
                    <a:gd name="connsiteX4" fmla="*/ 1603939 w 2717876"/>
                    <a:gd name="connsiteY4" fmla="*/ 280292 h 2889275"/>
                    <a:gd name="connsiteX5" fmla="*/ 1649009 w 2717876"/>
                    <a:gd name="connsiteY5" fmla="*/ 14148 h 2889275"/>
                    <a:gd name="connsiteX6" fmla="*/ 1800558 w 2717876"/>
                    <a:gd name="connsiteY6" fmla="*/ 307283 h 2889275"/>
                    <a:gd name="connsiteX7" fmla="*/ 2717876 w 2717876"/>
                    <a:gd name="connsiteY7" fmla="*/ 2629126 h 2889275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80474 w 2717876"/>
                    <a:gd name="connsiteY3" fmla="*/ 964124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61822 w 2717876"/>
                    <a:gd name="connsiteY3" fmla="*/ 956429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7876" h="2866897">
                      <a:moveTo>
                        <a:pt x="2717876" y="2606748"/>
                      </a:moveTo>
                      <a:cubicBezTo>
                        <a:pt x="2414914" y="2864385"/>
                        <a:pt x="955306" y="2921231"/>
                        <a:pt x="509711" y="2818776"/>
                      </a:cubicBezTo>
                      <a:cubicBezTo>
                        <a:pt x="64116" y="2716321"/>
                        <a:pt x="-83756" y="2398455"/>
                        <a:pt x="44308" y="1992018"/>
                      </a:cubicBezTo>
                      <a:cubicBezTo>
                        <a:pt x="164672" y="1610016"/>
                        <a:pt x="496787" y="1382304"/>
                        <a:pt x="1061822" y="956429"/>
                      </a:cubicBezTo>
                      <a:cubicBezTo>
                        <a:pt x="1511249" y="470887"/>
                        <a:pt x="1500894" y="431086"/>
                        <a:pt x="1603939" y="257914"/>
                      </a:cubicBezTo>
                      <a:cubicBezTo>
                        <a:pt x="1708020" y="99767"/>
                        <a:pt x="1649787" y="24596"/>
                        <a:pt x="1678541" y="25631"/>
                      </a:cubicBezTo>
                      <a:cubicBezTo>
                        <a:pt x="1707295" y="26667"/>
                        <a:pt x="1639511" y="-121886"/>
                        <a:pt x="1800558" y="284905"/>
                      </a:cubicBezTo>
                      <a:lnTo>
                        <a:pt x="2717876" y="2606748"/>
                      </a:lnTo>
                      <a:close/>
                    </a:path>
                  </a:pathLst>
                </a:custGeom>
                <a:solidFill>
                  <a:srgbClr val="8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현 15"/>
              <p:cNvSpPr/>
              <p:nvPr/>
            </p:nvSpPr>
            <p:spPr>
              <a:xfrm rot="6975866">
                <a:off x="4346065" y="4670621"/>
                <a:ext cx="1062265" cy="1210863"/>
              </a:xfrm>
              <a:custGeom>
                <a:avLst/>
                <a:gdLst>
                  <a:gd name="connsiteX0" fmla="*/ 1627204 w 1939550"/>
                  <a:gd name="connsiteY0" fmla="*/ 1551723 h 1788589"/>
                  <a:gd name="connsiteX1" fmla="*/ 514023 w 1939550"/>
                  <a:gd name="connsiteY1" fmla="*/ 1683679 h 1788589"/>
                  <a:gd name="connsiteX2" fmla="*/ 38515 w 1939550"/>
                  <a:gd name="connsiteY2" fmla="*/ 644764 h 1788589"/>
                  <a:gd name="connsiteX3" fmla="*/ 969774 w 1939550"/>
                  <a:gd name="connsiteY3" fmla="*/ -1 h 1788589"/>
                  <a:gd name="connsiteX4" fmla="*/ 1627204 w 1939550"/>
                  <a:gd name="connsiteY4" fmla="*/ 1551723 h 1788589"/>
                  <a:gd name="connsiteX0" fmla="*/ 1584307 w 1584307"/>
                  <a:gd name="connsiteY0" fmla="*/ 1551724 h 1778858"/>
                  <a:gd name="connsiteX1" fmla="*/ 471126 w 1584307"/>
                  <a:gd name="connsiteY1" fmla="*/ 1683680 h 1778858"/>
                  <a:gd name="connsiteX2" fmla="*/ 29811 w 1584307"/>
                  <a:gd name="connsiteY2" fmla="*/ 615232 h 1778858"/>
                  <a:gd name="connsiteX3" fmla="*/ 926877 w 1584307"/>
                  <a:gd name="connsiteY3" fmla="*/ 0 h 1778858"/>
                  <a:gd name="connsiteX4" fmla="*/ 1584307 w 1584307"/>
                  <a:gd name="connsiteY4" fmla="*/ 1551724 h 1778858"/>
                  <a:gd name="connsiteX0" fmla="*/ 1584307 w 1671819"/>
                  <a:gd name="connsiteY0" fmla="*/ 2682019 h 2909153"/>
                  <a:gd name="connsiteX1" fmla="*/ 471126 w 1671819"/>
                  <a:gd name="connsiteY1" fmla="*/ 2813975 h 2909153"/>
                  <a:gd name="connsiteX2" fmla="*/ 29811 w 1671819"/>
                  <a:gd name="connsiteY2" fmla="*/ 1745527 h 2909153"/>
                  <a:gd name="connsiteX3" fmla="*/ 926877 w 1671819"/>
                  <a:gd name="connsiteY3" fmla="*/ 1130295 h 2909153"/>
                  <a:gd name="connsiteX4" fmla="*/ 1671819 w 1671819"/>
                  <a:gd name="connsiteY4" fmla="*/ 23651 h 2909153"/>
                  <a:gd name="connsiteX5" fmla="*/ 1584307 w 1671819"/>
                  <a:gd name="connsiteY5" fmla="*/ 2682019 h 2909153"/>
                  <a:gd name="connsiteX0" fmla="*/ 2664903 w 2664903"/>
                  <a:gd name="connsiteY0" fmla="*/ 2413881 h 2840907"/>
                  <a:gd name="connsiteX1" fmla="*/ 487827 w 2664903"/>
                  <a:gd name="connsiteY1" fmla="*/ 2813975 h 2840907"/>
                  <a:gd name="connsiteX2" fmla="*/ 46512 w 2664903"/>
                  <a:gd name="connsiteY2" fmla="*/ 1745527 h 2840907"/>
                  <a:gd name="connsiteX3" fmla="*/ 943578 w 2664903"/>
                  <a:gd name="connsiteY3" fmla="*/ 1130295 h 2840907"/>
                  <a:gd name="connsiteX4" fmla="*/ 1688520 w 2664903"/>
                  <a:gd name="connsiteY4" fmla="*/ 23651 h 2840907"/>
                  <a:gd name="connsiteX5" fmla="*/ 2664903 w 2664903"/>
                  <a:gd name="connsiteY5" fmla="*/ 2413881 h 2840907"/>
                  <a:gd name="connsiteX0" fmla="*/ 2664903 w 2664903"/>
                  <a:gd name="connsiteY0" fmla="*/ 2413872 h 2840898"/>
                  <a:gd name="connsiteX1" fmla="*/ 487827 w 2664903"/>
                  <a:gd name="connsiteY1" fmla="*/ 2813966 h 2840898"/>
                  <a:gd name="connsiteX2" fmla="*/ 46512 w 2664903"/>
                  <a:gd name="connsiteY2" fmla="*/ 1745518 h 2840898"/>
                  <a:gd name="connsiteX3" fmla="*/ 1129314 w 2664903"/>
                  <a:gd name="connsiteY3" fmla="*/ 1131058 h 2840898"/>
                  <a:gd name="connsiteX4" fmla="*/ 1688520 w 2664903"/>
                  <a:gd name="connsiteY4" fmla="*/ 23642 h 2840898"/>
                  <a:gd name="connsiteX5" fmla="*/ 2664903 w 2664903"/>
                  <a:gd name="connsiteY5" fmla="*/ 2413872 h 2840898"/>
                  <a:gd name="connsiteX0" fmla="*/ 2664903 w 2664903"/>
                  <a:gd name="connsiteY0" fmla="*/ 2430743 h 2857769"/>
                  <a:gd name="connsiteX1" fmla="*/ 487827 w 2664903"/>
                  <a:gd name="connsiteY1" fmla="*/ 2830837 h 2857769"/>
                  <a:gd name="connsiteX2" fmla="*/ 46512 w 2664903"/>
                  <a:gd name="connsiteY2" fmla="*/ 1762389 h 2857769"/>
                  <a:gd name="connsiteX3" fmla="*/ 1129314 w 2664903"/>
                  <a:gd name="connsiteY3" fmla="*/ 1147929 h 2857769"/>
                  <a:gd name="connsiteX4" fmla="*/ 1688520 w 2664903"/>
                  <a:gd name="connsiteY4" fmla="*/ 40513 h 2857769"/>
                  <a:gd name="connsiteX5" fmla="*/ 2664903 w 2664903"/>
                  <a:gd name="connsiteY5" fmla="*/ 2430743 h 2857769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7340 h 2864366"/>
                  <a:gd name="connsiteX1" fmla="*/ 487827 w 2664903"/>
                  <a:gd name="connsiteY1" fmla="*/ 2837434 h 2864366"/>
                  <a:gd name="connsiteX2" fmla="*/ 46512 w 2664903"/>
                  <a:gd name="connsiteY2" fmla="*/ 1768986 h 2864366"/>
                  <a:gd name="connsiteX3" fmla="*/ 1069471 w 2664903"/>
                  <a:gd name="connsiteY3" fmla="*/ 1009202 h 2864366"/>
                  <a:gd name="connsiteX4" fmla="*/ 1688520 w 2664903"/>
                  <a:gd name="connsiteY4" fmla="*/ 47110 h 2864366"/>
                  <a:gd name="connsiteX5" fmla="*/ 2664903 w 2664903"/>
                  <a:gd name="connsiteY5" fmla="*/ 2437340 h 2864366"/>
                  <a:gd name="connsiteX0" fmla="*/ 2665475 w 2665475"/>
                  <a:gd name="connsiteY0" fmla="*/ 2437340 h 2755225"/>
                  <a:gd name="connsiteX1" fmla="*/ 484511 w 2665475"/>
                  <a:gd name="connsiteY1" fmla="*/ 2715423 h 2755225"/>
                  <a:gd name="connsiteX2" fmla="*/ 47084 w 2665475"/>
                  <a:gd name="connsiteY2" fmla="*/ 1768986 h 2755225"/>
                  <a:gd name="connsiteX3" fmla="*/ 1070043 w 2665475"/>
                  <a:gd name="connsiteY3" fmla="*/ 1009202 h 2755225"/>
                  <a:gd name="connsiteX4" fmla="*/ 1689092 w 2665475"/>
                  <a:gd name="connsiteY4" fmla="*/ 47110 h 2755225"/>
                  <a:gd name="connsiteX5" fmla="*/ 2665475 w 2665475"/>
                  <a:gd name="connsiteY5" fmla="*/ 2437340 h 2755225"/>
                  <a:gd name="connsiteX0" fmla="*/ 2637273 w 2637273"/>
                  <a:gd name="connsiteY0" fmla="*/ 2437340 h 2749731"/>
                  <a:gd name="connsiteX1" fmla="*/ 456309 w 2637273"/>
                  <a:gd name="connsiteY1" fmla="*/ 2715423 h 2749731"/>
                  <a:gd name="connsiteX2" fmla="*/ 51523 w 2637273"/>
                  <a:gd name="connsiteY2" fmla="*/ 1848253 h 2749731"/>
                  <a:gd name="connsiteX3" fmla="*/ 1041841 w 2637273"/>
                  <a:gd name="connsiteY3" fmla="*/ 1009202 h 2749731"/>
                  <a:gd name="connsiteX4" fmla="*/ 1660890 w 2637273"/>
                  <a:gd name="connsiteY4" fmla="*/ 47110 h 2749731"/>
                  <a:gd name="connsiteX5" fmla="*/ 2637273 w 2637273"/>
                  <a:gd name="connsiteY5" fmla="*/ 2437340 h 2749731"/>
                  <a:gd name="connsiteX0" fmla="*/ 2637273 w 2637273"/>
                  <a:gd name="connsiteY0" fmla="*/ 2510546 h 2822937"/>
                  <a:gd name="connsiteX1" fmla="*/ 456309 w 2637273"/>
                  <a:gd name="connsiteY1" fmla="*/ 2788629 h 2822937"/>
                  <a:gd name="connsiteX2" fmla="*/ 51523 w 2637273"/>
                  <a:gd name="connsiteY2" fmla="*/ 1921459 h 2822937"/>
                  <a:gd name="connsiteX3" fmla="*/ 1041841 w 2637273"/>
                  <a:gd name="connsiteY3" fmla="*/ 1082408 h 2822937"/>
                  <a:gd name="connsiteX4" fmla="*/ 1660112 w 2637273"/>
                  <a:gd name="connsiteY4" fmla="*/ 43379 h 2822937"/>
                  <a:gd name="connsiteX5" fmla="*/ 2637273 w 2637273"/>
                  <a:gd name="connsiteY5" fmla="*/ 2510546 h 2822937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1841 w 2637273"/>
                  <a:gd name="connsiteY3" fmla="*/ 1103150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83259 h 2895650"/>
                  <a:gd name="connsiteX1" fmla="*/ 456309 w 2637273"/>
                  <a:gd name="connsiteY1" fmla="*/ 2861342 h 2895650"/>
                  <a:gd name="connsiteX2" fmla="*/ 51523 w 2637273"/>
                  <a:gd name="connsiteY2" fmla="*/ 1994172 h 2895650"/>
                  <a:gd name="connsiteX3" fmla="*/ 1046502 w 2637273"/>
                  <a:gd name="connsiteY3" fmla="*/ 1091396 h 2895650"/>
                  <a:gd name="connsiteX4" fmla="*/ 1574631 w 2637273"/>
                  <a:gd name="connsiteY4" fmla="*/ 321258 h 2895650"/>
                  <a:gd name="connsiteX5" fmla="*/ 1660112 w 2637273"/>
                  <a:gd name="connsiteY5" fmla="*/ 116092 h 2895650"/>
                  <a:gd name="connsiteX6" fmla="*/ 2637273 w 2637273"/>
                  <a:gd name="connsiteY6" fmla="*/ 2583259 h 2895650"/>
                  <a:gd name="connsiteX0" fmla="*/ 2637273 w 2637273"/>
                  <a:gd name="connsiteY0" fmla="*/ 2434397 h 2746788"/>
                  <a:gd name="connsiteX1" fmla="*/ 456309 w 2637273"/>
                  <a:gd name="connsiteY1" fmla="*/ 2712480 h 2746788"/>
                  <a:gd name="connsiteX2" fmla="*/ 51523 w 2637273"/>
                  <a:gd name="connsiteY2" fmla="*/ 1845310 h 2746788"/>
                  <a:gd name="connsiteX3" fmla="*/ 1046502 w 2637273"/>
                  <a:gd name="connsiteY3" fmla="*/ 942534 h 2746788"/>
                  <a:gd name="connsiteX4" fmla="*/ 1574631 w 2637273"/>
                  <a:gd name="connsiteY4" fmla="*/ 172396 h 2746788"/>
                  <a:gd name="connsiteX5" fmla="*/ 1747156 w 2637273"/>
                  <a:gd name="connsiteY5" fmla="*/ 178609 h 2746788"/>
                  <a:gd name="connsiteX6" fmla="*/ 2637273 w 2637273"/>
                  <a:gd name="connsiteY6" fmla="*/ 2434397 h 2746788"/>
                  <a:gd name="connsiteX0" fmla="*/ 2637273 w 2637273"/>
                  <a:gd name="connsiteY0" fmla="*/ 2462563 h 2774954"/>
                  <a:gd name="connsiteX1" fmla="*/ 456309 w 2637273"/>
                  <a:gd name="connsiteY1" fmla="*/ 2740646 h 2774954"/>
                  <a:gd name="connsiteX2" fmla="*/ 51523 w 2637273"/>
                  <a:gd name="connsiteY2" fmla="*/ 1873476 h 2774954"/>
                  <a:gd name="connsiteX3" fmla="*/ 1046502 w 2637273"/>
                  <a:gd name="connsiteY3" fmla="*/ 970700 h 2774954"/>
                  <a:gd name="connsiteX4" fmla="*/ 1574631 w 2637273"/>
                  <a:gd name="connsiteY4" fmla="*/ 200562 h 2774954"/>
                  <a:gd name="connsiteX5" fmla="*/ 1747156 w 2637273"/>
                  <a:gd name="connsiteY5" fmla="*/ 206775 h 2774954"/>
                  <a:gd name="connsiteX6" fmla="*/ 2637273 w 2637273"/>
                  <a:gd name="connsiteY6" fmla="*/ 2462563 h 2774954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6502 w 2637273"/>
                  <a:gd name="connsiteY3" fmla="*/ 1082997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8893 w 2638893"/>
                  <a:gd name="connsiteY0" fmla="*/ 2574860 h 2853843"/>
                  <a:gd name="connsiteX1" fmla="*/ 457929 w 2638893"/>
                  <a:gd name="connsiteY1" fmla="*/ 2852943 h 2853843"/>
                  <a:gd name="connsiteX2" fmla="*/ 53143 w 2638893"/>
                  <a:gd name="connsiteY2" fmla="*/ 1985773 h 2853843"/>
                  <a:gd name="connsiteX3" fmla="*/ 1045013 w 2638893"/>
                  <a:gd name="connsiteY3" fmla="*/ 1037924 h 2853843"/>
                  <a:gd name="connsiteX4" fmla="*/ 1576251 w 2638893"/>
                  <a:gd name="connsiteY4" fmla="*/ 312859 h 2853843"/>
                  <a:gd name="connsiteX5" fmla="*/ 1636860 w 2638893"/>
                  <a:gd name="connsiteY5" fmla="*/ 9775 h 2853843"/>
                  <a:gd name="connsiteX6" fmla="*/ 1748776 w 2638893"/>
                  <a:gd name="connsiteY6" fmla="*/ 319072 h 2853843"/>
                  <a:gd name="connsiteX7" fmla="*/ 2638893 w 2638893"/>
                  <a:gd name="connsiteY7" fmla="*/ 2574860 h 2853843"/>
                  <a:gd name="connsiteX0" fmla="*/ 2654345 w 2654345"/>
                  <a:gd name="connsiteY0" fmla="*/ 2574860 h 2868879"/>
                  <a:gd name="connsiteX1" fmla="*/ 473381 w 2654345"/>
                  <a:gd name="connsiteY1" fmla="*/ 2852943 h 2868879"/>
                  <a:gd name="connsiteX2" fmla="*/ 68595 w 2654345"/>
                  <a:gd name="connsiteY2" fmla="*/ 1985773 h 2868879"/>
                  <a:gd name="connsiteX3" fmla="*/ 1060465 w 2654345"/>
                  <a:gd name="connsiteY3" fmla="*/ 1037924 h 2868879"/>
                  <a:gd name="connsiteX4" fmla="*/ 1591703 w 2654345"/>
                  <a:gd name="connsiteY4" fmla="*/ 312859 h 2868879"/>
                  <a:gd name="connsiteX5" fmla="*/ 1652312 w 2654345"/>
                  <a:gd name="connsiteY5" fmla="*/ 9775 h 2868879"/>
                  <a:gd name="connsiteX6" fmla="*/ 1764228 w 2654345"/>
                  <a:gd name="connsiteY6" fmla="*/ 319072 h 2868879"/>
                  <a:gd name="connsiteX7" fmla="*/ 2654345 w 2654345"/>
                  <a:gd name="connsiteY7" fmla="*/ 2574860 h 2868879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44094 w 2665175"/>
                  <a:gd name="connsiteY3" fmla="*/ 1037924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27773 w 2665175"/>
                  <a:gd name="connsiteY3" fmla="*/ 998291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717876 w 2717876"/>
                  <a:gd name="connsiteY0" fmla="*/ 2640915 h 2901064"/>
                  <a:gd name="connsiteX1" fmla="*/ 509711 w 2717876"/>
                  <a:gd name="connsiteY1" fmla="*/ 2852943 h 2901064"/>
                  <a:gd name="connsiteX2" fmla="*/ 44308 w 2717876"/>
                  <a:gd name="connsiteY2" fmla="*/ 2026185 h 2901064"/>
                  <a:gd name="connsiteX3" fmla="*/ 1080474 w 2717876"/>
                  <a:gd name="connsiteY3" fmla="*/ 998291 h 2901064"/>
                  <a:gd name="connsiteX4" fmla="*/ 1628033 w 2717876"/>
                  <a:gd name="connsiteY4" fmla="*/ 312859 h 2901064"/>
                  <a:gd name="connsiteX5" fmla="*/ 1688642 w 2717876"/>
                  <a:gd name="connsiteY5" fmla="*/ 9775 h 2901064"/>
                  <a:gd name="connsiteX6" fmla="*/ 1800558 w 2717876"/>
                  <a:gd name="connsiteY6" fmla="*/ 319072 h 2901064"/>
                  <a:gd name="connsiteX7" fmla="*/ 2717876 w 2717876"/>
                  <a:gd name="connsiteY7" fmla="*/ 2640915 h 2901064"/>
                  <a:gd name="connsiteX0" fmla="*/ 2717876 w 2717876"/>
                  <a:gd name="connsiteY0" fmla="*/ 2651650 h 2911799"/>
                  <a:gd name="connsiteX1" fmla="*/ 509711 w 2717876"/>
                  <a:gd name="connsiteY1" fmla="*/ 2863678 h 2911799"/>
                  <a:gd name="connsiteX2" fmla="*/ 44308 w 2717876"/>
                  <a:gd name="connsiteY2" fmla="*/ 2036920 h 2911799"/>
                  <a:gd name="connsiteX3" fmla="*/ 1080474 w 2717876"/>
                  <a:gd name="connsiteY3" fmla="*/ 1009026 h 2911799"/>
                  <a:gd name="connsiteX4" fmla="*/ 1766356 w 2717876"/>
                  <a:gd name="connsiteY4" fmla="*/ 98876 h 2911799"/>
                  <a:gd name="connsiteX5" fmla="*/ 1688642 w 2717876"/>
                  <a:gd name="connsiteY5" fmla="*/ 20510 h 2911799"/>
                  <a:gd name="connsiteX6" fmla="*/ 1800558 w 2717876"/>
                  <a:gd name="connsiteY6" fmla="*/ 329807 h 2911799"/>
                  <a:gd name="connsiteX7" fmla="*/ 2717876 w 2717876"/>
                  <a:gd name="connsiteY7" fmla="*/ 2651650 h 2911799"/>
                  <a:gd name="connsiteX0" fmla="*/ 2717876 w 2717876"/>
                  <a:gd name="connsiteY0" fmla="*/ 2640916 h 2901065"/>
                  <a:gd name="connsiteX1" fmla="*/ 509711 w 2717876"/>
                  <a:gd name="connsiteY1" fmla="*/ 2852944 h 2901065"/>
                  <a:gd name="connsiteX2" fmla="*/ 44308 w 2717876"/>
                  <a:gd name="connsiteY2" fmla="*/ 2026186 h 2901065"/>
                  <a:gd name="connsiteX3" fmla="*/ 1080474 w 2717876"/>
                  <a:gd name="connsiteY3" fmla="*/ 998292 h 2901065"/>
                  <a:gd name="connsiteX4" fmla="*/ 1603939 w 2717876"/>
                  <a:gd name="connsiteY4" fmla="*/ 292082 h 2901065"/>
                  <a:gd name="connsiteX5" fmla="*/ 1688642 w 2717876"/>
                  <a:gd name="connsiteY5" fmla="*/ 9776 h 2901065"/>
                  <a:gd name="connsiteX6" fmla="*/ 1800558 w 2717876"/>
                  <a:gd name="connsiteY6" fmla="*/ 319073 h 2901065"/>
                  <a:gd name="connsiteX7" fmla="*/ 2717876 w 2717876"/>
                  <a:gd name="connsiteY7" fmla="*/ 2640916 h 2901065"/>
                  <a:gd name="connsiteX0" fmla="*/ 2717876 w 2717876"/>
                  <a:gd name="connsiteY0" fmla="*/ 2629126 h 2889275"/>
                  <a:gd name="connsiteX1" fmla="*/ 509711 w 2717876"/>
                  <a:gd name="connsiteY1" fmla="*/ 2841154 h 2889275"/>
                  <a:gd name="connsiteX2" fmla="*/ 44308 w 2717876"/>
                  <a:gd name="connsiteY2" fmla="*/ 2014396 h 2889275"/>
                  <a:gd name="connsiteX3" fmla="*/ 1080474 w 2717876"/>
                  <a:gd name="connsiteY3" fmla="*/ 986502 h 2889275"/>
                  <a:gd name="connsiteX4" fmla="*/ 1603939 w 2717876"/>
                  <a:gd name="connsiteY4" fmla="*/ 280292 h 2889275"/>
                  <a:gd name="connsiteX5" fmla="*/ 1649009 w 2717876"/>
                  <a:gd name="connsiteY5" fmla="*/ 14148 h 2889275"/>
                  <a:gd name="connsiteX6" fmla="*/ 1800558 w 2717876"/>
                  <a:gd name="connsiteY6" fmla="*/ 307283 h 2889275"/>
                  <a:gd name="connsiteX7" fmla="*/ 2717876 w 2717876"/>
                  <a:gd name="connsiteY7" fmla="*/ 2629126 h 2889275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80474 w 2717876"/>
                  <a:gd name="connsiteY3" fmla="*/ 964124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61822 w 2717876"/>
                  <a:gd name="connsiteY3" fmla="*/ 956429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7876" h="2866897">
                    <a:moveTo>
                      <a:pt x="2717876" y="2606748"/>
                    </a:moveTo>
                    <a:cubicBezTo>
                      <a:pt x="2414914" y="2864385"/>
                      <a:pt x="955306" y="2921231"/>
                      <a:pt x="509711" y="2818776"/>
                    </a:cubicBezTo>
                    <a:cubicBezTo>
                      <a:pt x="64116" y="2716321"/>
                      <a:pt x="-83756" y="2398455"/>
                      <a:pt x="44308" y="1992018"/>
                    </a:cubicBezTo>
                    <a:cubicBezTo>
                      <a:pt x="164672" y="1610016"/>
                      <a:pt x="496787" y="1382304"/>
                      <a:pt x="1061822" y="956429"/>
                    </a:cubicBezTo>
                    <a:cubicBezTo>
                      <a:pt x="1511249" y="470887"/>
                      <a:pt x="1500894" y="431086"/>
                      <a:pt x="1603939" y="257914"/>
                    </a:cubicBezTo>
                    <a:cubicBezTo>
                      <a:pt x="1708020" y="99767"/>
                      <a:pt x="1649787" y="24596"/>
                      <a:pt x="1678541" y="25631"/>
                    </a:cubicBezTo>
                    <a:cubicBezTo>
                      <a:pt x="1707295" y="26667"/>
                      <a:pt x="1639511" y="-121886"/>
                      <a:pt x="1800558" y="284905"/>
                    </a:cubicBezTo>
                    <a:lnTo>
                      <a:pt x="2717876" y="2606748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916088" y="4772192"/>
              <a:ext cx="3712445" cy="681416"/>
              <a:chOff x="1343155" y="4619791"/>
              <a:chExt cx="3712445" cy="721656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1598836" y="4619791"/>
                <a:ext cx="3456764" cy="328631"/>
                <a:chOff x="1598836" y="4619791"/>
                <a:chExt cx="3456764" cy="328631"/>
              </a:xfrm>
            </p:grpSpPr>
            <p:sp>
              <p:nvSpPr>
                <p:cNvPr id="42" name="달 41"/>
                <p:cNvSpPr/>
                <p:nvPr/>
              </p:nvSpPr>
              <p:spPr>
                <a:xfrm>
                  <a:off x="1598836" y="4619791"/>
                  <a:ext cx="473720" cy="328631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3" name="직선 연결선 42"/>
                <p:cNvCxnSpPr/>
                <p:nvPr/>
              </p:nvCxnSpPr>
              <p:spPr>
                <a:xfrm flipV="1">
                  <a:off x="1894138" y="4653136"/>
                  <a:ext cx="3161462" cy="1"/>
                </a:xfrm>
                <a:prstGeom prst="line">
                  <a:avLst/>
                </a:prstGeom>
                <a:ln w="63500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그룹 36"/>
              <p:cNvGrpSpPr/>
              <p:nvPr/>
            </p:nvGrpSpPr>
            <p:grpSpPr>
              <a:xfrm>
                <a:off x="1343155" y="4941136"/>
                <a:ext cx="3076749" cy="400311"/>
                <a:chOff x="1343155" y="4941136"/>
                <a:chExt cx="3076749" cy="400311"/>
              </a:xfrm>
            </p:grpSpPr>
            <p:grpSp>
              <p:nvGrpSpPr>
                <p:cNvPr id="38" name="그룹 37"/>
                <p:cNvGrpSpPr/>
                <p:nvPr/>
              </p:nvGrpSpPr>
              <p:grpSpPr>
                <a:xfrm flipH="1">
                  <a:off x="1775203" y="4941136"/>
                  <a:ext cx="2644701" cy="400311"/>
                  <a:chOff x="2390105" y="4673326"/>
                  <a:chExt cx="2786880" cy="297762"/>
                </a:xfrm>
              </p:grpSpPr>
              <p:sp>
                <p:nvSpPr>
                  <p:cNvPr id="40" name="달 39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41" name="직선 연결선 40"/>
                  <p:cNvCxnSpPr/>
                  <p:nvPr/>
                </p:nvCxnSpPr>
                <p:spPr>
                  <a:xfrm>
                    <a:off x="2748851" y="4673348"/>
                    <a:ext cx="2428134" cy="0"/>
                  </a:xfrm>
                  <a:prstGeom prst="line">
                    <a:avLst/>
                  </a:prstGeom>
                  <a:ln w="476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직선 연결선 38"/>
                <p:cNvCxnSpPr/>
                <p:nvPr/>
              </p:nvCxnSpPr>
              <p:spPr>
                <a:xfrm>
                  <a:off x="1343155" y="5301207"/>
                  <a:ext cx="2724788" cy="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그룹 43"/>
            <p:cNvGrpSpPr/>
            <p:nvPr/>
          </p:nvGrpSpPr>
          <p:grpSpPr>
            <a:xfrm>
              <a:off x="5220072" y="2924944"/>
              <a:ext cx="2592288" cy="504058"/>
              <a:chOff x="153085" y="4573601"/>
              <a:chExt cx="7552753" cy="767846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1411877" y="4573601"/>
                <a:ext cx="6293961" cy="438767"/>
                <a:chOff x="1411877" y="4573601"/>
                <a:chExt cx="6293961" cy="438767"/>
              </a:xfrm>
            </p:grpSpPr>
            <p:sp>
              <p:nvSpPr>
                <p:cNvPr id="51" name="달 50"/>
                <p:cNvSpPr/>
                <p:nvPr/>
              </p:nvSpPr>
              <p:spPr>
                <a:xfrm>
                  <a:off x="1411877" y="4594393"/>
                  <a:ext cx="698637" cy="417975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2" name="직선 연결선 51"/>
                <p:cNvCxnSpPr/>
                <p:nvPr/>
              </p:nvCxnSpPr>
              <p:spPr>
                <a:xfrm flipV="1">
                  <a:off x="1981286" y="4573601"/>
                  <a:ext cx="5724552" cy="33349"/>
                </a:xfrm>
                <a:prstGeom prst="line">
                  <a:avLst/>
                </a:prstGeom>
                <a:ln w="28575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45"/>
              <p:cNvGrpSpPr/>
              <p:nvPr/>
            </p:nvGrpSpPr>
            <p:grpSpPr>
              <a:xfrm>
                <a:off x="153085" y="4941136"/>
                <a:ext cx="4266819" cy="400311"/>
                <a:chOff x="153085" y="4941136"/>
                <a:chExt cx="4266819" cy="400311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 flipH="1">
                  <a:off x="1761193" y="4941136"/>
                  <a:ext cx="2658711" cy="400311"/>
                  <a:chOff x="2390105" y="4673326"/>
                  <a:chExt cx="2801643" cy="297762"/>
                </a:xfrm>
              </p:grpSpPr>
              <p:sp>
                <p:nvSpPr>
                  <p:cNvPr id="49" name="달 48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2748834" y="4673348"/>
                    <a:ext cx="2442914" cy="26482"/>
                  </a:xfrm>
                  <a:prstGeom prst="line">
                    <a:avLst/>
                  </a:prstGeom>
                  <a:ln w="349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직선 연결선 47"/>
                <p:cNvCxnSpPr/>
                <p:nvPr/>
              </p:nvCxnSpPr>
              <p:spPr>
                <a:xfrm>
                  <a:off x="153085" y="5294667"/>
                  <a:ext cx="3914857" cy="654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그룹 63"/>
          <p:cNvGrpSpPr/>
          <p:nvPr/>
        </p:nvGrpSpPr>
        <p:grpSpPr>
          <a:xfrm>
            <a:off x="899592" y="1124744"/>
            <a:ext cx="7272808" cy="2088232"/>
            <a:chOff x="827584" y="692696"/>
            <a:chExt cx="7272808" cy="2088232"/>
          </a:xfrm>
        </p:grpSpPr>
        <p:sp>
          <p:nvSpPr>
            <p:cNvPr id="54" name="직사각형 53"/>
            <p:cNvSpPr/>
            <p:nvPr/>
          </p:nvSpPr>
          <p:spPr>
            <a:xfrm>
              <a:off x="1043608" y="908720"/>
              <a:ext cx="6840760" cy="1656184"/>
            </a:xfrm>
            <a:prstGeom prst="rect">
              <a:avLst/>
            </a:prstGeom>
            <a:noFill/>
            <a:ln w="25400"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827584" y="692696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82758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668344" y="7010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66834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475656" y="1268760"/>
              <a:ext cx="5904656" cy="936104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</a:rPr>
                <a:t>독도분쟁에 대한 국제사회 대응전략</a:t>
              </a:r>
              <a:endParaRPr lang="ko-KR" altLang="en-US" sz="2400" dirty="0">
                <a:ln>
                  <a:solidFill>
                    <a:srgbClr val="E8DACF"/>
                  </a:solidFill>
                </a:ln>
                <a:solidFill>
                  <a:schemeClr val="bg1"/>
                </a:solidFill>
                <a:ea typeface="문체부 쓰기 정체" panose="02030609000101010101" pitchFamily="17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 rot="5400000">
              <a:off x="1007604" y="1700809"/>
              <a:ext cx="1440160" cy="72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5400000">
              <a:off x="6408204" y="1700808"/>
              <a:ext cx="1440160" cy="72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06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6241222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 분쟁에 대한 우리의 자세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852A3F9-559B-4264-A380-C97E4D20E132}"/>
              </a:ext>
            </a:extLst>
          </p:cNvPr>
          <p:cNvGrpSpPr/>
          <p:nvPr/>
        </p:nvGrpSpPr>
        <p:grpSpPr>
          <a:xfrm>
            <a:off x="179512" y="1106008"/>
            <a:ext cx="8416677" cy="5309600"/>
            <a:chOff x="197769" y="1139037"/>
            <a:chExt cx="5886400" cy="2650003"/>
          </a:xfrm>
        </p:grpSpPr>
        <p:sp>
          <p:nvSpPr>
            <p:cNvPr id="7" name="모서리가 둥근 직사각형 8">
              <a:extLst>
                <a:ext uri="{FF2B5EF4-FFF2-40B4-BE49-F238E27FC236}">
                  <a16:creationId xmlns:a16="http://schemas.microsoft.com/office/drawing/2014/main" id="{905B712A-7199-4B3E-AAA9-8CBF20A97E5D}"/>
                </a:ext>
              </a:extLst>
            </p:cNvPr>
            <p:cNvSpPr/>
            <p:nvPr/>
          </p:nvSpPr>
          <p:spPr>
            <a:xfrm>
              <a:off x="197769" y="1139037"/>
              <a:ext cx="5886400" cy="2650003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26BEEA-997C-4C61-B252-E85C4A6F3ECF}"/>
                </a:ext>
              </a:extLst>
            </p:cNvPr>
            <p:cNvSpPr txBox="1"/>
            <p:nvPr/>
          </p:nvSpPr>
          <p:spPr>
            <a:xfrm>
              <a:off x="375585" y="1570369"/>
              <a:ext cx="2753640" cy="23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독도에 대한 지리적 인식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D60E69-8019-4618-9052-39C5E1F91725}"/>
                </a:ext>
              </a:extLst>
            </p:cNvPr>
            <p:cNvSpPr txBox="1"/>
            <p:nvPr/>
          </p:nvSpPr>
          <p:spPr>
            <a:xfrm>
              <a:off x="375585" y="2012250"/>
              <a:ext cx="2614624" cy="23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우리 옛 문헌 속의 독도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A0A33E-9600-4622-A113-1353BF1A12B9}"/>
                </a:ext>
              </a:extLst>
            </p:cNvPr>
            <p:cNvSpPr txBox="1"/>
            <p:nvPr/>
          </p:nvSpPr>
          <p:spPr>
            <a:xfrm>
              <a:off x="375585" y="2464038"/>
              <a:ext cx="4052465" cy="23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독도에 대한 확고한 인식과 통치</a:t>
              </a:r>
              <a:endPara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A98F61-3463-4304-B388-96E3F0467679}"/>
                </a:ext>
              </a:extLst>
            </p:cNvPr>
            <p:cNvSpPr txBox="1"/>
            <p:nvPr/>
          </p:nvSpPr>
          <p:spPr>
            <a:xfrm>
              <a:off x="367919" y="2928415"/>
              <a:ext cx="4304267" cy="23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4 )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일본의 불법적인 독도 편입</a:t>
              </a:r>
              <a:endPara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DF09A6-D8AE-4637-84B1-F9551F075E48}"/>
                </a:ext>
              </a:extLst>
            </p:cNvPr>
            <p:cNvSpPr txBox="1"/>
            <p:nvPr/>
          </p:nvSpPr>
          <p:spPr>
            <a:xfrm>
              <a:off x="368679" y="3329918"/>
              <a:ext cx="5519823" cy="23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5 )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제 </a:t>
              </a:r>
              <a:r>
                <a: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차 세계 대전 이후 독도 영유권 재확인</a:t>
              </a:r>
              <a:endPara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84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6241222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 분쟁에 대한 우리의 자세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852A3F9-559B-4264-A380-C97E4D20E132}"/>
              </a:ext>
            </a:extLst>
          </p:cNvPr>
          <p:cNvGrpSpPr/>
          <p:nvPr/>
        </p:nvGrpSpPr>
        <p:grpSpPr>
          <a:xfrm>
            <a:off x="179512" y="1106008"/>
            <a:ext cx="8416677" cy="5309600"/>
            <a:chOff x="197769" y="1139037"/>
            <a:chExt cx="5886400" cy="2650003"/>
          </a:xfrm>
        </p:grpSpPr>
        <p:sp>
          <p:nvSpPr>
            <p:cNvPr id="7" name="모서리가 둥근 직사각형 8">
              <a:extLst>
                <a:ext uri="{FF2B5EF4-FFF2-40B4-BE49-F238E27FC236}">
                  <a16:creationId xmlns:a16="http://schemas.microsoft.com/office/drawing/2014/main" id="{905B712A-7199-4B3E-AAA9-8CBF20A97E5D}"/>
                </a:ext>
              </a:extLst>
            </p:cNvPr>
            <p:cNvSpPr/>
            <p:nvPr/>
          </p:nvSpPr>
          <p:spPr>
            <a:xfrm>
              <a:off x="197769" y="1139037"/>
              <a:ext cx="5886400" cy="2650003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26BEEA-997C-4C61-B252-E85C4A6F3ECF}"/>
                </a:ext>
              </a:extLst>
            </p:cNvPr>
            <p:cNvSpPr txBox="1"/>
            <p:nvPr/>
          </p:nvSpPr>
          <p:spPr>
            <a:xfrm>
              <a:off x="375585" y="1570369"/>
              <a:ext cx="5642075" cy="59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atin typeface="나눔명조 ExtraBold" charset="-127"/>
                  <a:ea typeface="나눔명조 ExtraBold" charset="-127"/>
                </a:rPr>
                <a:t>독도가 우리 땅이라는 정부의 입장은 너무나도 확고합니다</a:t>
              </a:r>
              <a:r>
                <a:rPr lang="en-US" altLang="ko-KR" sz="2400" b="1" dirty="0">
                  <a:latin typeface="나눔명조 ExtraBold" charset="-127"/>
                  <a:ea typeface="나눔명조 ExtraBold" charset="-127"/>
                </a:rPr>
                <a:t>. </a:t>
              </a:r>
              <a:r>
                <a:rPr lang="ko-KR" altLang="en-US" sz="2400" b="1" dirty="0">
                  <a:latin typeface="나눔명조 ExtraBold" charset="-127"/>
                  <a:ea typeface="나눔명조 ExtraBold" charset="-127"/>
                </a:rPr>
                <a:t>독도는 역사적 </a:t>
              </a:r>
              <a:r>
                <a:rPr lang="en-US" altLang="ko-KR" sz="2400" b="1" dirty="0">
                  <a:latin typeface="나눔명조 ExtraBold" charset="-127"/>
                  <a:ea typeface="나눔명조 ExtraBold" charset="-127"/>
                </a:rPr>
                <a:t>· </a:t>
              </a:r>
              <a:r>
                <a:rPr lang="ko-KR" altLang="en-US" sz="2400" b="1" dirty="0">
                  <a:latin typeface="나눔명조 ExtraBold" charset="-127"/>
                  <a:ea typeface="나눔명조 ExtraBold" charset="-127"/>
                </a:rPr>
                <a:t>지리적 </a:t>
              </a:r>
              <a:r>
                <a:rPr lang="en-US" altLang="ko-KR" sz="2400" b="1" dirty="0">
                  <a:latin typeface="나눔명조 ExtraBold" charset="-127"/>
                  <a:ea typeface="나눔명조 ExtraBold" charset="-127"/>
                </a:rPr>
                <a:t>· </a:t>
              </a:r>
              <a:r>
                <a:rPr lang="ko-KR" altLang="en-US" sz="2400" b="1" dirty="0">
                  <a:latin typeface="나눔명조 ExtraBold" charset="-127"/>
                  <a:ea typeface="나눔명조 ExtraBold" charset="-127"/>
                </a:rPr>
                <a:t>국제법적 근거에 따른 명백한 우리 고유영토입니다</a:t>
              </a:r>
              <a:r>
                <a:rPr lang="en-US" altLang="ko-KR" sz="2400" b="1" dirty="0">
                  <a:latin typeface="나눔명조 ExtraBold" charset="-127"/>
                  <a:ea typeface="나눔명조 ExtraBold" charset="-127"/>
                </a:rPr>
                <a:t>.</a:t>
              </a: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D60E69-8019-4618-9052-39C5E1F91725}"/>
                </a:ext>
              </a:extLst>
            </p:cNvPr>
            <p:cNvSpPr txBox="1"/>
            <p:nvPr/>
          </p:nvSpPr>
          <p:spPr>
            <a:xfrm>
              <a:off x="362183" y="2369743"/>
              <a:ext cx="5605514" cy="50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&gt;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ko-KR" altLang="en-US" b="1" dirty="0">
                  <a:latin typeface="나눔명조 ExtraBold" charset="-127"/>
                  <a:ea typeface="나눔명조 ExtraBold" charset="-127"/>
                </a:rPr>
                <a:t>정부는 독도에 대한 대한민국의 영유권을 부정하는 모든 주장에 대해 단호하고 엄중히 대응하면서도</a:t>
              </a:r>
              <a:r>
                <a:rPr lang="en-US" altLang="ko-KR" b="1" dirty="0">
                  <a:latin typeface="나눔명조 ExtraBold" charset="-127"/>
                  <a:ea typeface="나눔명조 ExtraBold" charset="-127"/>
                </a:rPr>
                <a:t>, </a:t>
              </a:r>
              <a:r>
                <a:rPr lang="ko-KR" altLang="en-US" b="1" dirty="0">
                  <a:latin typeface="나눔명조 ExtraBold" charset="-127"/>
                  <a:ea typeface="나눔명조 ExtraBold" charset="-127"/>
                </a:rPr>
                <a:t>국제사회에서 납득할 수 있는 냉철하고 효과적인 방안에 의존하는 “차분하고 단호한 외교”</a:t>
              </a:r>
              <a:r>
                <a:rPr lang="ko-KR" altLang="en-US" b="1" dirty="0" err="1">
                  <a:latin typeface="나눔명조 ExtraBold" charset="-127"/>
                  <a:ea typeface="나눔명조 ExtraBold" charset="-127"/>
                </a:rPr>
                <a:t>를</a:t>
              </a:r>
              <a:r>
                <a:rPr lang="ko-KR" altLang="en-US" b="1" dirty="0">
                  <a:latin typeface="나눔명조 ExtraBold" charset="-127"/>
                  <a:ea typeface="나눔명조 ExtraBold" charset="-127"/>
                </a:rPr>
                <a:t> 전개해 나가야 할 것입니다</a:t>
              </a:r>
              <a:r>
                <a:rPr lang="en-US" altLang="ko-KR" b="1" dirty="0">
                  <a:latin typeface="나눔명조 ExtraBold" charset="-127"/>
                  <a:ea typeface="나눔명조 ExtraBold" charset="-127"/>
                </a:rPr>
                <a:t>. </a:t>
              </a:r>
              <a:r>
                <a:rPr lang="en-US" altLang="ko-KR" sz="1400" dirty="0"/>
                <a:t> </a:t>
              </a:r>
              <a:endPara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0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51520" y="692696"/>
            <a:ext cx="1368152" cy="1296144"/>
            <a:chOff x="251520" y="692696"/>
            <a:chExt cx="1368152" cy="1296144"/>
          </a:xfrm>
        </p:grpSpPr>
        <p:cxnSp>
          <p:nvCxnSpPr>
            <p:cNvPr id="8" name="직선 연결선 7"/>
            <p:cNvCxnSpPr>
              <a:stCxn id="2" idx="0"/>
            </p:cNvCxnSpPr>
            <p:nvPr/>
          </p:nvCxnSpPr>
          <p:spPr>
            <a:xfrm>
              <a:off x="935596" y="692696"/>
              <a:ext cx="0" cy="1296144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2" idx="1"/>
              <a:endCxn id="2" idx="3"/>
            </p:cNvCxnSpPr>
            <p:nvPr/>
          </p:nvCxnSpPr>
          <p:spPr>
            <a:xfrm>
              <a:off x="251520" y="1340768"/>
              <a:ext cx="1368152" cy="0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직선 연결선 15"/>
          <p:cNvCxnSpPr/>
          <p:nvPr/>
        </p:nvCxnSpPr>
        <p:spPr>
          <a:xfrm>
            <a:off x="899592" y="2204864"/>
            <a:ext cx="0" cy="1296144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1520" y="2888940"/>
            <a:ext cx="1368152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251520" y="692696"/>
            <a:ext cx="1368152" cy="2808312"/>
            <a:chOff x="467544" y="728700"/>
            <a:chExt cx="1368152" cy="2808312"/>
          </a:xfrm>
        </p:grpSpPr>
        <p:grpSp>
          <p:nvGrpSpPr>
            <p:cNvPr id="3" name="그룹 2"/>
            <p:cNvGrpSpPr/>
            <p:nvPr/>
          </p:nvGrpSpPr>
          <p:grpSpPr>
            <a:xfrm>
              <a:off x="467544" y="728700"/>
              <a:ext cx="1368152" cy="2808312"/>
              <a:chOff x="7020272" y="620688"/>
              <a:chExt cx="1368152" cy="2808312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7020272" y="620688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20272" y="2132856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9552" y="730436"/>
              <a:ext cx="12241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목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2213573"/>
              <a:ext cx="1080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차</a:t>
              </a:r>
            </a:p>
          </p:txBody>
        </p:sp>
      </p:grpSp>
      <p:sp>
        <p:nvSpPr>
          <p:cNvPr id="20" name="직사각형 19"/>
          <p:cNvSpPr/>
          <p:nvPr/>
        </p:nvSpPr>
        <p:spPr>
          <a:xfrm rot="5400000">
            <a:off x="5814182" y="4023023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5400000">
            <a:off x="4590046" y="1998179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5400000">
            <a:off x="3365910" y="4023022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rot="5400000">
            <a:off x="2141774" y="1998178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7D7CF-66D3-4CF6-A90C-9DF9A5C0D02E}"/>
              </a:ext>
            </a:extLst>
          </p:cNvPr>
          <p:cNvSpPr txBox="1"/>
          <p:nvPr/>
        </p:nvSpPr>
        <p:spPr>
          <a:xfrm>
            <a:off x="7890173" y="2071678"/>
            <a:ext cx="5394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</a:rPr>
              <a:t>독도분쟁에 대한 우리의 자세</a:t>
            </a:r>
            <a:br>
              <a:rPr lang="ko-KR" altLang="en-US" sz="2400" dirty="0"/>
            </a:b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63BA5C-02B2-45CE-B505-207B5D6FFD22}"/>
              </a:ext>
            </a:extLst>
          </p:cNvPr>
          <p:cNvSpPr txBox="1"/>
          <p:nvPr/>
        </p:nvSpPr>
        <p:spPr>
          <a:xfrm>
            <a:off x="6643702" y="0"/>
            <a:ext cx="5496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80" dirty="0">
                <a:solidFill>
                  <a:schemeClr val="bg1"/>
                </a:solidFill>
              </a:rPr>
              <a:t>국제사회에서의 일본 독도편입 부당성의 근거</a:t>
            </a:r>
            <a:endParaRPr lang="ko-KR" altLang="en-US" sz="158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35867A-03F9-4E2B-BD84-65E5BEAB6FA2}"/>
              </a:ext>
            </a:extLst>
          </p:cNvPr>
          <p:cNvSpPr txBox="1"/>
          <p:nvPr/>
        </p:nvSpPr>
        <p:spPr>
          <a:xfrm>
            <a:off x="4223571" y="142852"/>
            <a:ext cx="491305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한일의 국제사법재판에 대한 대응전략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51531E-1FF9-470D-8A7A-8B3B94A239BE}"/>
              </a:ext>
            </a:extLst>
          </p:cNvPr>
          <p:cNvSpPr txBox="1"/>
          <p:nvPr/>
        </p:nvSpPr>
        <p:spPr>
          <a:xfrm>
            <a:off x="5412212" y="2071678"/>
            <a:ext cx="517110" cy="4801314"/>
          </a:xfrm>
          <a:prstGeom prst="rect">
            <a:avLst/>
          </a:prstGeom>
          <a:noFill/>
          <a:ln>
            <a:solidFill>
              <a:srgbClr val="E8DACF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750" dirty="0">
                <a:solidFill>
                  <a:schemeClr val="bg1"/>
                </a:solidFill>
              </a:rPr>
              <a:t>독도분쟁에 대한 한일의 국제적 시각차이</a:t>
            </a:r>
            <a:endParaRPr lang="ko-KR" altLang="en-US" sz="17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549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 분쟁에 대한 국제사회 대응 전략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15FD3-8941-4BC1-B1C3-7F4FA3319773}"/>
              </a:ext>
            </a:extLst>
          </p:cNvPr>
          <p:cNvSpPr txBox="1"/>
          <p:nvPr/>
        </p:nvSpPr>
        <p:spPr>
          <a:xfrm>
            <a:off x="0" y="1785926"/>
            <a:ext cx="857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2400" dirty="0"/>
              <a:t>국제사회에서 우리가 일본보다 강력한 힘을 비축하지 못한다면</a:t>
            </a:r>
            <a:r>
              <a:rPr lang="en-US" altLang="ko-KR" sz="2400" dirty="0"/>
              <a:t>, </a:t>
            </a:r>
            <a:r>
              <a:rPr lang="ko-KR" altLang="en-US" sz="2400" dirty="0"/>
              <a:t>독도는 한국 땅이 아닌 바로 일본 땅이 되는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이로서 독도 영유권의 권리는 국제사회에서 국가적 힘으로 증험될 수밖에는 없다는 것이다</a:t>
            </a:r>
            <a:r>
              <a:rPr lang="en-US" altLang="ko-KR" sz="2400" dirty="0"/>
              <a:t>. </a:t>
            </a:r>
          </a:p>
          <a:p>
            <a:pPr>
              <a:buNone/>
            </a:pPr>
            <a:r>
              <a:rPr lang="en-US" altLang="ko-KR" sz="2400" dirty="0"/>
              <a:t>     </a:t>
            </a:r>
          </a:p>
          <a:p>
            <a:pPr>
              <a:buNone/>
            </a:pPr>
            <a:r>
              <a:rPr lang="en-US" altLang="ko-KR" sz="2400" dirty="0"/>
              <a:t>     </a:t>
            </a:r>
            <a:r>
              <a:rPr lang="ko-KR" altLang="en-US" sz="2400" dirty="0"/>
              <a:t>이제 우리가 국제사회에서 독도를 지켜내려면 냉엄한 국제적 현실을 직시하며</a:t>
            </a:r>
            <a:r>
              <a:rPr lang="en-US" altLang="ko-KR" sz="2400" dirty="0"/>
              <a:t>, </a:t>
            </a:r>
            <a:r>
              <a:rPr lang="ko-KR" altLang="en-US" sz="2400" dirty="0"/>
              <a:t>우리들의 명확한 국제적 명분을 만들어나가야만 한다</a:t>
            </a:r>
            <a:r>
              <a:rPr lang="en-US" altLang="ko-KR" sz="2400" dirty="0"/>
              <a:t>. </a:t>
            </a:r>
            <a:r>
              <a:rPr lang="ko-KR" altLang="en-US" sz="2400" dirty="0"/>
              <a:t>따라서 우리는 독도문제에 대한 국제적 시각을 살펴볼 필요가 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329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 분쟁에 대한 국제사회 대응 전략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6" name="Picture 2" descr="C:\Users\Administrator\Desktop\1_L_1346808575.jpg">
            <a:extLst>
              <a:ext uri="{FF2B5EF4-FFF2-40B4-BE49-F238E27FC236}">
                <a16:creationId xmlns:a16="http://schemas.microsoft.com/office/drawing/2014/main" id="{ECC7A2CF-7C74-4104-A6E7-32172DF3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3494" y="2782879"/>
            <a:ext cx="4434083" cy="2357454"/>
          </a:xfrm>
          <a:prstGeom prst="rect">
            <a:avLst/>
          </a:prstGeom>
          <a:noFill/>
        </p:spPr>
      </p:pic>
      <p:pic>
        <p:nvPicPr>
          <p:cNvPr id="7" name="Picture 2" descr="C:\Users\Administrator\Desktop\KakaoTalk_20170930_165207599.jpg">
            <a:extLst>
              <a:ext uri="{FF2B5EF4-FFF2-40B4-BE49-F238E27FC236}">
                <a16:creationId xmlns:a16="http://schemas.microsoft.com/office/drawing/2014/main" id="{77B15596-5622-444D-ADEB-B90378C4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296" y="3997325"/>
            <a:ext cx="2357454" cy="2672035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C74EDED-CB13-4354-8727-A3DF976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854053"/>
            <a:ext cx="3071834" cy="252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F0D2FF3-6EBE-446C-9C85-7FE845AF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2518" y="4354515"/>
            <a:ext cx="2603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FE7A34F-62E0-4201-95EE-B869BD86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39642" y="925491"/>
            <a:ext cx="30813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모서리가 둥근 직사각형 8">
            <a:extLst>
              <a:ext uri="{FF2B5EF4-FFF2-40B4-BE49-F238E27FC236}">
                <a16:creationId xmlns:a16="http://schemas.microsoft.com/office/drawing/2014/main" id="{0861CB35-3839-4561-8C89-3E11750BA72C}"/>
              </a:ext>
            </a:extLst>
          </p:cNvPr>
          <p:cNvSpPr/>
          <p:nvPr/>
        </p:nvSpPr>
        <p:spPr>
          <a:xfrm>
            <a:off x="3018655" y="1780238"/>
            <a:ext cx="2903760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소극적인 자세</a:t>
            </a:r>
            <a:endParaRPr lang="ko-KR" alt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3" name="모서리가 둥근 직사각형 8">
            <a:extLst>
              <a:ext uri="{FF2B5EF4-FFF2-40B4-BE49-F238E27FC236}">
                <a16:creationId xmlns:a16="http://schemas.microsoft.com/office/drawing/2014/main" id="{929B097B-DE18-4260-9426-216D4C5F7951}"/>
              </a:ext>
            </a:extLst>
          </p:cNvPr>
          <p:cNvSpPr/>
          <p:nvPr/>
        </p:nvSpPr>
        <p:spPr>
          <a:xfrm>
            <a:off x="3123788" y="5654813"/>
            <a:ext cx="2903760" cy="500066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적극적인 자세</a:t>
            </a:r>
          </a:p>
        </p:txBody>
      </p:sp>
    </p:spTree>
    <p:extLst>
      <p:ext uri="{BB962C8B-B14F-4D97-AF65-F5344CB8AC3E}">
        <p14:creationId xmlns:p14="http://schemas.microsoft.com/office/powerpoint/2010/main" val="321168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305118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일본의 국제 사법 재판에 대한 대응 전략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54D3E64-FEFE-47EB-8EB7-309E76EAAE21}"/>
              </a:ext>
            </a:extLst>
          </p:cNvPr>
          <p:cNvGrpSpPr/>
          <p:nvPr/>
        </p:nvGrpSpPr>
        <p:grpSpPr>
          <a:xfrm>
            <a:off x="179512" y="1106008"/>
            <a:ext cx="8416677" cy="5309600"/>
            <a:chOff x="197769" y="1139037"/>
            <a:chExt cx="5886400" cy="2650003"/>
          </a:xfrm>
        </p:grpSpPr>
        <p:sp>
          <p:nvSpPr>
            <p:cNvPr id="7" name="모서리가 둥근 직사각형 8">
              <a:extLst>
                <a:ext uri="{FF2B5EF4-FFF2-40B4-BE49-F238E27FC236}">
                  <a16:creationId xmlns:a16="http://schemas.microsoft.com/office/drawing/2014/main" id="{066F8047-859D-482E-86FC-CE2040B972E6}"/>
                </a:ext>
              </a:extLst>
            </p:cNvPr>
            <p:cNvSpPr/>
            <p:nvPr/>
          </p:nvSpPr>
          <p:spPr>
            <a:xfrm>
              <a:off x="197769" y="1139037"/>
              <a:ext cx="5886400" cy="2650003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B10F92-4962-42D4-96A0-EE741103C87D}"/>
                </a:ext>
              </a:extLst>
            </p:cNvPr>
            <p:cNvSpPr txBox="1"/>
            <p:nvPr/>
          </p:nvSpPr>
          <p:spPr>
            <a:xfrm>
              <a:off x="375585" y="1570369"/>
              <a:ext cx="5383735" cy="23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일본은 ‘국제 사법 재판소</a:t>
              </a:r>
              <a:r>
                <a: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’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에 국제 사법 재판관을 소유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EB0A77-6F36-4F9A-92C3-CA99E5BE92AF}"/>
                </a:ext>
              </a:extLst>
            </p:cNvPr>
            <p:cNvSpPr txBox="1"/>
            <p:nvPr/>
          </p:nvSpPr>
          <p:spPr>
            <a:xfrm>
              <a:off x="375585" y="2209450"/>
              <a:ext cx="4042903" cy="23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국제 재판에 패소하더라도 손해가 없음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64D98A-EF61-4512-9D3C-FE5B176C8CCC}"/>
                </a:ext>
              </a:extLst>
            </p:cNvPr>
            <p:cNvSpPr txBox="1"/>
            <p:nvPr/>
          </p:nvSpPr>
          <p:spPr>
            <a:xfrm>
              <a:off x="375585" y="2942269"/>
              <a:ext cx="5342304" cy="59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charset="-127"/>
                  <a:ea typeface="나눔명조 ExtraBold" charset="-127"/>
                </a:rPr>
                <a:t>타당성 여부를 따지지 않고 </a:t>
              </a:r>
              <a:r>
                <a:rPr lang="en-US" altLang="ko-K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charset="-127"/>
                  <a:ea typeface="나눔명조 ExtraBold" charset="-127"/>
                </a:rPr>
                <a:t>, </a:t>
              </a:r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charset="-127"/>
                  <a:ea typeface="나눔명조 ExtraBold" charset="-127"/>
                </a:rPr>
                <a:t>있는 그대로의 법을 엄격하게 적용하는 판결이 관례상 오랜 </a:t>
              </a:r>
              <a:r>
                <a:rPr lang="ko-KR" alt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charset="-127"/>
                  <a:ea typeface="나눔명조 ExtraBold" charset="-127"/>
                </a:rPr>
                <a:t>기간동안</a:t>
              </a:r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charset="-127"/>
                  <a:ea typeface="나눔명조 ExtraBold" charset="-127"/>
                </a:rPr>
                <a:t> 유지되어 일본은 이에 기대감을 가짐</a:t>
              </a:r>
              <a:endPara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charset="-127"/>
                <a:ea typeface="나눔명조 ExtraBold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2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305118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 분쟁에 대한 한일의 시각 차이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18D1822-481C-47C9-9790-ECE05136429C}"/>
              </a:ext>
            </a:extLst>
          </p:cNvPr>
          <p:cNvGrpSpPr/>
          <p:nvPr/>
        </p:nvGrpSpPr>
        <p:grpSpPr>
          <a:xfrm>
            <a:off x="214282" y="1214422"/>
            <a:ext cx="7909550" cy="2357454"/>
            <a:chOff x="214282" y="1214422"/>
            <a:chExt cx="7909550" cy="2357454"/>
          </a:xfrm>
        </p:grpSpPr>
        <p:pic>
          <p:nvPicPr>
            <p:cNvPr id="12" name="Picture 2" descr="욕설…멱살잡이…몸싸움…''아수라장 국회''">
              <a:extLst>
                <a:ext uri="{FF2B5EF4-FFF2-40B4-BE49-F238E27FC236}">
                  <a16:creationId xmlns:a16="http://schemas.microsoft.com/office/drawing/2014/main" id="{2C07BD2E-30C0-4F02-B935-3D7D0F4AB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214422"/>
              <a:ext cx="4194758" cy="2357454"/>
            </a:xfrm>
            <a:prstGeom prst="rect">
              <a:avLst/>
            </a:prstGeom>
            <a:noFill/>
          </p:spPr>
        </p:pic>
        <p:sp>
          <p:nvSpPr>
            <p:cNvPr id="13" name="모서리가 둥근 직사각형 8">
              <a:extLst>
                <a:ext uri="{FF2B5EF4-FFF2-40B4-BE49-F238E27FC236}">
                  <a16:creationId xmlns:a16="http://schemas.microsoft.com/office/drawing/2014/main" id="{59ED3887-7F6B-4E82-B755-992D44A2802F}"/>
                </a:ext>
              </a:extLst>
            </p:cNvPr>
            <p:cNvSpPr/>
            <p:nvPr/>
          </p:nvSpPr>
          <p:spPr>
            <a:xfrm>
              <a:off x="5220072" y="2143116"/>
              <a:ext cx="2903760" cy="500066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감성적인 한국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8161C23-6185-41E6-BBD2-8BB458D0D918}"/>
              </a:ext>
            </a:extLst>
          </p:cNvPr>
          <p:cNvGrpSpPr/>
          <p:nvPr/>
        </p:nvGrpSpPr>
        <p:grpSpPr>
          <a:xfrm>
            <a:off x="214282" y="4095644"/>
            <a:ext cx="7909550" cy="2564181"/>
            <a:chOff x="214282" y="4095644"/>
            <a:chExt cx="7909550" cy="2564181"/>
          </a:xfrm>
        </p:grpSpPr>
        <p:pic>
          <p:nvPicPr>
            <p:cNvPr id="14" name="Picture 4" descr="국회 외통위원장 유기준의원, 日의원들에게 일본 역사 인식 일침">
              <a:extLst>
                <a:ext uri="{FF2B5EF4-FFF2-40B4-BE49-F238E27FC236}">
                  <a16:creationId xmlns:a16="http://schemas.microsoft.com/office/drawing/2014/main" id="{3979B3BA-791B-40F3-9EE4-DE8BFBC6D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4095644"/>
              <a:ext cx="4194758" cy="2564181"/>
            </a:xfrm>
            <a:prstGeom prst="rect">
              <a:avLst/>
            </a:prstGeom>
            <a:noFill/>
          </p:spPr>
        </p:pic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38D745BF-FF97-4DBC-9912-B63E78F19214}"/>
                </a:ext>
              </a:extLst>
            </p:cNvPr>
            <p:cNvSpPr/>
            <p:nvPr/>
          </p:nvSpPr>
          <p:spPr>
            <a:xfrm>
              <a:off x="5220072" y="5127701"/>
              <a:ext cx="2903760" cy="500066"/>
            </a:xfrm>
            <a:prstGeom prst="roundRect">
              <a:avLst/>
            </a:prstGeom>
            <a:noFill/>
            <a:ln w="38100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이성적인 일본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46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5305118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 분쟁에 대한 한일의 시각 차이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6" name="Picture 2" descr="삶과 시-165) 허무">
            <a:extLst>
              <a:ext uri="{FF2B5EF4-FFF2-40B4-BE49-F238E27FC236}">
                <a16:creationId xmlns:a16="http://schemas.microsoft.com/office/drawing/2014/main" id="{2D6A7502-2A70-483E-BB78-1131E851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7524" y="1146497"/>
            <a:ext cx="4152712" cy="2561174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BFE15A-2869-4091-BDD3-57289C6A600E}"/>
              </a:ext>
            </a:extLst>
          </p:cNvPr>
          <p:cNvSpPr txBox="1"/>
          <p:nvPr/>
        </p:nvSpPr>
        <p:spPr>
          <a:xfrm>
            <a:off x="4307204" y="2288375"/>
            <a:ext cx="4602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</a:t>
            </a:r>
            <a:r>
              <a:rPr lang="en-US" altLang="ko-KR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 </a:t>
            </a:r>
            <a:r>
              <a:rPr lang="en-US" altLang="ko-KR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영토 분쟁에 불과함</a:t>
            </a:r>
            <a:endParaRPr lang="en-US" altLang="ko-KR" sz="2200" b="1" dirty="0">
              <a:solidFill>
                <a:srgbClr val="E8DA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80000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8" name="Picture 4" descr="&amp;quot;3·1독립운동 현장 속으로 함께 가요~~~&amp;quot;">
            <a:extLst>
              <a:ext uri="{FF2B5EF4-FFF2-40B4-BE49-F238E27FC236}">
                <a16:creationId xmlns:a16="http://schemas.microsoft.com/office/drawing/2014/main" id="{2ABB2567-618A-40CE-BC4A-AFADBA0D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7524" y="3951079"/>
            <a:ext cx="4152712" cy="2718281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191327-EC87-4A90-A31D-A4DAEA8F7EEA}"/>
              </a:ext>
            </a:extLst>
          </p:cNvPr>
          <p:cNvSpPr txBox="1"/>
          <p:nvPr/>
        </p:nvSpPr>
        <p:spPr>
          <a:xfrm>
            <a:off x="4330722" y="5310219"/>
            <a:ext cx="4826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</a:t>
            </a:r>
            <a:r>
              <a:rPr lang="en-US" altLang="ko-KR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 </a:t>
            </a:r>
            <a:r>
              <a:rPr lang="en-US" altLang="ko-KR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2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영원한 주권과 독립의 상징</a:t>
            </a:r>
            <a:endParaRPr lang="en-US" altLang="ko-KR" sz="2200" b="1" dirty="0">
              <a:solidFill>
                <a:srgbClr val="E8DA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80000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76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6241222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국제 </a:t>
            </a:r>
            <a:r>
              <a:rPr lang="ko-KR" altLang="en-US" sz="23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사회에서의 일본 독도 편입 부당성의 근거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9" name="Picture 4" descr="[OH's LIFE] 가미카제(神風)로 본 일본 극우">
            <a:extLst>
              <a:ext uri="{FF2B5EF4-FFF2-40B4-BE49-F238E27FC236}">
                <a16:creationId xmlns:a16="http://schemas.microsoft.com/office/drawing/2014/main" id="{7D0D0331-26E3-46C0-8A7D-A1294347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83" y="1158908"/>
            <a:ext cx="3842537" cy="2558123"/>
          </a:xfrm>
          <a:prstGeom prst="rect">
            <a:avLst/>
          </a:prstGeom>
          <a:noFill/>
        </p:spPr>
      </p:pic>
      <p:pic>
        <p:nvPicPr>
          <p:cNvPr id="10" name="Picture 2" descr="무인도에서 사는 기분...">
            <a:extLst>
              <a:ext uri="{FF2B5EF4-FFF2-40B4-BE49-F238E27FC236}">
                <a16:creationId xmlns:a16="http://schemas.microsoft.com/office/drawing/2014/main" id="{F17C0C06-91F8-4CE3-A97E-272D6C31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83" y="3978132"/>
            <a:ext cx="3842537" cy="269122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E31CB8-5DDF-4EC0-AD61-0B2D86684EBD}"/>
              </a:ext>
            </a:extLst>
          </p:cNvPr>
          <p:cNvSpPr txBox="1"/>
          <p:nvPr/>
        </p:nvSpPr>
        <p:spPr>
          <a:xfrm>
            <a:off x="4285010" y="2237914"/>
            <a:ext cx="425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무주선점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無主先占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–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국제법상의 관행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CB0A7-4D98-43BB-B5EF-E6CABD5AB755}"/>
              </a:ext>
            </a:extLst>
          </p:cNvPr>
          <p:cNvSpPr txBox="1"/>
          <p:nvPr/>
        </p:nvSpPr>
        <p:spPr>
          <a:xfrm>
            <a:off x="5012287" y="4969803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식민주의 개념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식민주의 거부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81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8A2081-2DDC-433E-AD43-4847847AE641}"/>
              </a:ext>
            </a:extLst>
          </p:cNvPr>
          <p:cNvSpPr/>
          <p:nvPr/>
        </p:nvSpPr>
        <p:spPr>
          <a:xfrm>
            <a:off x="-13038" y="346381"/>
            <a:ext cx="6241222" cy="4462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국제 </a:t>
            </a:r>
            <a:r>
              <a:rPr lang="ko-KR" altLang="en-US" sz="23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사회에서의 일본 독도 편입 부당성의 근거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31CB8-5DDF-4EC0-AD61-0B2D86684EBD}"/>
              </a:ext>
            </a:extLst>
          </p:cNvPr>
          <p:cNvSpPr txBox="1"/>
          <p:nvPr/>
        </p:nvSpPr>
        <p:spPr>
          <a:xfrm>
            <a:off x="428596" y="857232"/>
            <a:ext cx="74295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명조 ExtraBold" charset="-127"/>
                <a:ea typeface="나눔명조 ExtraBold" charset="-127"/>
              </a:rPr>
              <a:t>독도의 지리적 위치와 규모를 감안할 때</a:t>
            </a:r>
            <a:r>
              <a:rPr lang="en-US" altLang="ko-KR" sz="2800" b="1" dirty="0">
                <a:latin typeface="나눔명조 ExtraBold" charset="-127"/>
                <a:ea typeface="나눔명조 ExtraBold" charset="-127"/>
              </a:rPr>
              <a:t>, </a:t>
            </a:r>
            <a:r>
              <a:rPr lang="ko-KR" altLang="en-US" sz="2800" b="1" dirty="0">
                <a:latin typeface="나눔명조 ExtraBold" charset="-127"/>
                <a:ea typeface="나눔명조 ExtraBold" charset="-127"/>
              </a:rPr>
              <a:t>독도는 조그마한 무인도로서 그 자체의 경제적 가치는 거의 없는데도 독도 영유권을 입증할 역사적 기록은 다른 유사한 섬에 비해 비교적 풍부하게 많다</a:t>
            </a:r>
            <a:r>
              <a:rPr lang="en-US" altLang="ko-KR" sz="2800" b="1" dirty="0">
                <a:latin typeface="나눔명조 ExtraBold" charset="-127"/>
                <a:ea typeface="나눔명조 ExtraBold" charset="-127"/>
              </a:rPr>
              <a:t>. </a:t>
            </a:r>
            <a:r>
              <a:rPr lang="ko-KR" altLang="en-US" sz="2800" b="1" dirty="0">
                <a:latin typeface="나눔명조 ExtraBold" charset="-127"/>
                <a:ea typeface="나눔명조 ExtraBold" charset="-127"/>
              </a:rPr>
              <a:t>이것만으로도 독도가 무주지라는 논리는 당연히 배제되어야 한다</a:t>
            </a:r>
            <a:r>
              <a:rPr lang="en-US" altLang="ko-KR" sz="2800" b="1" dirty="0">
                <a:latin typeface="나눔명조 ExtraBold" charset="-127"/>
                <a:ea typeface="나눔명조 ExtraBold" charset="-127"/>
              </a:rPr>
              <a:t>.</a:t>
            </a:r>
          </a:p>
          <a:p>
            <a:endParaRPr lang="ko-KR" altLang="en-US" sz="2800" b="1" dirty="0">
              <a:latin typeface="나눔명조 ExtraBold" charset="-127"/>
              <a:ea typeface="나눔명조 ExtraBold" charset="-127"/>
            </a:endParaRPr>
          </a:p>
          <a:p>
            <a:r>
              <a:rPr lang="ko-KR" altLang="en-US" sz="2800" b="1" dirty="0">
                <a:latin typeface="나눔명조 ExtraBold" charset="-127"/>
                <a:ea typeface="나눔명조 ExtraBold" charset="-127"/>
              </a:rPr>
              <a:t>일본은 제국주의적 식민주의 사관으로 한국을 침탈하여 독도에 대한 부당한 소유권을 지금까지 주장하고 있지만</a:t>
            </a:r>
            <a:r>
              <a:rPr lang="en-US" altLang="ko-KR" sz="2800" b="1" dirty="0">
                <a:latin typeface="나눔명조 ExtraBold" charset="-127"/>
                <a:ea typeface="나눔명조 ExtraBold" charset="-127"/>
              </a:rPr>
              <a:t>, </a:t>
            </a:r>
            <a:r>
              <a:rPr lang="ko-KR" altLang="en-US" sz="2800" b="1" dirty="0">
                <a:latin typeface="나눔명조 ExtraBold" charset="-127"/>
                <a:ea typeface="나눔명조 ExtraBold" charset="-127"/>
              </a:rPr>
              <a:t>이는 법적으로 국제사회에서 일본이 저질은 한국침략의 부당한 역사성은 또 다시 들어내는 것이며 인정받을 수 없는 것이다</a:t>
            </a:r>
            <a:r>
              <a:rPr lang="en-US" altLang="ko-KR" sz="2800" b="1" dirty="0">
                <a:latin typeface="나눔명조 ExtraBold" charset="-127"/>
                <a:ea typeface="나눔명조 ExtraBold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07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376</Words>
  <Application>Microsoft Office PowerPoint</Application>
  <PresentationFormat>화면 슬라이드 쇼(4:3)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나눔바른고딕</vt:lpstr>
      <vt:lpstr>Arial</vt:lpstr>
      <vt:lpstr>맑은 고딕</vt:lpstr>
      <vt:lpstr>문체부 쓰기 정체</vt:lpstr>
      <vt:lpstr>나눔명조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민해오</cp:lastModifiedBy>
  <cp:revision>115</cp:revision>
  <dcterms:created xsi:type="dcterms:W3CDTF">2016-04-14T18:28:09Z</dcterms:created>
  <dcterms:modified xsi:type="dcterms:W3CDTF">2017-12-11T14:48:47Z</dcterms:modified>
</cp:coreProperties>
</file>