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336" r:id="rId24"/>
    <p:sldId id="338" r:id="rId25"/>
    <p:sldId id="340" r:id="rId26"/>
    <p:sldId id="339" r:id="rId27"/>
    <p:sldId id="343" r:id="rId28"/>
    <p:sldId id="344" r:id="rId29"/>
    <p:sldId id="345" r:id="rId30"/>
    <p:sldId id="347" r:id="rId31"/>
    <p:sldId id="348" r:id="rId32"/>
    <p:sldId id="346" r:id="rId33"/>
    <p:sldId id="349" r:id="rId3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23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927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0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6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87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39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98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3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10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55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2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168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55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69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1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00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2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23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26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667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00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582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E0A1-F0A4-4B84-B128-A40B05565728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BC278-4BF1-4722-991A-3407686557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07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1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tWSh_xiIBYA" TargetMode="External"/><Relationship Id="rId4" Type="http://schemas.openxmlformats.org/officeDocument/2006/relationships/hyperlink" Target="https://www.youtube.com/watch?v=W56HIBEOyAo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/>
          <p:cNvGrpSpPr/>
          <p:nvPr/>
        </p:nvGrpSpPr>
        <p:grpSpPr>
          <a:xfrm>
            <a:off x="1919537" y="548680"/>
            <a:ext cx="5256584" cy="2736304"/>
            <a:chOff x="739366" y="2563926"/>
            <a:chExt cx="3740077" cy="219778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Freeform 190"/>
            <p:cNvSpPr>
              <a:spLocks/>
            </p:cNvSpPr>
            <p:nvPr/>
          </p:nvSpPr>
          <p:spPr bwMode="gray">
            <a:xfrm>
              <a:off x="1549398" y="2775734"/>
              <a:ext cx="69656" cy="14957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3" name="Freeform 191"/>
            <p:cNvSpPr>
              <a:spLocks/>
            </p:cNvSpPr>
            <p:nvPr/>
          </p:nvSpPr>
          <p:spPr bwMode="gray">
            <a:xfrm>
              <a:off x="1403344" y="2650177"/>
              <a:ext cx="91003" cy="56773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5" name="Freeform 192"/>
            <p:cNvSpPr>
              <a:spLocks/>
            </p:cNvSpPr>
            <p:nvPr/>
          </p:nvSpPr>
          <p:spPr bwMode="gray">
            <a:xfrm>
              <a:off x="1097757" y="2663279"/>
              <a:ext cx="91003" cy="176871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6" name="Freeform 193"/>
            <p:cNvSpPr>
              <a:spLocks/>
            </p:cNvSpPr>
            <p:nvPr/>
          </p:nvSpPr>
          <p:spPr bwMode="gray">
            <a:xfrm>
              <a:off x="1170783" y="2631617"/>
              <a:ext cx="99990" cy="7533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1" name="Freeform 194"/>
            <p:cNvSpPr>
              <a:spLocks/>
            </p:cNvSpPr>
            <p:nvPr/>
          </p:nvSpPr>
          <p:spPr bwMode="gray">
            <a:xfrm>
              <a:off x="1193253" y="2762633"/>
              <a:ext cx="38199" cy="37121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2" name="Freeform 195"/>
            <p:cNvSpPr>
              <a:spLocks/>
            </p:cNvSpPr>
            <p:nvPr/>
          </p:nvSpPr>
          <p:spPr bwMode="gray">
            <a:xfrm>
              <a:off x="2409986" y="3292153"/>
              <a:ext cx="26964" cy="132107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3" name="Freeform 196"/>
            <p:cNvSpPr>
              <a:spLocks/>
            </p:cNvSpPr>
            <p:nvPr/>
          </p:nvSpPr>
          <p:spPr bwMode="gray">
            <a:xfrm>
              <a:off x="1155055" y="2645811"/>
              <a:ext cx="1760499" cy="93021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4" name="Freeform 197"/>
            <p:cNvSpPr>
              <a:spLocks/>
            </p:cNvSpPr>
            <p:nvPr/>
          </p:nvSpPr>
          <p:spPr bwMode="gray">
            <a:xfrm>
              <a:off x="1969581" y="3725596"/>
              <a:ext cx="70780" cy="92802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5" name="Freeform 198"/>
            <p:cNvSpPr>
              <a:spLocks/>
            </p:cNvSpPr>
            <p:nvPr/>
          </p:nvSpPr>
          <p:spPr bwMode="gray">
            <a:xfrm>
              <a:off x="1568497" y="3571653"/>
              <a:ext cx="165151" cy="139749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6" name="Freeform 199"/>
            <p:cNvSpPr>
              <a:spLocks/>
            </p:cNvSpPr>
            <p:nvPr/>
          </p:nvSpPr>
          <p:spPr bwMode="gray">
            <a:xfrm>
              <a:off x="1962839" y="3901374"/>
              <a:ext cx="56174" cy="53498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7" name="Freeform 200"/>
            <p:cNvSpPr>
              <a:spLocks/>
            </p:cNvSpPr>
            <p:nvPr/>
          </p:nvSpPr>
          <p:spPr bwMode="gray">
            <a:xfrm>
              <a:off x="1848244" y="3698301"/>
              <a:ext cx="44939" cy="44764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8" name="Freeform 201"/>
            <p:cNvSpPr>
              <a:spLocks/>
            </p:cNvSpPr>
            <p:nvPr/>
          </p:nvSpPr>
          <p:spPr bwMode="gray">
            <a:xfrm>
              <a:off x="1889814" y="3667730"/>
              <a:ext cx="83138" cy="218359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9" name="Freeform 202"/>
            <p:cNvSpPr>
              <a:spLocks/>
            </p:cNvSpPr>
            <p:nvPr/>
          </p:nvSpPr>
          <p:spPr bwMode="gray">
            <a:xfrm>
              <a:off x="1994297" y="3716861"/>
              <a:ext cx="74150" cy="135383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0" name="Freeform 203"/>
            <p:cNvSpPr>
              <a:spLocks/>
            </p:cNvSpPr>
            <p:nvPr/>
          </p:nvSpPr>
          <p:spPr bwMode="gray">
            <a:xfrm>
              <a:off x="1952728" y="3746340"/>
              <a:ext cx="67409" cy="167045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1" name="Freeform 204"/>
            <p:cNvSpPr>
              <a:spLocks/>
            </p:cNvSpPr>
            <p:nvPr/>
          </p:nvSpPr>
          <p:spPr bwMode="gray">
            <a:xfrm>
              <a:off x="1845997" y="3657905"/>
              <a:ext cx="57298" cy="30570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2" name="Freeform 205"/>
            <p:cNvSpPr>
              <a:spLocks/>
            </p:cNvSpPr>
            <p:nvPr/>
          </p:nvSpPr>
          <p:spPr bwMode="gray">
            <a:xfrm>
              <a:off x="1761736" y="3640436"/>
              <a:ext cx="80891" cy="41489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3" name="Freeform 206"/>
            <p:cNvSpPr>
              <a:spLocks/>
            </p:cNvSpPr>
            <p:nvPr/>
          </p:nvSpPr>
          <p:spPr bwMode="gray">
            <a:xfrm>
              <a:off x="1630288" y="3578203"/>
              <a:ext cx="312329" cy="298060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4" name="Freeform 207"/>
            <p:cNvSpPr>
              <a:spLocks/>
            </p:cNvSpPr>
            <p:nvPr/>
          </p:nvSpPr>
          <p:spPr bwMode="gray">
            <a:xfrm>
              <a:off x="1558385" y="3542174"/>
              <a:ext cx="161782" cy="109179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5" name="Freeform 208"/>
            <p:cNvSpPr>
              <a:spLocks/>
            </p:cNvSpPr>
            <p:nvPr/>
          </p:nvSpPr>
          <p:spPr bwMode="gray">
            <a:xfrm>
              <a:off x="2212253" y="3441729"/>
              <a:ext cx="95496" cy="137566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6" name="Freeform 209"/>
            <p:cNvSpPr>
              <a:spLocks/>
            </p:cNvSpPr>
            <p:nvPr/>
          </p:nvSpPr>
          <p:spPr bwMode="gray">
            <a:xfrm>
              <a:off x="1853862" y="3350019"/>
              <a:ext cx="346033" cy="139749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7" name="Freeform 210"/>
            <p:cNvSpPr>
              <a:spLocks/>
            </p:cNvSpPr>
            <p:nvPr/>
          </p:nvSpPr>
          <p:spPr bwMode="gray">
            <a:xfrm>
              <a:off x="1695450" y="3306347"/>
              <a:ext cx="651621" cy="460738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8" name="Freeform 211"/>
            <p:cNvSpPr>
              <a:spLocks/>
            </p:cNvSpPr>
            <p:nvPr/>
          </p:nvSpPr>
          <p:spPr bwMode="gray">
            <a:xfrm>
              <a:off x="1990927" y="3810756"/>
              <a:ext cx="56174" cy="44763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9" name="Freeform 212"/>
            <p:cNvSpPr>
              <a:spLocks/>
            </p:cNvSpPr>
            <p:nvPr/>
          </p:nvSpPr>
          <p:spPr bwMode="gray">
            <a:xfrm>
              <a:off x="2283032" y="3590213"/>
              <a:ext cx="29211" cy="36029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0" name="Freeform 213"/>
            <p:cNvSpPr>
              <a:spLocks/>
            </p:cNvSpPr>
            <p:nvPr/>
          </p:nvSpPr>
          <p:spPr bwMode="gray">
            <a:xfrm>
              <a:off x="2293144" y="3493043"/>
              <a:ext cx="119090" cy="97170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1" name="Freeform 214"/>
            <p:cNvSpPr>
              <a:spLocks/>
            </p:cNvSpPr>
            <p:nvPr/>
          </p:nvSpPr>
          <p:spPr bwMode="gray">
            <a:xfrm>
              <a:off x="2308872" y="3585846"/>
              <a:ext cx="20223" cy="13101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2" name="Freeform 215"/>
            <p:cNvSpPr>
              <a:spLocks/>
            </p:cNvSpPr>
            <p:nvPr/>
          </p:nvSpPr>
          <p:spPr bwMode="gray">
            <a:xfrm>
              <a:off x="2389763" y="3432995"/>
              <a:ext cx="65162" cy="48039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3" name="Freeform 216"/>
            <p:cNvSpPr>
              <a:spLocks/>
            </p:cNvSpPr>
            <p:nvPr/>
          </p:nvSpPr>
          <p:spPr bwMode="gray">
            <a:xfrm>
              <a:off x="1696574" y="3569469"/>
              <a:ext cx="66286" cy="27296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4" name="Freeform 217"/>
            <p:cNvSpPr>
              <a:spLocks/>
            </p:cNvSpPr>
            <p:nvPr/>
          </p:nvSpPr>
          <p:spPr bwMode="gray">
            <a:xfrm>
              <a:off x="1696574" y="3569469"/>
              <a:ext cx="66286" cy="27296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5" name="Freeform 218"/>
            <p:cNvSpPr>
              <a:spLocks/>
            </p:cNvSpPr>
            <p:nvPr/>
          </p:nvSpPr>
          <p:spPr bwMode="gray">
            <a:xfrm>
              <a:off x="993273" y="2892556"/>
              <a:ext cx="277500" cy="330814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6" name="Freeform 219"/>
            <p:cNvSpPr>
              <a:spLocks/>
            </p:cNvSpPr>
            <p:nvPr/>
          </p:nvSpPr>
          <p:spPr bwMode="gray">
            <a:xfrm>
              <a:off x="840480" y="3452647"/>
              <a:ext cx="130324" cy="105904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7" name="Freeform 220"/>
            <p:cNvSpPr>
              <a:spLocks/>
            </p:cNvSpPr>
            <p:nvPr/>
          </p:nvSpPr>
          <p:spPr bwMode="gray">
            <a:xfrm>
              <a:off x="1005631" y="3422077"/>
              <a:ext cx="128077" cy="116821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8" name="Freeform 221"/>
            <p:cNvSpPr>
              <a:spLocks/>
            </p:cNvSpPr>
            <p:nvPr/>
          </p:nvSpPr>
          <p:spPr bwMode="gray">
            <a:xfrm>
              <a:off x="1066299" y="3531257"/>
              <a:ext cx="34828" cy="19652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9" name="Freeform 222"/>
            <p:cNvSpPr>
              <a:spLocks/>
            </p:cNvSpPr>
            <p:nvPr/>
          </p:nvSpPr>
          <p:spPr bwMode="gray">
            <a:xfrm>
              <a:off x="1024731" y="3489768"/>
              <a:ext cx="16852" cy="33845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0" name="Freeform 223"/>
            <p:cNvSpPr>
              <a:spLocks/>
            </p:cNvSpPr>
            <p:nvPr/>
          </p:nvSpPr>
          <p:spPr bwMode="gray">
            <a:xfrm>
              <a:off x="1028101" y="3463565"/>
              <a:ext cx="14605" cy="22927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1" name="Freeform 224"/>
            <p:cNvSpPr>
              <a:spLocks/>
            </p:cNvSpPr>
            <p:nvPr/>
          </p:nvSpPr>
          <p:spPr bwMode="gray">
            <a:xfrm>
              <a:off x="1035966" y="3377313"/>
              <a:ext cx="84261" cy="48039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2" name="Freeform 225"/>
            <p:cNvSpPr>
              <a:spLocks/>
            </p:cNvSpPr>
            <p:nvPr/>
          </p:nvSpPr>
          <p:spPr bwMode="gray">
            <a:xfrm>
              <a:off x="1000014" y="3407883"/>
              <a:ext cx="44939" cy="33846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3" name="Freeform 226"/>
            <p:cNvSpPr>
              <a:spLocks/>
            </p:cNvSpPr>
            <p:nvPr/>
          </p:nvSpPr>
          <p:spPr bwMode="gray">
            <a:xfrm>
              <a:off x="891036" y="3342375"/>
              <a:ext cx="130324" cy="145209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4" name="Freeform 227"/>
            <p:cNvSpPr>
              <a:spLocks/>
            </p:cNvSpPr>
            <p:nvPr/>
          </p:nvSpPr>
          <p:spPr bwMode="gray">
            <a:xfrm>
              <a:off x="838233" y="3475574"/>
              <a:ext cx="33704" cy="72059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5" name="Freeform 228"/>
            <p:cNvSpPr>
              <a:spLocks/>
            </p:cNvSpPr>
            <p:nvPr/>
          </p:nvSpPr>
          <p:spPr bwMode="gray">
            <a:xfrm>
              <a:off x="995520" y="3271409"/>
              <a:ext cx="85384" cy="143025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6" name="Freeform 229"/>
            <p:cNvSpPr>
              <a:spLocks/>
            </p:cNvSpPr>
            <p:nvPr/>
          </p:nvSpPr>
          <p:spPr bwMode="gray">
            <a:xfrm>
              <a:off x="975297" y="3299796"/>
              <a:ext cx="38199" cy="50223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7" name="Freeform 230"/>
            <p:cNvSpPr>
              <a:spLocks/>
            </p:cNvSpPr>
            <p:nvPr/>
          </p:nvSpPr>
          <p:spPr bwMode="gray">
            <a:xfrm>
              <a:off x="968557" y="3336917"/>
              <a:ext cx="33704" cy="37121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8" name="Freeform 231"/>
            <p:cNvSpPr>
              <a:spLocks/>
            </p:cNvSpPr>
            <p:nvPr/>
          </p:nvSpPr>
          <p:spPr bwMode="gray">
            <a:xfrm>
              <a:off x="992150" y="3364212"/>
              <a:ext cx="13481" cy="20745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9" name="Freeform 232"/>
            <p:cNvSpPr>
              <a:spLocks/>
            </p:cNvSpPr>
            <p:nvPr/>
          </p:nvSpPr>
          <p:spPr bwMode="gray">
            <a:xfrm>
              <a:off x="823627" y="3267042"/>
              <a:ext cx="57298" cy="66599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0" name="Freeform 233"/>
            <p:cNvSpPr>
              <a:spLocks/>
            </p:cNvSpPr>
            <p:nvPr/>
          </p:nvSpPr>
          <p:spPr bwMode="gray">
            <a:xfrm>
              <a:off x="873060" y="3200442"/>
              <a:ext cx="88756" cy="160494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1" name="Freeform 234"/>
            <p:cNvSpPr>
              <a:spLocks/>
            </p:cNvSpPr>
            <p:nvPr/>
          </p:nvSpPr>
          <p:spPr bwMode="gray">
            <a:xfrm>
              <a:off x="855084" y="3267042"/>
              <a:ext cx="29211" cy="25111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2" name="Freeform 235"/>
            <p:cNvSpPr>
              <a:spLocks/>
            </p:cNvSpPr>
            <p:nvPr/>
          </p:nvSpPr>
          <p:spPr bwMode="gray">
            <a:xfrm>
              <a:off x="1023607" y="3224461"/>
              <a:ext cx="29211" cy="50223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3" name="Freeform 236"/>
            <p:cNvSpPr>
              <a:spLocks/>
            </p:cNvSpPr>
            <p:nvPr/>
          </p:nvSpPr>
          <p:spPr bwMode="gray">
            <a:xfrm>
              <a:off x="1064052" y="2953697"/>
              <a:ext cx="139312" cy="313345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4" name="Freeform 237"/>
            <p:cNvSpPr>
              <a:spLocks/>
            </p:cNvSpPr>
            <p:nvPr/>
          </p:nvSpPr>
          <p:spPr bwMode="gray">
            <a:xfrm>
              <a:off x="1161796" y="2930769"/>
              <a:ext cx="102236" cy="248929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5" name="Freeform 238"/>
            <p:cNvSpPr>
              <a:spLocks/>
            </p:cNvSpPr>
            <p:nvPr/>
          </p:nvSpPr>
          <p:spPr bwMode="gray">
            <a:xfrm>
              <a:off x="1046076" y="3282327"/>
              <a:ext cx="44939" cy="67691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6" name="Freeform 239"/>
            <p:cNvSpPr>
              <a:spLocks/>
            </p:cNvSpPr>
            <p:nvPr/>
          </p:nvSpPr>
          <p:spPr bwMode="gray">
            <a:xfrm>
              <a:off x="1213476" y="3476667"/>
              <a:ext cx="184251" cy="88435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7" name="Freeform 240"/>
            <p:cNvSpPr>
              <a:spLocks/>
            </p:cNvSpPr>
            <p:nvPr/>
          </p:nvSpPr>
          <p:spPr bwMode="gray">
            <a:xfrm>
              <a:off x="1153931" y="3420985"/>
              <a:ext cx="91003" cy="72059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8" name="Freeform 241"/>
            <p:cNvSpPr>
              <a:spLocks/>
            </p:cNvSpPr>
            <p:nvPr/>
          </p:nvSpPr>
          <p:spPr bwMode="gray">
            <a:xfrm>
              <a:off x="1143820" y="3489768"/>
              <a:ext cx="69656" cy="67691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9" name="Freeform 242"/>
            <p:cNvSpPr>
              <a:spLocks/>
            </p:cNvSpPr>
            <p:nvPr/>
          </p:nvSpPr>
          <p:spPr bwMode="gray">
            <a:xfrm>
              <a:off x="1137079" y="3466840"/>
              <a:ext cx="23593" cy="51315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0" name="Freeform 243"/>
            <p:cNvSpPr>
              <a:spLocks/>
            </p:cNvSpPr>
            <p:nvPr/>
          </p:nvSpPr>
          <p:spPr bwMode="gray">
            <a:xfrm>
              <a:off x="1066299" y="3404608"/>
              <a:ext cx="116842" cy="91711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1" name="Freeform 244"/>
            <p:cNvSpPr>
              <a:spLocks/>
            </p:cNvSpPr>
            <p:nvPr/>
          </p:nvSpPr>
          <p:spPr bwMode="gray">
            <a:xfrm>
              <a:off x="1115733" y="3377313"/>
              <a:ext cx="62915" cy="4694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2" name="Freeform 245"/>
            <p:cNvSpPr>
              <a:spLocks/>
            </p:cNvSpPr>
            <p:nvPr/>
          </p:nvSpPr>
          <p:spPr bwMode="gray">
            <a:xfrm>
              <a:off x="1067423" y="3343468"/>
              <a:ext cx="114595" cy="53497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3" name="Freeform 246"/>
            <p:cNvSpPr>
              <a:spLocks/>
            </p:cNvSpPr>
            <p:nvPr/>
          </p:nvSpPr>
          <p:spPr bwMode="gray">
            <a:xfrm>
              <a:off x="1080905" y="3267042"/>
              <a:ext cx="125830" cy="97169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4" name="Freeform 247"/>
            <p:cNvSpPr>
              <a:spLocks/>
            </p:cNvSpPr>
            <p:nvPr/>
          </p:nvSpPr>
          <p:spPr bwMode="gray">
            <a:xfrm>
              <a:off x="1161796" y="3377313"/>
              <a:ext cx="84261" cy="67691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5" name="Freeform 248"/>
            <p:cNvSpPr>
              <a:spLocks/>
            </p:cNvSpPr>
            <p:nvPr/>
          </p:nvSpPr>
          <p:spPr bwMode="gray">
            <a:xfrm>
              <a:off x="1211229" y="3475574"/>
              <a:ext cx="34828" cy="34938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6" name="Freeform 249"/>
            <p:cNvSpPr>
              <a:spLocks/>
            </p:cNvSpPr>
            <p:nvPr/>
          </p:nvSpPr>
          <p:spPr bwMode="gray">
            <a:xfrm>
              <a:off x="1298861" y="3617508"/>
              <a:ext cx="223573" cy="186697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7" name="Freeform 250"/>
            <p:cNvSpPr>
              <a:spLocks/>
            </p:cNvSpPr>
            <p:nvPr/>
          </p:nvSpPr>
          <p:spPr bwMode="gray">
            <a:xfrm>
              <a:off x="1376381" y="3780185"/>
              <a:ext cx="34828" cy="5240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8" name="Freeform 251"/>
            <p:cNvSpPr>
              <a:spLocks/>
            </p:cNvSpPr>
            <p:nvPr/>
          </p:nvSpPr>
          <p:spPr bwMode="gray">
            <a:xfrm>
              <a:off x="1393233" y="3765992"/>
              <a:ext cx="97743" cy="68783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9" name="Freeform 252"/>
            <p:cNvSpPr>
              <a:spLocks/>
            </p:cNvSpPr>
            <p:nvPr/>
          </p:nvSpPr>
          <p:spPr bwMode="gray">
            <a:xfrm>
              <a:off x="1480866" y="3705944"/>
              <a:ext cx="75273" cy="81885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0" name="Freeform 253"/>
            <p:cNvSpPr>
              <a:spLocks/>
            </p:cNvSpPr>
            <p:nvPr/>
          </p:nvSpPr>
          <p:spPr bwMode="gray">
            <a:xfrm>
              <a:off x="1334812" y="3538899"/>
              <a:ext cx="96620" cy="108088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1" name="Freeform 254"/>
            <p:cNvSpPr>
              <a:spLocks/>
            </p:cNvSpPr>
            <p:nvPr/>
          </p:nvSpPr>
          <p:spPr bwMode="gray">
            <a:xfrm>
              <a:off x="1298861" y="3593488"/>
              <a:ext cx="51680" cy="57866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2" name="Freeform 255"/>
            <p:cNvSpPr>
              <a:spLocks/>
            </p:cNvSpPr>
            <p:nvPr/>
          </p:nvSpPr>
          <p:spPr bwMode="gray">
            <a:xfrm>
              <a:off x="1284255" y="3600039"/>
              <a:ext cx="17976" cy="50223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3" name="Freeform 256"/>
            <p:cNvSpPr>
              <a:spLocks/>
            </p:cNvSpPr>
            <p:nvPr/>
          </p:nvSpPr>
          <p:spPr bwMode="gray">
            <a:xfrm>
              <a:off x="1302231" y="3545450"/>
              <a:ext cx="66286" cy="61141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4" name="Freeform 257"/>
            <p:cNvSpPr>
              <a:spLocks/>
            </p:cNvSpPr>
            <p:nvPr/>
          </p:nvSpPr>
          <p:spPr bwMode="gray">
            <a:xfrm>
              <a:off x="1387616" y="3508329"/>
              <a:ext cx="193239" cy="199799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5" name="Freeform 258"/>
            <p:cNvSpPr>
              <a:spLocks/>
            </p:cNvSpPr>
            <p:nvPr/>
          </p:nvSpPr>
          <p:spPr bwMode="gray">
            <a:xfrm>
              <a:off x="1044954" y="4009462"/>
              <a:ext cx="22469" cy="17469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6" name="Freeform 259"/>
            <p:cNvSpPr>
              <a:spLocks/>
            </p:cNvSpPr>
            <p:nvPr/>
          </p:nvSpPr>
          <p:spPr bwMode="gray">
            <a:xfrm>
              <a:off x="833738" y="3547633"/>
              <a:ext cx="214585" cy="196523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7" name="Freeform 260"/>
            <p:cNvSpPr>
              <a:spLocks/>
            </p:cNvSpPr>
            <p:nvPr/>
          </p:nvSpPr>
          <p:spPr bwMode="gray">
            <a:xfrm>
              <a:off x="743860" y="3657905"/>
              <a:ext cx="93249" cy="78609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8" name="Freeform 261"/>
            <p:cNvSpPr>
              <a:spLocks/>
            </p:cNvSpPr>
            <p:nvPr/>
          </p:nvSpPr>
          <p:spPr bwMode="gray">
            <a:xfrm>
              <a:off x="739366" y="3663363"/>
              <a:ext cx="130324" cy="145209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9" name="Freeform 262"/>
            <p:cNvSpPr>
              <a:spLocks/>
            </p:cNvSpPr>
            <p:nvPr/>
          </p:nvSpPr>
          <p:spPr bwMode="gray">
            <a:xfrm>
              <a:off x="750601" y="3821674"/>
              <a:ext cx="33704" cy="22927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0" name="Freeform 263"/>
            <p:cNvSpPr>
              <a:spLocks/>
            </p:cNvSpPr>
            <p:nvPr/>
          </p:nvSpPr>
          <p:spPr bwMode="gray">
            <a:xfrm>
              <a:off x="739366" y="3787828"/>
              <a:ext cx="53927" cy="40397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1" name="Freeform 264"/>
            <p:cNvSpPr>
              <a:spLocks/>
            </p:cNvSpPr>
            <p:nvPr/>
          </p:nvSpPr>
          <p:spPr bwMode="gray">
            <a:xfrm>
              <a:off x="742736" y="3804205"/>
              <a:ext cx="34828" cy="7642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2" name="Freeform 265"/>
            <p:cNvSpPr>
              <a:spLocks/>
            </p:cNvSpPr>
            <p:nvPr/>
          </p:nvSpPr>
          <p:spPr bwMode="gray">
            <a:xfrm>
              <a:off x="805652" y="3871896"/>
              <a:ext cx="68533" cy="44763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3" name="Freeform 266"/>
            <p:cNvSpPr>
              <a:spLocks/>
            </p:cNvSpPr>
            <p:nvPr/>
          </p:nvSpPr>
          <p:spPr bwMode="gray">
            <a:xfrm>
              <a:off x="791046" y="3852244"/>
              <a:ext cx="29211" cy="34938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4" name="Freeform 267"/>
            <p:cNvSpPr>
              <a:spLocks/>
            </p:cNvSpPr>
            <p:nvPr/>
          </p:nvSpPr>
          <p:spPr bwMode="gray">
            <a:xfrm>
              <a:off x="764082" y="3822765"/>
              <a:ext cx="83138" cy="56773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5" name="Freeform 268"/>
            <p:cNvSpPr>
              <a:spLocks/>
            </p:cNvSpPr>
            <p:nvPr/>
          </p:nvSpPr>
          <p:spPr bwMode="gray">
            <a:xfrm>
              <a:off x="837109" y="3839143"/>
              <a:ext cx="68533" cy="70966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6" name="Freeform 269"/>
            <p:cNvSpPr>
              <a:spLocks/>
            </p:cNvSpPr>
            <p:nvPr/>
          </p:nvSpPr>
          <p:spPr bwMode="gray">
            <a:xfrm>
              <a:off x="868566" y="3810756"/>
              <a:ext cx="60668" cy="30570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7" name="Freeform 270"/>
            <p:cNvSpPr>
              <a:spLocks/>
            </p:cNvSpPr>
            <p:nvPr/>
          </p:nvSpPr>
          <p:spPr bwMode="gray">
            <a:xfrm>
              <a:off x="897777" y="3826041"/>
              <a:ext cx="26964" cy="85160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8" name="Freeform 271"/>
            <p:cNvSpPr>
              <a:spLocks/>
            </p:cNvSpPr>
            <p:nvPr/>
          </p:nvSpPr>
          <p:spPr bwMode="gray">
            <a:xfrm>
              <a:off x="914629" y="3826041"/>
              <a:ext cx="21346" cy="85160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9" name="Freeform 272"/>
            <p:cNvSpPr>
              <a:spLocks/>
            </p:cNvSpPr>
            <p:nvPr/>
          </p:nvSpPr>
          <p:spPr bwMode="gray">
            <a:xfrm>
              <a:off x="924740" y="3821674"/>
              <a:ext cx="33704" cy="81885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0" name="Freeform 273"/>
            <p:cNvSpPr>
              <a:spLocks/>
            </p:cNvSpPr>
            <p:nvPr/>
          </p:nvSpPr>
          <p:spPr bwMode="gray">
            <a:xfrm>
              <a:off x="793293" y="3561827"/>
              <a:ext cx="131447" cy="101537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1" name="Freeform 274"/>
            <p:cNvSpPr>
              <a:spLocks/>
            </p:cNvSpPr>
            <p:nvPr/>
          </p:nvSpPr>
          <p:spPr bwMode="gray">
            <a:xfrm>
              <a:off x="1006755" y="3544358"/>
              <a:ext cx="42692" cy="89527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2" name="Freeform 275"/>
            <p:cNvSpPr>
              <a:spLocks/>
            </p:cNvSpPr>
            <p:nvPr/>
          </p:nvSpPr>
          <p:spPr bwMode="gray">
            <a:xfrm>
              <a:off x="1024731" y="3593488"/>
              <a:ext cx="170770" cy="162677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3" name="Freeform 276"/>
            <p:cNvSpPr>
              <a:spLocks/>
            </p:cNvSpPr>
            <p:nvPr/>
          </p:nvSpPr>
          <p:spPr bwMode="gray">
            <a:xfrm>
              <a:off x="952828" y="3819491"/>
              <a:ext cx="120212" cy="97169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4" name="Freeform 277"/>
            <p:cNvSpPr>
              <a:spLocks/>
            </p:cNvSpPr>
            <p:nvPr/>
          </p:nvSpPr>
          <p:spPr bwMode="gray">
            <a:xfrm>
              <a:off x="1051695" y="3708127"/>
              <a:ext cx="42692" cy="105904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5" name="Freeform 278"/>
            <p:cNvSpPr>
              <a:spLocks/>
            </p:cNvSpPr>
            <p:nvPr/>
          </p:nvSpPr>
          <p:spPr bwMode="gray">
            <a:xfrm>
              <a:off x="914629" y="3708127"/>
              <a:ext cx="179758" cy="129923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6" name="Freeform 279"/>
            <p:cNvSpPr>
              <a:spLocks/>
            </p:cNvSpPr>
            <p:nvPr/>
          </p:nvSpPr>
          <p:spPr bwMode="gray">
            <a:xfrm>
              <a:off x="1023607" y="3819491"/>
              <a:ext cx="71903" cy="119006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7" name="Freeform 280"/>
            <p:cNvSpPr>
              <a:spLocks/>
            </p:cNvSpPr>
            <p:nvPr/>
          </p:nvSpPr>
          <p:spPr bwMode="gray">
            <a:xfrm>
              <a:off x="1073040" y="3719045"/>
              <a:ext cx="103360" cy="170320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8" name="Freeform 281"/>
            <p:cNvSpPr>
              <a:spLocks/>
            </p:cNvSpPr>
            <p:nvPr/>
          </p:nvSpPr>
          <p:spPr bwMode="gray">
            <a:xfrm>
              <a:off x="1153931" y="3723412"/>
              <a:ext cx="179758" cy="20089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9" name="Freeform 282"/>
            <p:cNvSpPr>
              <a:spLocks/>
            </p:cNvSpPr>
            <p:nvPr/>
          </p:nvSpPr>
          <p:spPr bwMode="gray">
            <a:xfrm>
              <a:off x="1074164" y="3859886"/>
              <a:ext cx="122459" cy="67691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0" name="Freeform 283"/>
            <p:cNvSpPr>
              <a:spLocks/>
            </p:cNvSpPr>
            <p:nvPr/>
          </p:nvSpPr>
          <p:spPr bwMode="gray">
            <a:xfrm>
              <a:off x="1016866" y="3937404"/>
              <a:ext cx="60668" cy="65508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1" name="Freeform 284"/>
            <p:cNvSpPr>
              <a:spLocks/>
            </p:cNvSpPr>
            <p:nvPr/>
          </p:nvSpPr>
          <p:spPr bwMode="gray">
            <a:xfrm>
              <a:off x="1021360" y="3938495"/>
              <a:ext cx="21347" cy="13101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2" name="Freeform 285"/>
            <p:cNvSpPr>
              <a:spLocks/>
            </p:cNvSpPr>
            <p:nvPr/>
          </p:nvSpPr>
          <p:spPr bwMode="gray">
            <a:xfrm>
              <a:off x="1035966" y="3919936"/>
              <a:ext cx="73026" cy="97169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3" name="Freeform 286"/>
            <p:cNvSpPr>
              <a:spLocks/>
            </p:cNvSpPr>
            <p:nvPr/>
          </p:nvSpPr>
          <p:spPr bwMode="gray">
            <a:xfrm>
              <a:off x="1044954" y="4031299"/>
              <a:ext cx="106731" cy="1255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4" name="Freeform 287"/>
            <p:cNvSpPr>
              <a:spLocks/>
            </p:cNvSpPr>
            <p:nvPr/>
          </p:nvSpPr>
          <p:spPr bwMode="gray">
            <a:xfrm>
              <a:off x="1048324" y="3904650"/>
              <a:ext cx="208968" cy="207441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5" name="Freeform 288"/>
            <p:cNvSpPr>
              <a:spLocks/>
            </p:cNvSpPr>
            <p:nvPr/>
          </p:nvSpPr>
          <p:spPr bwMode="gray">
            <a:xfrm>
              <a:off x="1137079" y="4058593"/>
              <a:ext cx="160658" cy="9717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6" name="Freeform 289"/>
            <p:cNvSpPr>
              <a:spLocks/>
            </p:cNvSpPr>
            <p:nvPr/>
          </p:nvSpPr>
          <p:spPr bwMode="gray">
            <a:xfrm>
              <a:off x="1042707" y="4145937"/>
              <a:ext cx="158411" cy="133199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7" name="Freeform 290"/>
            <p:cNvSpPr>
              <a:spLocks/>
            </p:cNvSpPr>
            <p:nvPr/>
          </p:nvSpPr>
          <p:spPr bwMode="gray">
            <a:xfrm>
              <a:off x="1137079" y="4156854"/>
              <a:ext cx="98867" cy="110272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8" name="Freeform 291"/>
            <p:cNvSpPr>
              <a:spLocks/>
            </p:cNvSpPr>
            <p:nvPr/>
          </p:nvSpPr>
          <p:spPr bwMode="gray">
            <a:xfrm>
              <a:off x="1366270" y="3839143"/>
              <a:ext cx="96620" cy="132107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9" name="Freeform 292"/>
            <p:cNvSpPr>
              <a:spLocks/>
            </p:cNvSpPr>
            <p:nvPr/>
          </p:nvSpPr>
          <p:spPr bwMode="gray">
            <a:xfrm>
              <a:off x="1284255" y="3916660"/>
              <a:ext cx="87632" cy="99353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0" name="Freeform 293"/>
            <p:cNvSpPr>
              <a:spLocks/>
            </p:cNvSpPr>
            <p:nvPr/>
          </p:nvSpPr>
          <p:spPr bwMode="gray">
            <a:xfrm>
              <a:off x="1235946" y="3921027"/>
              <a:ext cx="59544" cy="61141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1" name="Freeform 294"/>
            <p:cNvSpPr>
              <a:spLocks/>
            </p:cNvSpPr>
            <p:nvPr/>
          </p:nvSpPr>
          <p:spPr bwMode="gray">
            <a:xfrm>
              <a:off x="1279761" y="3778002"/>
              <a:ext cx="146053" cy="152851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2" name="Freeform 295"/>
            <p:cNvSpPr>
              <a:spLocks/>
            </p:cNvSpPr>
            <p:nvPr/>
          </p:nvSpPr>
          <p:spPr bwMode="gray">
            <a:xfrm>
              <a:off x="1238193" y="3976709"/>
              <a:ext cx="17976" cy="2183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3" name="Freeform 296"/>
            <p:cNvSpPr>
              <a:spLocks/>
            </p:cNvSpPr>
            <p:nvPr/>
          </p:nvSpPr>
          <p:spPr bwMode="gray">
            <a:xfrm>
              <a:off x="1239316" y="3991994"/>
              <a:ext cx="20223" cy="25111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4" name="Freeform 297"/>
            <p:cNvSpPr>
              <a:spLocks/>
            </p:cNvSpPr>
            <p:nvPr/>
          </p:nvSpPr>
          <p:spPr bwMode="gray">
            <a:xfrm>
              <a:off x="1246057" y="3975616"/>
              <a:ext cx="104484" cy="113547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5" name="Freeform 298"/>
            <p:cNvSpPr>
              <a:spLocks/>
            </p:cNvSpPr>
            <p:nvPr/>
          </p:nvSpPr>
          <p:spPr bwMode="gray">
            <a:xfrm>
              <a:off x="1259538" y="4082612"/>
              <a:ext cx="92126" cy="170320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6" name="Freeform 299"/>
            <p:cNvSpPr>
              <a:spLocks/>
            </p:cNvSpPr>
            <p:nvPr/>
          </p:nvSpPr>
          <p:spPr bwMode="gray">
            <a:xfrm>
              <a:off x="1092140" y="4211444"/>
              <a:ext cx="185374" cy="140842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7" name="Freeform 300"/>
            <p:cNvSpPr>
              <a:spLocks/>
            </p:cNvSpPr>
            <p:nvPr/>
          </p:nvSpPr>
          <p:spPr bwMode="gray">
            <a:xfrm>
              <a:off x="1259538" y="4235464"/>
              <a:ext cx="11235" cy="229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8" name="Freeform 301"/>
            <p:cNvSpPr>
              <a:spLocks/>
            </p:cNvSpPr>
            <p:nvPr/>
          </p:nvSpPr>
          <p:spPr bwMode="gray">
            <a:xfrm>
              <a:off x="1211229" y="4272585"/>
              <a:ext cx="17976" cy="20745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9" name="Freeform 302"/>
            <p:cNvSpPr>
              <a:spLocks/>
            </p:cNvSpPr>
            <p:nvPr/>
          </p:nvSpPr>
          <p:spPr bwMode="gray">
            <a:xfrm>
              <a:off x="1201117" y="4133927"/>
              <a:ext cx="83138" cy="77517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0" name="Freeform 303"/>
            <p:cNvSpPr>
              <a:spLocks/>
            </p:cNvSpPr>
            <p:nvPr/>
          </p:nvSpPr>
          <p:spPr bwMode="gray">
            <a:xfrm>
              <a:off x="792169" y="3685199"/>
              <a:ext cx="173017" cy="160494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1" name="Freeform 304"/>
            <p:cNvSpPr>
              <a:spLocks/>
            </p:cNvSpPr>
            <p:nvPr/>
          </p:nvSpPr>
          <p:spPr bwMode="gray">
            <a:xfrm>
              <a:off x="1195501" y="3620784"/>
              <a:ext cx="113471" cy="120097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2" name="Freeform 305"/>
            <p:cNvSpPr>
              <a:spLocks/>
            </p:cNvSpPr>
            <p:nvPr/>
          </p:nvSpPr>
          <p:spPr bwMode="gray">
            <a:xfrm>
              <a:off x="1266280" y="3624058"/>
              <a:ext cx="32581" cy="40397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3" name="Freeform 306"/>
            <p:cNvSpPr>
              <a:spLocks/>
            </p:cNvSpPr>
            <p:nvPr/>
          </p:nvSpPr>
          <p:spPr bwMode="gray">
            <a:xfrm>
              <a:off x="1379752" y="4084796"/>
              <a:ext cx="70779" cy="146300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4" name="Freeform 307"/>
            <p:cNvSpPr>
              <a:spLocks/>
            </p:cNvSpPr>
            <p:nvPr/>
          </p:nvSpPr>
          <p:spPr bwMode="gray">
            <a:xfrm>
              <a:off x="2440321" y="4453823"/>
              <a:ext cx="47187" cy="44764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5" name="Freeform 308"/>
            <p:cNvSpPr>
              <a:spLocks/>
            </p:cNvSpPr>
            <p:nvPr/>
          </p:nvSpPr>
          <p:spPr bwMode="gray">
            <a:xfrm>
              <a:off x="2484136" y="3982167"/>
              <a:ext cx="58421" cy="43672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6" name="Freeform 309"/>
            <p:cNvSpPr>
              <a:spLocks/>
            </p:cNvSpPr>
            <p:nvPr/>
          </p:nvSpPr>
          <p:spPr bwMode="gray">
            <a:xfrm>
              <a:off x="2670634" y="4437446"/>
              <a:ext cx="61792" cy="88435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7" name="Freeform 310"/>
            <p:cNvSpPr>
              <a:spLocks/>
            </p:cNvSpPr>
            <p:nvPr/>
          </p:nvSpPr>
          <p:spPr bwMode="gray">
            <a:xfrm>
              <a:off x="2613337" y="4521514"/>
              <a:ext cx="75273" cy="82976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8" name="Freeform 311"/>
            <p:cNvSpPr>
              <a:spLocks/>
            </p:cNvSpPr>
            <p:nvPr/>
          </p:nvSpPr>
          <p:spPr bwMode="gray">
            <a:xfrm>
              <a:off x="2180795" y="3765992"/>
              <a:ext cx="29211" cy="76425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9" name="Freeform 312"/>
            <p:cNvSpPr>
              <a:spLocks/>
            </p:cNvSpPr>
            <p:nvPr/>
          </p:nvSpPr>
          <p:spPr bwMode="gray">
            <a:xfrm>
              <a:off x="2153832" y="3845693"/>
              <a:ext cx="26964" cy="27295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0" name="Freeform 313"/>
            <p:cNvSpPr>
              <a:spLocks/>
            </p:cNvSpPr>
            <p:nvPr/>
          </p:nvSpPr>
          <p:spPr bwMode="gray">
            <a:xfrm>
              <a:off x="2203265" y="3865346"/>
              <a:ext cx="49433" cy="36029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1" name="Freeform 314"/>
            <p:cNvSpPr>
              <a:spLocks/>
            </p:cNvSpPr>
            <p:nvPr/>
          </p:nvSpPr>
          <p:spPr bwMode="gray">
            <a:xfrm>
              <a:off x="2086422" y="3887182"/>
              <a:ext cx="88756" cy="77517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2" name="Freeform 315"/>
            <p:cNvSpPr>
              <a:spLocks/>
            </p:cNvSpPr>
            <p:nvPr/>
          </p:nvSpPr>
          <p:spPr bwMode="gray">
            <a:xfrm>
              <a:off x="2069571" y="3921027"/>
              <a:ext cx="99990" cy="88436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3" name="Freeform 316"/>
            <p:cNvSpPr>
              <a:spLocks/>
            </p:cNvSpPr>
            <p:nvPr/>
          </p:nvSpPr>
          <p:spPr bwMode="gray">
            <a:xfrm>
              <a:off x="2403245" y="3988718"/>
              <a:ext cx="105607" cy="86252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4" name="Freeform 317"/>
            <p:cNvSpPr>
              <a:spLocks/>
            </p:cNvSpPr>
            <p:nvPr/>
          </p:nvSpPr>
          <p:spPr bwMode="gray">
            <a:xfrm>
              <a:off x="2304379" y="3965791"/>
              <a:ext cx="101114" cy="87344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5" name="Freeform 318"/>
            <p:cNvSpPr>
              <a:spLocks/>
            </p:cNvSpPr>
            <p:nvPr/>
          </p:nvSpPr>
          <p:spPr bwMode="gray">
            <a:xfrm>
              <a:off x="2116757" y="4108816"/>
              <a:ext cx="419059" cy="32753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6" name="Freeform 319"/>
            <p:cNvSpPr>
              <a:spLocks/>
            </p:cNvSpPr>
            <p:nvPr/>
          </p:nvSpPr>
          <p:spPr bwMode="gray">
            <a:xfrm>
              <a:off x="2171808" y="3938495"/>
              <a:ext cx="68533" cy="77518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7" name="Freeform 320"/>
            <p:cNvSpPr>
              <a:spLocks/>
            </p:cNvSpPr>
            <p:nvPr/>
          </p:nvSpPr>
          <p:spPr bwMode="gray">
            <a:xfrm>
              <a:off x="1920147" y="3904650"/>
              <a:ext cx="112348" cy="119006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8" name="Freeform 321"/>
            <p:cNvSpPr>
              <a:spLocks/>
            </p:cNvSpPr>
            <p:nvPr/>
          </p:nvSpPr>
          <p:spPr bwMode="gray">
            <a:xfrm>
              <a:off x="2029125" y="4026931"/>
              <a:ext cx="95496" cy="26203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9" name="Freeform 322"/>
            <p:cNvSpPr>
              <a:spLocks/>
            </p:cNvSpPr>
            <p:nvPr/>
          </p:nvSpPr>
          <p:spPr bwMode="gray">
            <a:xfrm>
              <a:off x="3986234" y="4078246"/>
              <a:ext cx="146053" cy="163769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0" name="Freeform 323"/>
            <p:cNvSpPr>
              <a:spLocks/>
            </p:cNvSpPr>
            <p:nvPr/>
          </p:nvSpPr>
          <p:spPr bwMode="gray">
            <a:xfrm>
              <a:off x="3862650" y="3965791"/>
              <a:ext cx="147176" cy="195431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1" name="Freeform 324"/>
            <p:cNvSpPr>
              <a:spLocks/>
            </p:cNvSpPr>
            <p:nvPr/>
          </p:nvSpPr>
          <p:spPr bwMode="gray">
            <a:xfrm>
              <a:off x="3964888" y="3821674"/>
              <a:ext cx="146053" cy="137566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2" name="Freeform 325"/>
            <p:cNvSpPr>
              <a:spLocks/>
            </p:cNvSpPr>
            <p:nvPr/>
          </p:nvSpPr>
          <p:spPr bwMode="gray">
            <a:xfrm>
              <a:off x="4091842" y="3868620"/>
              <a:ext cx="43815" cy="68783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3" name="Freeform 326"/>
            <p:cNvSpPr>
              <a:spLocks/>
            </p:cNvSpPr>
            <p:nvPr/>
          </p:nvSpPr>
          <p:spPr bwMode="gray">
            <a:xfrm>
              <a:off x="4118805" y="3890457"/>
              <a:ext cx="38199" cy="44764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4" name="Freeform 327"/>
            <p:cNvSpPr>
              <a:spLocks/>
            </p:cNvSpPr>
            <p:nvPr/>
          </p:nvSpPr>
          <p:spPr bwMode="gray">
            <a:xfrm>
              <a:off x="4148015" y="3898099"/>
              <a:ext cx="38199" cy="33845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5" name="Freeform 328"/>
            <p:cNvSpPr>
              <a:spLocks/>
            </p:cNvSpPr>
            <p:nvPr/>
          </p:nvSpPr>
          <p:spPr bwMode="gray">
            <a:xfrm>
              <a:off x="3898602" y="3819491"/>
              <a:ext cx="122459" cy="194339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6" name="Freeform 329"/>
            <p:cNvSpPr>
              <a:spLocks/>
            </p:cNvSpPr>
            <p:nvPr/>
          </p:nvSpPr>
          <p:spPr bwMode="gray">
            <a:xfrm>
              <a:off x="3866021" y="3952689"/>
              <a:ext cx="66286" cy="67691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7" name="Freeform 330"/>
            <p:cNvSpPr>
              <a:spLocks/>
            </p:cNvSpPr>
            <p:nvPr/>
          </p:nvSpPr>
          <p:spPr bwMode="gray">
            <a:xfrm>
              <a:off x="3957024" y="4225638"/>
              <a:ext cx="221326" cy="52952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8" name="Freeform 331"/>
            <p:cNvSpPr>
              <a:spLocks/>
            </p:cNvSpPr>
            <p:nvPr/>
          </p:nvSpPr>
          <p:spPr bwMode="gray">
            <a:xfrm>
              <a:off x="3953652" y="3913385"/>
              <a:ext cx="439283" cy="458554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9" name="Freeform 332"/>
            <p:cNvSpPr>
              <a:spLocks/>
            </p:cNvSpPr>
            <p:nvPr/>
          </p:nvSpPr>
          <p:spPr bwMode="gray">
            <a:xfrm>
              <a:off x="3926689" y="4155763"/>
              <a:ext cx="124707" cy="60594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0" name="Freeform 333"/>
            <p:cNvSpPr>
              <a:spLocks/>
            </p:cNvSpPr>
            <p:nvPr/>
          </p:nvSpPr>
          <p:spPr bwMode="gray">
            <a:xfrm>
              <a:off x="4076112" y="4195068"/>
              <a:ext cx="91002" cy="101537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1" name="Freeform 334"/>
            <p:cNvSpPr>
              <a:spLocks/>
            </p:cNvSpPr>
            <p:nvPr/>
          </p:nvSpPr>
          <p:spPr bwMode="gray">
            <a:xfrm>
              <a:off x="3808723" y="3814031"/>
              <a:ext cx="42692" cy="55682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2" name="Freeform 335"/>
            <p:cNvSpPr>
              <a:spLocks/>
            </p:cNvSpPr>
            <p:nvPr/>
          </p:nvSpPr>
          <p:spPr bwMode="gray">
            <a:xfrm>
              <a:off x="3759290" y="3774726"/>
              <a:ext cx="49433" cy="60049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3" name="Freeform 336"/>
            <p:cNvSpPr>
              <a:spLocks/>
            </p:cNvSpPr>
            <p:nvPr/>
          </p:nvSpPr>
          <p:spPr bwMode="gray">
            <a:xfrm>
              <a:off x="3796365" y="3768175"/>
              <a:ext cx="12359" cy="32754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4" name="Freeform 337"/>
            <p:cNvSpPr>
              <a:spLocks/>
            </p:cNvSpPr>
            <p:nvPr/>
          </p:nvSpPr>
          <p:spPr bwMode="gray">
            <a:xfrm>
              <a:off x="3819958" y="3865346"/>
              <a:ext cx="39322" cy="31662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5" name="Freeform 338"/>
            <p:cNvSpPr>
              <a:spLocks/>
            </p:cNvSpPr>
            <p:nvPr/>
          </p:nvSpPr>
          <p:spPr bwMode="gray">
            <a:xfrm>
              <a:off x="3848045" y="3879539"/>
              <a:ext cx="67409" cy="2402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6" name="Freeform 339"/>
            <p:cNvSpPr>
              <a:spLocks/>
            </p:cNvSpPr>
            <p:nvPr/>
          </p:nvSpPr>
          <p:spPr bwMode="gray">
            <a:xfrm>
              <a:off x="3499765" y="3619691"/>
              <a:ext cx="317946" cy="198707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7" name="Freeform 340"/>
            <p:cNvSpPr>
              <a:spLocks/>
            </p:cNvSpPr>
            <p:nvPr/>
          </p:nvSpPr>
          <p:spPr bwMode="gray">
            <a:xfrm>
              <a:off x="3784007" y="3807480"/>
              <a:ext cx="67409" cy="37121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8" name="Freeform 341"/>
            <p:cNvSpPr>
              <a:spLocks/>
            </p:cNvSpPr>
            <p:nvPr/>
          </p:nvSpPr>
          <p:spPr bwMode="gray">
            <a:xfrm>
              <a:off x="3773895" y="3826041"/>
              <a:ext cx="35952" cy="19652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9" name="Freeform 342"/>
            <p:cNvSpPr>
              <a:spLocks/>
            </p:cNvSpPr>
            <p:nvPr/>
          </p:nvSpPr>
          <p:spPr bwMode="gray">
            <a:xfrm>
              <a:off x="3979493" y="3768175"/>
              <a:ext cx="31457" cy="229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0" name="Freeform 343"/>
            <p:cNvSpPr>
              <a:spLocks/>
            </p:cNvSpPr>
            <p:nvPr/>
          </p:nvSpPr>
          <p:spPr bwMode="gray">
            <a:xfrm>
              <a:off x="3949159" y="3763808"/>
              <a:ext cx="35952" cy="29479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1" name="Freeform 344"/>
            <p:cNvSpPr>
              <a:spLocks/>
            </p:cNvSpPr>
            <p:nvPr/>
          </p:nvSpPr>
          <p:spPr bwMode="gray">
            <a:xfrm>
              <a:off x="3836810" y="3726687"/>
              <a:ext cx="115719" cy="43672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2" name="Freeform 345"/>
            <p:cNvSpPr>
              <a:spLocks/>
            </p:cNvSpPr>
            <p:nvPr/>
          </p:nvSpPr>
          <p:spPr bwMode="gray">
            <a:xfrm>
              <a:off x="4031173" y="2638168"/>
              <a:ext cx="362885" cy="527337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3" name="Freeform 346"/>
            <p:cNvSpPr>
              <a:spLocks/>
            </p:cNvSpPr>
            <p:nvPr/>
          </p:nvSpPr>
          <p:spPr bwMode="gray">
            <a:xfrm>
              <a:off x="4356984" y="2836875"/>
              <a:ext cx="30334" cy="37121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4" name="Freeform 347"/>
            <p:cNvSpPr>
              <a:spLocks/>
            </p:cNvSpPr>
            <p:nvPr/>
          </p:nvSpPr>
          <p:spPr bwMode="gray">
            <a:xfrm>
              <a:off x="3873886" y="2871812"/>
              <a:ext cx="230314" cy="256572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5" name="Freeform 348"/>
            <p:cNvSpPr>
              <a:spLocks/>
            </p:cNvSpPr>
            <p:nvPr/>
          </p:nvSpPr>
          <p:spPr bwMode="gray">
            <a:xfrm>
              <a:off x="3821081" y="3062876"/>
              <a:ext cx="66286" cy="4694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6" name="Freeform 349"/>
            <p:cNvSpPr>
              <a:spLocks/>
            </p:cNvSpPr>
            <p:nvPr/>
          </p:nvSpPr>
          <p:spPr bwMode="gray">
            <a:xfrm>
              <a:off x="3654806" y="2803029"/>
              <a:ext cx="69656" cy="9826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7" name="Freeform 350"/>
            <p:cNvSpPr>
              <a:spLocks/>
            </p:cNvSpPr>
            <p:nvPr/>
          </p:nvSpPr>
          <p:spPr bwMode="gray">
            <a:xfrm>
              <a:off x="3773895" y="2812855"/>
              <a:ext cx="56174" cy="85160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8" name="Freeform 351"/>
            <p:cNvSpPr>
              <a:spLocks/>
            </p:cNvSpPr>
            <p:nvPr/>
          </p:nvSpPr>
          <p:spPr bwMode="gray">
            <a:xfrm>
              <a:off x="3443591" y="2789927"/>
              <a:ext cx="85384" cy="92803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9" name="Freeform 352"/>
            <p:cNvSpPr>
              <a:spLocks/>
            </p:cNvSpPr>
            <p:nvPr/>
          </p:nvSpPr>
          <p:spPr bwMode="gray">
            <a:xfrm>
              <a:off x="3489654" y="2834691"/>
              <a:ext cx="192115" cy="14957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0" name="Freeform 353"/>
            <p:cNvSpPr>
              <a:spLocks/>
            </p:cNvSpPr>
            <p:nvPr/>
          </p:nvSpPr>
          <p:spPr bwMode="gray">
            <a:xfrm>
              <a:off x="3496395" y="2663279"/>
              <a:ext cx="97743" cy="72059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1" name="Freeform 354"/>
            <p:cNvSpPr>
              <a:spLocks/>
            </p:cNvSpPr>
            <p:nvPr/>
          </p:nvSpPr>
          <p:spPr bwMode="gray">
            <a:xfrm>
              <a:off x="3588521" y="2631617"/>
              <a:ext cx="17976" cy="21836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2" name="Freeform 355"/>
            <p:cNvSpPr>
              <a:spLocks/>
            </p:cNvSpPr>
            <p:nvPr/>
          </p:nvSpPr>
          <p:spPr bwMode="gray">
            <a:xfrm>
              <a:off x="3609867" y="2601047"/>
              <a:ext cx="56174" cy="33845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3" name="Freeform 356"/>
            <p:cNvSpPr>
              <a:spLocks/>
            </p:cNvSpPr>
            <p:nvPr/>
          </p:nvSpPr>
          <p:spPr bwMode="gray">
            <a:xfrm>
              <a:off x="3609867" y="2643626"/>
              <a:ext cx="48310" cy="27296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4" name="Freeform 357"/>
            <p:cNvSpPr>
              <a:spLocks/>
            </p:cNvSpPr>
            <p:nvPr/>
          </p:nvSpPr>
          <p:spPr bwMode="gray">
            <a:xfrm>
              <a:off x="3549199" y="2728787"/>
              <a:ext cx="16853" cy="229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5" name="Freeform 358"/>
            <p:cNvSpPr>
              <a:spLocks/>
            </p:cNvSpPr>
            <p:nvPr/>
          </p:nvSpPr>
          <p:spPr bwMode="gray">
            <a:xfrm>
              <a:off x="3548075" y="2745164"/>
              <a:ext cx="93249" cy="72059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6" name="Freeform 359"/>
            <p:cNvSpPr>
              <a:spLocks/>
            </p:cNvSpPr>
            <p:nvPr/>
          </p:nvSpPr>
          <p:spPr bwMode="gray">
            <a:xfrm>
              <a:off x="3696375" y="2641443"/>
              <a:ext cx="15729" cy="38213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7" name="Freeform 360"/>
            <p:cNvSpPr>
              <a:spLocks/>
            </p:cNvSpPr>
            <p:nvPr/>
          </p:nvSpPr>
          <p:spPr bwMode="gray">
            <a:xfrm>
              <a:off x="3654806" y="2694941"/>
              <a:ext cx="60668" cy="7315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8" name="Freeform 361"/>
            <p:cNvSpPr>
              <a:spLocks/>
            </p:cNvSpPr>
            <p:nvPr/>
          </p:nvSpPr>
          <p:spPr bwMode="gray">
            <a:xfrm>
              <a:off x="3717721" y="2741888"/>
              <a:ext cx="35952" cy="37121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9" name="Freeform 362"/>
            <p:cNvSpPr>
              <a:spLocks/>
            </p:cNvSpPr>
            <p:nvPr/>
          </p:nvSpPr>
          <p:spPr bwMode="gray">
            <a:xfrm>
              <a:off x="3759290" y="2727695"/>
              <a:ext cx="138188" cy="78609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0" name="Freeform 363"/>
            <p:cNvSpPr>
              <a:spLocks/>
            </p:cNvSpPr>
            <p:nvPr/>
          </p:nvSpPr>
          <p:spPr bwMode="gray">
            <a:xfrm>
              <a:off x="3684017" y="2563926"/>
              <a:ext cx="73027" cy="81885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1" name="Freeform 364"/>
            <p:cNvSpPr>
              <a:spLocks/>
            </p:cNvSpPr>
            <p:nvPr/>
          </p:nvSpPr>
          <p:spPr bwMode="gray">
            <a:xfrm>
              <a:off x="3771648" y="2598864"/>
              <a:ext cx="31457" cy="43672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2" name="Freeform 365"/>
            <p:cNvSpPr>
              <a:spLocks/>
            </p:cNvSpPr>
            <p:nvPr/>
          </p:nvSpPr>
          <p:spPr bwMode="gray">
            <a:xfrm>
              <a:off x="3876133" y="2607598"/>
              <a:ext cx="56174" cy="116821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3" name="Freeform 366"/>
            <p:cNvSpPr>
              <a:spLocks/>
            </p:cNvSpPr>
            <p:nvPr/>
          </p:nvSpPr>
          <p:spPr bwMode="gray">
            <a:xfrm>
              <a:off x="3679523" y="2939503"/>
              <a:ext cx="41569" cy="37121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4" name="Freeform 367"/>
            <p:cNvSpPr>
              <a:spLocks/>
            </p:cNvSpPr>
            <p:nvPr/>
          </p:nvSpPr>
          <p:spPr bwMode="gray">
            <a:xfrm>
              <a:off x="3887368" y="2809580"/>
              <a:ext cx="49433" cy="34938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5" name="Freeform 368"/>
            <p:cNvSpPr>
              <a:spLocks/>
            </p:cNvSpPr>
            <p:nvPr/>
          </p:nvSpPr>
          <p:spPr bwMode="gray">
            <a:xfrm>
              <a:off x="3922195" y="2974441"/>
              <a:ext cx="20223" cy="26203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6" name="Freeform 369"/>
            <p:cNvSpPr>
              <a:spLocks/>
            </p:cNvSpPr>
            <p:nvPr/>
          </p:nvSpPr>
          <p:spPr bwMode="gray">
            <a:xfrm>
              <a:off x="3914331" y="2587946"/>
              <a:ext cx="187622" cy="215083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7" name="Freeform 370"/>
            <p:cNvSpPr>
              <a:spLocks/>
            </p:cNvSpPr>
            <p:nvPr/>
          </p:nvSpPr>
          <p:spPr bwMode="gray">
            <a:xfrm>
              <a:off x="4122175" y="4331542"/>
              <a:ext cx="64039" cy="72059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8" name="Freeform 371"/>
            <p:cNvSpPr>
              <a:spLocks/>
            </p:cNvSpPr>
            <p:nvPr/>
          </p:nvSpPr>
          <p:spPr bwMode="gray">
            <a:xfrm>
              <a:off x="3243611" y="2888189"/>
              <a:ext cx="903281" cy="598304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9" name="Freeform 372"/>
            <p:cNvSpPr>
              <a:spLocks/>
            </p:cNvSpPr>
            <p:nvPr/>
          </p:nvSpPr>
          <p:spPr bwMode="gray">
            <a:xfrm>
              <a:off x="2964987" y="2905657"/>
              <a:ext cx="405578" cy="399597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30" name="Freeform 373"/>
            <p:cNvSpPr>
              <a:spLocks/>
            </p:cNvSpPr>
            <p:nvPr/>
          </p:nvSpPr>
          <p:spPr bwMode="gray">
            <a:xfrm>
              <a:off x="3418874" y="3390415"/>
              <a:ext cx="608928" cy="324263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31" name="Freeform 374"/>
            <p:cNvSpPr>
              <a:spLocks/>
            </p:cNvSpPr>
            <p:nvPr/>
          </p:nvSpPr>
          <p:spPr bwMode="gray">
            <a:xfrm>
              <a:off x="4367095" y="3082528"/>
              <a:ext cx="112348" cy="78609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234" name="직사각형 233"/>
          <p:cNvSpPr/>
          <p:nvPr/>
        </p:nvSpPr>
        <p:spPr>
          <a:xfrm>
            <a:off x="2551150" y="3443100"/>
            <a:ext cx="6857219" cy="784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5. </a:t>
            </a:r>
            <a:r>
              <a:rPr lang="ko-KR" altLang="en-US" sz="32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독도가 한국땅인 외교적 근거</a:t>
            </a:r>
          </a:p>
        </p:txBody>
      </p:sp>
      <p:pic>
        <p:nvPicPr>
          <p:cNvPr id="235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75" y="3009054"/>
            <a:ext cx="1188659" cy="12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14445" y="3368656"/>
            <a:ext cx="1128167" cy="12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직사각형 237"/>
          <p:cNvSpPr/>
          <p:nvPr/>
        </p:nvSpPr>
        <p:spPr>
          <a:xfrm>
            <a:off x="6653625" y="4461737"/>
            <a:ext cx="1938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Simplified Arabic Fixed" pitchFamily="49" charset="-78"/>
                <a:cs typeface="Simplified Arabic Fixed" pitchFamily="49" charset="-78"/>
              </a:rPr>
              <a:t>체육학과 최민혁</a:t>
            </a:r>
            <a:endParaRPr lang="en-US" altLang="ko-KR" dirty="0">
              <a:solidFill>
                <a:prstClr val="black">
                  <a:lumMod val="85000"/>
                  <a:lumOff val="15000"/>
                </a:prstClr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11719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05136" y="692696"/>
            <a:ext cx="8671992" cy="1143000"/>
          </a:xfrm>
        </p:spPr>
        <p:txBody>
          <a:bodyPr/>
          <a:lstStyle/>
          <a:p>
            <a:r>
              <a:rPr lang="ko-KR" altLang="en-US" sz="4000" dirty="0"/>
              <a:t>독도가 우리땅인 근거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03512" y="5359226"/>
            <a:ext cx="8671992" cy="1324744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‘</a:t>
            </a:r>
            <a:r>
              <a:rPr lang="ko-KR" altLang="en-US" sz="2400" dirty="0"/>
              <a:t>대한제국 칙령</a:t>
            </a:r>
            <a:r>
              <a:rPr lang="en-US" altLang="ko-KR" sz="2400" dirty="0"/>
              <a:t>41</a:t>
            </a:r>
            <a:r>
              <a:rPr lang="ko-KR" altLang="en-US" sz="2400" dirty="0"/>
              <a:t>호</a:t>
            </a:r>
            <a:r>
              <a:rPr lang="en-US" altLang="ko-KR" sz="2400" dirty="0"/>
              <a:t>’ </a:t>
            </a:r>
            <a:r>
              <a:rPr lang="ko-KR" altLang="en-US" sz="2400" dirty="0"/>
              <a:t>로 울릉도의 행정구역에 독도를 편입함</a:t>
            </a:r>
            <a:endParaRPr lang="en-US" altLang="ko-KR" sz="2400" dirty="0"/>
          </a:p>
          <a:p>
            <a:pPr marL="0" indent="0">
              <a:buNone/>
            </a:pPr>
            <a:endParaRPr lang="ko-KR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340" y="1974850"/>
            <a:ext cx="728437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5.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외교적 근거</a:t>
            </a:r>
          </a:p>
        </p:txBody>
      </p:sp>
      <p:pic>
        <p:nvPicPr>
          <p:cNvPr id="7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마무리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9536" y="1268760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 smtClean="0"/>
              <a:t>    </a:t>
            </a:r>
            <a:r>
              <a:rPr lang="ko-KR" altLang="en-US" sz="4800" dirty="0"/>
              <a:t>독도는 우리  땅입니다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204864"/>
            <a:ext cx="763284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7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/>
          <p:cNvGrpSpPr/>
          <p:nvPr/>
        </p:nvGrpSpPr>
        <p:grpSpPr>
          <a:xfrm>
            <a:off x="1919537" y="548680"/>
            <a:ext cx="5256584" cy="2736304"/>
            <a:chOff x="739366" y="2563926"/>
            <a:chExt cx="3740077" cy="219778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Freeform 190"/>
            <p:cNvSpPr>
              <a:spLocks/>
            </p:cNvSpPr>
            <p:nvPr/>
          </p:nvSpPr>
          <p:spPr bwMode="gray">
            <a:xfrm>
              <a:off x="1549398" y="2775734"/>
              <a:ext cx="69656" cy="14957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3" name="Freeform 191"/>
            <p:cNvSpPr>
              <a:spLocks/>
            </p:cNvSpPr>
            <p:nvPr/>
          </p:nvSpPr>
          <p:spPr bwMode="gray">
            <a:xfrm>
              <a:off x="1403344" y="2650177"/>
              <a:ext cx="91003" cy="56773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5" name="Freeform 192"/>
            <p:cNvSpPr>
              <a:spLocks/>
            </p:cNvSpPr>
            <p:nvPr/>
          </p:nvSpPr>
          <p:spPr bwMode="gray">
            <a:xfrm>
              <a:off x="1097757" y="2663279"/>
              <a:ext cx="91003" cy="176871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6" name="Freeform 193"/>
            <p:cNvSpPr>
              <a:spLocks/>
            </p:cNvSpPr>
            <p:nvPr/>
          </p:nvSpPr>
          <p:spPr bwMode="gray">
            <a:xfrm>
              <a:off x="1170783" y="2631617"/>
              <a:ext cx="99990" cy="7533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1" name="Freeform 194"/>
            <p:cNvSpPr>
              <a:spLocks/>
            </p:cNvSpPr>
            <p:nvPr/>
          </p:nvSpPr>
          <p:spPr bwMode="gray">
            <a:xfrm>
              <a:off x="1193253" y="2762633"/>
              <a:ext cx="38199" cy="37121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2" name="Freeform 195"/>
            <p:cNvSpPr>
              <a:spLocks/>
            </p:cNvSpPr>
            <p:nvPr/>
          </p:nvSpPr>
          <p:spPr bwMode="gray">
            <a:xfrm>
              <a:off x="2409986" y="3292153"/>
              <a:ext cx="26964" cy="132107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3" name="Freeform 196"/>
            <p:cNvSpPr>
              <a:spLocks/>
            </p:cNvSpPr>
            <p:nvPr/>
          </p:nvSpPr>
          <p:spPr bwMode="gray">
            <a:xfrm>
              <a:off x="1155055" y="2645811"/>
              <a:ext cx="1760499" cy="93021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4" name="Freeform 197"/>
            <p:cNvSpPr>
              <a:spLocks/>
            </p:cNvSpPr>
            <p:nvPr/>
          </p:nvSpPr>
          <p:spPr bwMode="gray">
            <a:xfrm>
              <a:off x="1969581" y="3725596"/>
              <a:ext cx="70780" cy="92802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5" name="Freeform 198"/>
            <p:cNvSpPr>
              <a:spLocks/>
            </p:cNvSpPr>
            <p:nvPr/>
          </p:nvSpPr>
          <p:spPr bwMode="gray">
            <a:xfrm>
              <a:off x="1568497" y="3571653"/>
              <a:ext cx="165151" cy="139749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6" name="Freeform 199"/>
            <p:cNvSpPr>
              <a:spLocks/>
            </p:cNvSpPr>
            <p:nvPr/>
          </p:nvSpPr>
          <p:spPr bwMode="gray">
            <a:xfrm>
              <a:off x="1962839" y="3901374"/>
              <a:ext cx="56174" cy="53498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7" name="Freeform 200"/>
            <p:cNvSpPr>
              <a:spLocks/>
            </p:cNvSpPr>
            <p:nvPr/>
          </p:nvSpPr>
          <p:spPr bwMode="gray">
            <a:xfrm>
              <a:off x="1848244" y="3698301"/>
              <a:ext cx="44939" cy="44764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8" name="Freeform 201"/>
            <p:cNvSpPr>
              <a:spLocks/>
            </p:cNvSpPr>
            <p:nvPr/>
          </p:nvSpPr>
          <p:spPr bwMode="gray">
            <a:xfrm>
              <a:off x="1889814" y="3667730"/>
              <a:ext cx="83138" cy="218359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9" name="Freeform 202"/>
            <p:cNvSpPr>
              <a:spLocks/>
            </p:cNvSpPr>
            <p:nvPr/>
          </p:nvSpPr>
          <p:spPr bwMode="gray">
            <a:xfrm>
              <a:off x="1994297" y="3716861"/>
              <a:ext cx="74150" cy="135383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0" name="Freeform 203"/>
            <p:cNvSpPr>
              <a:spLocks/>
            </p:cNvSpPr>
            <p:nvPr/>
          </p:nvSpPr>
          <p:spPr bwMode="gray">
            <a:xfrm>
              <a:off x="1952728" y="3746340"/>
              <a:ext cx="67409" cy="167045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1" name="Freeform 204"/>
            <p:cNvSpPr>
              <a:spLocks/>
            </p:cNvSpPr>
            <p:nvPr/>
          </p:nvSpPr>
          <p:spPr bwMode="gray">
            <a:xfrm>
              <a:off x="1845997" y="3657905"/>
              <a:ext cx="57298" cy="30570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2" name="Freeform 205"/>
            <p:cNvSpPr>
              <a:spLocks/>
            </p:cNvSpPr>
            <p:nvPr/>
          </p:nvSpPr>
          <p:spPr bwMode="gray">
            <a:xfrm>
              <a:off x="1761736" y="3640436"/>
              <a:ext cx="80891" cy="41489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3" name="Freeform 206"/>
            <p:cNvSpPr>
              <a:spLocks/>
            </p:cNvSpPr>
            <p:nvPr/>
          </p:nvSpPr>
          <p:spPr bwMode="gray">
            <a:xfrm>
              <a:off x="1630288" y="3578203"/>
              <a:ext cx="312329" cy="298060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4" name="Freeform 207"/>
            <p:cNvSpPr>
              <a:spLocks/>
            </p:cNvSpPr>
            <p:nvPr/>
          </p:nvSpPr>
          <p:spPr bwMode="gray">
            <a:xfrm>
              <a:off x="1558385" y="3542174"/>
              <a:ext cx="161782" cy="109179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5" name="Freeform 208"/>
            <p:cNvSpPr>
              <a:spLocks/>
            </p:cNvSpPr>
            <p:nvPr/>
          </p:nvSpPr>
          <p:spPr bwMode="gray">
            <a:xfrm>
              <a:off x="2212253" y="3441729"/>
              <a:ext cx="95496" cy="137566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6" name="Freeform 209"/>
            <p:cNvSpPr>
              <a:spLocks/>
            </p:cNvSpPr>
            <p:nvPr/>
          </p:nvSpPr>
          <p:spPr bwMode="gray">
            <a:xfrm>
              <a:off x="1853862" y="3350019"/>
              <a:ext cx="346033" cy="139749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7" name="Freeform 210"/>
            <p:cNvSpPr>
              <a:spLocks/>
            </p:cNvSpPr>
            <p:nvPr/>
          </p:nvSpPr>
          <p:spPr bwMode="gray">
            <a:xfrm>
              <a:off x="1695450" y="3306347"/>
              <a:ext cx="651621" cy="460738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8" name="Freeform 211"/>
            <p:cNvSpPr>
              <a:spLocks/>
            </p:cNvSpPr>
            <p:nvPr/>
          </p:nvSpPr>
          <p:spPr bwMode="gray">
            <a:xfrm>
              <a:off x="1990927" y="3810756"/>
              <a:ext cx="56174" cy="44763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9" name="Freeform 212"/>
            <p:cNvSpPr>
              <a:spLocks/>
            </p:cNvSpPr>
            <p:nvPr/>
          </p:nvSpPr>
          <p:spPr bwMode="gray">
            <a:xfrm>
              <a:off x="2283032" y="3590213"/>
              <a:ext cx="29211" cy="36029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0" name="Freeform 213"/>
            <p:cNvSpPr>
              <a:spLocks/>
            </p:cNvSpPr>
            <p:nvPr/>
          </p:nvSpPr>
          <p:spPr bwMode="gray">
            <a:xfrm>
              <a:off x="2293144" y="3493043"/>
              <a:ext cx="119090" cy="97170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1" name="Freeform 214"/>
            <p:cNvSpPr>
              <a:spLocks/>
            </p:cNvSpPr>
            <p:nvPr/>
          </p:nvSpPr>
          <p:spPr bwMode="gray">
            <a:xfrm>
              <a:off x="2308872" y="3585846"/>
              <a:ext cx="20223" cy="13101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2" name="Freeform 215"/>
            <p:cNvSpPr>
              <a:spLocks/>
            </p:cNvSpPr>
            <p:nvPr/>
          </p:nvSpPr>
          <p:spPr bwMode="gray">
            <a:xfrm>
              <a:off x="2389763" y="3432995"/>
              <a:ext cx="65162" cy="48039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3" name="Freeform 216"/>
            <p:cNvSpPr>
              <a:spLocks/>
            </p:cNvSpPr>
            <p:nvPr/>
          </p:nvSpPr>
          <p:spPr bwMode="gray">
            <a:xfrm>
              <a:off x="1696574" y="3569469"/>
              <a:ext cx="66286" cy="27296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4" name="Freeform 217"/>
            <p:cNvSpPr>
              <a:spLocks/>
            </p:cNvSpPr>
            <p:nvPr/>
          </p:nvSpPr>
          <p:spPr bwMode="gray">
            <a:xfrm>
              <a:off x="1696574" y="3569469"/>
              <a:ext cx="66286" cy="27296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5" name="Freeform 218"/>
            <p:cNvSpPr>
              <a:spLocks/>
            </p:cNvSpPr>
            <p:nvPr/>
          </p:nvSpPr>
          <p:spPr bwMode="gray">
            <a:xfrm>
              <a:off x="993273" y="2892556"/>
              <a:ext cx="277500" cy="330814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6" name="Freeform 219"/>
            <p:cNvSpPr>
              <a:spLocks/>
            </p:cNvSpPr>
            <p:nvPr/>
          </p:nvSpPr>
          <p:spPr bwMode="gray">
            <a:xfrm>
              <a:off x="840480" y="3452647"/>
              <a:ext cx="130324" cy="105904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7" name="Freeform 220"/>
            <p:cNvSpPr>
              <a:spLocks/>
            </p:cNvSpPr>
            <p:nvPr/>
          </p:nvSpPr>
          <p:spPr bwMode="gray">
            <a:xfrm>
              <a:off x="1005631" y="3422077"/>
              <a:ext cx="128077" cy="116821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8" name="Freeform 221"/>
            <p:cNvSpPr>
              <a:spLocks/>
            </p:cNvSpPr>
            <p:nvPr/>
          </p:nvSpPr>
          <p:spPr bwMode="gray">
            <a:xfrm>
              <a:off x="1066299" y="3531257"/>
              <a:ext cx="34828" cy="19652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9" name="Freeform 222"/>
            <p:cNvSpPr>
              <a:spLocks/>
            </p:cNvSpPr>
            <p:nvPr/>
          </p:nvSpPr>
          <p:spPr bwMode="gray">
            <a:xfrm>
              <a:off x="1024731" y="3489768"/>
              <a:ext cx="16852" cy="33845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0" name="Freeform 223"/>
            <p:cNvSpPr>
              <a:spLocks/>
            </p:cNvSpPr>
            <p:nvPr/>
          </p:nvSpPr>
          <p:spPr bwMode="gray">
            <a:xfrm>
              <a:off x="1028101" y="3463565"/>
              <a:ext cx="14605" cy="22927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1" name="Freeform 224"/>
            <p:cNvSpPr>
              <a:spLocks/>
            </p:cNvSpPr>
            <p:nvPr/>
          </p:nvSpPr>
          <p:spPr bwMode="gray">
            <a:xfrm>
              <a:off x="1035966" y="3377313"/>
              <a:ext cx="84261" cy="48039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2" name="Freeform 225"/>
            <p:cNvSpPr>
              <a:spLocks/>
            </p:cNvSpPr>
            <p:nvPr/>
          </p:nvSpPr>
          <p:spPr bwMode="gray">
            <a:xfrm>
              <a:off x="1000014" y="3407883"/>
              <a:ext cx="44939" cy="33846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3" name="Freeform 226"/>
            <p:cNvSpPr>
              <a:spLocks/>
            </p:cNvSpPr>
            <p:nvPr/>
          </p:nvSpPr>
          <p:spPr bwMode="gray">
            <a:xfrm>
              <a:off x="891036" y="3342375"/>
              <a:ext cx="130324" cy="145209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4" name="Freeform 227"/>
            <p:cNvSpPr>
              <a:spLocks/>
            </p:cNvSpPr>
            <p:nvPr/>
          </p:nvSpPr>
          <p:spPr bwMode="gray">
            <a:xfrm>
              <a:off x="838233" y="3475574"/>
              <a:ext cx="33704" cy="72059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5" name="Freeform 228"/>
            <p:cNvSpPr>
              <a:spLocks/>
            </p:cNvSpPr>
            <p:nvPr/>
          </p:nvSpPr>
          <p:spPr bwMode="gray">
            <a:xfrm>
              <a:off x="995520" y="3271409"/>
              <a:ext cx="85384" cy="143025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6" name="Freeform 229"/>
            <p:cNvSpPr>
              <a:spLocks/>
            </p:cNvSpPr>
            <p:nvPr/>
          </p:nvSpPr>
          <p:spPr bwMode="gray">
            <a:xfrm>
              <a:off x="975297" y="3299796"/>
              <a:ext cx="38199" cy="50223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7" name="Freeform 230"/>
            <p:cNvSpPr>
              <a:spLocks/>
            </p:cNvSpPr>
            <p:nvPr/>
          </p:nvSpPr>
          <p:spPr bwMode="gray">
            <a:xfrm>
              <a:off x="968557" y="3336917"/>
              <a:ext cx="33704" cy="37121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8" name="Freeform 231"/>
            <p:cNvSpPr>
              <a:spLocks/>
            </p:cNvSpPr>
            <p:nvPr/>
          </p:nvSpPr>
          <p:spPr bwMode="gray">
            <a:xfrm>
              <a:off x="992150" y="3364212"/>
              <a:ext cx="13481" cy="20745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9" name="Freeform 232"/>
            <p:cNvSpPr>
              <a:spLocks/>
            </p:cNvSpPr>
            <p:nvPr/>
          </p:nvSpPr>
          <p:spPr bwMode="gray">
            <a:xfrm>
              <a:off x="823627" y="3267042"/>
              <a:ext cx="57298" cy="66599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0" name="Freeform 233"/>
            <p:cNvSpPr>
              <a:spLocks/>
            </p:cNvSpPr>
            <p:nvPr/>
          </p:nvSpPr>
          <p:spPr bwMode="gray">
            <a:xfrm>
              <a:off x="873060" y="3200442"/>
              <a:ext cx="88756" cy="160494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1" name="Freeform 234"/>
            <p:cNvSpPr>
              <a:spLocks/>
            </p:cNvSpPr>
            <p:nvPr/>
          </p:nvSpPr>
          <p:spPr bwMode="gray">
            <a:xfrm>
              <a:off x="855084" y="3267042"/>
              <a:ext cx="29211" cy="25111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2" name="Freeform 235"/>
            <p:cNvSpPr>
              <a:spLocks/>
            </p:cNvSpPr>
            <p:nvPr/>
          </p:nvSpPr>
          <p:spPr bwMode="gray">
            <a:xfrm>
              <a:off x="1023607" y="3224461"/>
              <a:ext cx="29211" cy="50223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3" name="Freeform 236"/>
            <p:cNvSpPr>
              <a:spLocks/>
            </p:cNvSpPr>
            <p:nvPr/>
          </p:nvSpPr>
          <p:spPr bwMode="gray">
            <a:xfrm>
              <a:off x="1064052" y="2953697"/>
              <a:ext cx="139312" cy="313345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4" name="Freeform 237"/>
            <p:cNvSpPr>
              <a:spLocks/>
            </p:cNvSpPr>
            <p:nvPr/>
          </p:nvSpPr>
          <p:spPr bwMode="gray">
            <a:xfrm>
              <a:off x="1161796" y="2930769"/>
              <a:ext cx="102236" cy="248929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5" name="Freeform 238"/>
            <p:cNvSpPr>
              <a:spLocks/>
            </p:cNvSpPr>
            <p:nvPr/>
          </p:nvSpPr>
          <p:spPr bwMode="gray">
            <a:xfrm>
              <a:off x="1046076" y="3282327"/>
              <a:ext cx="44939" cy="67691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6" name="Freeform 239"/>
            <p:cNvSpPr>
              <a:spLocks/>
            </p:cNvSpPr>
            <p:nvPr/>
          </p:nvSpPr>
          <p:spPr bwMode="gray">
            <a:xfrm>
              <a:off x="1213476" y="3476667"/>
              <a:ext cx="184251" cy="88435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7" name="Freeform 240"/>
            <p:cNvSpPr>
              <a:spLocks/>
            </p:cNvSpPr>
            <p:nvPr/>
          </p:nvSpPr>
          <p:spPr bwMode="gray">
            <a:xfrm>
              <a:off x="1153931" y="3420985"/>
              <a:ext cx="91003" cy="72059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8" name="Freeform 241"/>
            <p:cNvSpPr>
              <a:spLocks/>
            </p:cNvSpPr>
            <p:nvPr/>
          </p:nvSpPr>
          <p:spPr bwMode="gray">
            <a:xfrm>
              <a:off x="1143820" y="3489768"/>
              <a:ext cx="69656" cy="67691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9" name="Freeform 242"/>
            <p:cNvSpPr>
              <a:spLocks/>
            </p:cNvSpPr>
            <p:nvPr/>
          </p:nvSpPr>
          <p:spPr bwMode="gray">
            <a:xfrm>
              <a:off x="1137079" y="3466840"/>
              <a:ext cx="23593" cy="51315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0" name="Freeform 243"/>
            <p:cNvSpPr>
              <a:spLocks/>
            </p:cNvSpPr>
            <p:nvPr/>
          </p:nvSpPr>
          <p:spPr bwMode="gray">
            <a:xfrm>
              <a:off x="1066299" y="3404608"/>
              <a:ext cx="116842" cy="91711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1" name="Freeform 244"/>
            <p:cNvSpPr>
              <a:spLocks/>
            </p:cNvSpPr>
            <p:nvPr/>
          </p:nvSpPr>
          <p:spPr bwMode="gray">
            <a:xfrm>
              <a:off x="1115733" y="3377313"/>
              <a:ext cx="62915" cy="4694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2" name="Freeform 245"/>
            <p:cNvSpPr>
              <a:spLocks/>
            </p:cNvSpPr>
            <p:nvPr/>
          </p:nvSpPr>
          <p:spPr bwMode="gray">
            <a:xfrm>
              <a:off x="1067423" y="3343468"/>
              <a:ext cx="114595" cy="53497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3" name="Freeform 246"/>
            <p:cNvSpPr>
              <a:spLocks/>
            </p:cNvSpPr>
            <p:nvPr/>
          </p:nvSpPr>
          <p:spPr bwMode="gray">
            <a:xfrm>
              <a:off x="1080905" y="3267042"/>
              <a:ext cx="125830" cy="97169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4" name="Freeform 247"/>
            <p:cNvSpPr>
              <a:spLocks/>
            </p:cNvSpPr>
            <p:nvPr/>
          </p:nvSpPr>
          <p:spPr bwMode="gray">
            <a:xfrm>
              <a:off x="1161796" y="3377313"/>
              <a:ext cx="84261" cy="67691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5" name="Freeform 248"/>
            <p:cNvSpPr>
              <a:spLocks/>
            </p:cNvSpPr>
            <p:nvPr/>
          </p:nvSpPr>
          <p:spPr bwMode="gray">
            <a:xfrm>
              <a:off x="1211229" y="3475574"/>
              <a:ext cx="34828" cy="34938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6" name="Freeform 249"/>
            <p:cNvSpPr>
              <a:spLocks/>
            </p:cNvSpPr>
            <p:nvPr/>
          </p:nvSpPr>
          <p:spPr bwMode="gray">
            <a:xfrm>
              <a:off x="1298861" y="3617508"/>
              <a:ext cx="223573" cy="186697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7" name="Freeform 250"/>
            <p:cNvSpPr>
              <a:spLocks/>
            </p:cNvSpPr>
            <p:nvPr/>
          </p:nvSpPr>
          <p:spPr bwMode="gray">
            <a:xfrm>
              <a:off x="1376381" y="3780185"/>
              <a:ext cx="34828" cy="5240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8" name="Freeform 251"/>
            <p:cNvSpPr>
              <a:spLocks/>
            </p:cNvSpPr>
            <p:nvPr/>
          </p:nvSpPr>
          <p:spPr bwMode="gray">
            <a:xfrm>
              <a:off x="1393233" y="3765992"/>
              <a:ext cx="97743" cy="68783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9" name="Freeform 252"/>
            <p:cNvSpPr>
              <a:spLocks/>
            </p:cNvSpPr>
            <p:nvPr/>
          </p:nvSpPr>
          <p:spPr bwMode="gray">
            <a:xfrm>
              <a:off x="1480866" y="3705944"/>
              <a:ext cx="75273" cy="81885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0" name="Freeform 253"/>
            <p:cNvSpPr>
              <a:spLocks/>
            </p:cNvSpPr>
            <p:nvPr/>
          </p:nvSpPr>
          <p:spPr bwMode="gray">
            <a:xfrm>
              <a:off x="1334812" y="3538899"/>
              <a:ext cx="96620" cy="108088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1" name="Freeform 254"/>
            <p:cNvSpPr>
              <a:spLocks/>
            </p:cNvSpPr>
            <p:nvPr/>
          </p:nvSpPr>
          <p:spPr bwMode="gray">
            <a:xfrm>
              <a:off x="1298861" y="3593488"/>
              <a:ext cx="51680" cy="57866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2" name="Freeform 255"/>
            <p:cNvSpPr>
              <a:spLocks/>
            </p:cNvSpPr>
            <p:nvPr/>
          </p:nvSpPr>
          <p:spPr bwMode="gray">
            <a:xfrm>
              <a:off x="1284255" y="3600039"/>
              <a:ext cx="17976" cy="50223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3" name="Freeform 256"/>
            <p:cNvSpPr>
              <a:spLocks/>
            </p:cNvSpPr>
            <p:nvPr/>
          </p:nvSpPr>
          <p:spPr bwMode="gray">
            <a:xfrm>
              <a:off x="1302231" y="3545450"/>
              <a:ext cx="66286" cy="61141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4" name="Freeform 257"/>
            <p:cNvSpPr>
              <a:spLocks/>
            </p:cNvSpPr>
            <p:nvPr/>
          </p:nvSpPr>
          <p:spPr bwMode="gray">
            <a:xfrm>
              <a:off x="1387616" y="3508329"/>
              <a:ext cx="193239" cy="199799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5" name="Freeform 258"/>
            <p:cNvSpPr>
              <a:spLocks/>
            </p:cNvSpPr>
            <p:nvPr/>
          </p:nvSpPr>
          <p:spPr bwMode="gray">
            <a:xfrm>
              <a:off x="1044954" y="4009462"/>
              <a:ext cx="22469" cy="17469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6" name="Freeform 259"/>
            <p:cNvSpPr>
              <a:spLocks/>
            </p:cNvSpPr>
            <p:nvPr/>
          </p:nvSpPr>
          <p:spPr bwMode="gray">
            <a:xfrm>
              <a:off x="833738" y="3547633"/>
              <a:ext cx="214585" cy="196523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7" name="Freeform 260"/>
            <p:cNvSpPr>
              <a:spLocks/>
            </p:cNvSpPr>
            <p:nvPr/>
          </p:nvSpPr>
          <p:spPr bwMode="gray">
            <a:xfrm>
              <a:off x="743860" y="3657905"/>
              <a:ext cx="93249" cy="78609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8" name="Freeform 261"/>
            <p:cNvSpPr>
              <a:spLocks/>
            </p:cNvSpPr>
            <p:nvPr/>
          </p:nvSpPr>
          <p:spPr bwMode="gray">
            <a:xfrm>
              <a:off x="739366" y="3663363"/>
              <a:ext cx="130324" cy="145209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9" name="Freeform 262"/>
            <p:cNvSpPr>
              <a:spLocks/>
            </p:cNvSpPr>
            <p:nvPr/>
          </p:nvSpPr>
          <p:spPr bwMode="gray">
            <a:xfrm>
              <a:off x="750601" y="3821674"/>
              <a:ext cx="33704" cy="22927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0" name="Freeform 263"/>
            <p:cNvSpPr>
              <a:spLocks/>
            </p:cNvSpPr>
            <p:nvPr/>
          </p:nvSpPr>
          <p:spPr bwMode="gray">
            <a:xfrm>
              <a:off x="739366" y="3787828"/>
              <a:ext cx="53927" cy="40397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1" name="Freeform 264"/>
            <p:cNvSpPr>
              <a:spLocks/>
            </p:cNvSpPr>
            <p:nvPr/>
          </p:nvSpPr>
          <p:spPr bwMode="gray">
            <a:xfrm>
              <a:off x="742736" y="3804205"/>
              <a:ext cx="34828" cy="7642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2" name="Freeform 265"/>
            <p:cNvSpPr>
              <a:spLocks/>
            </p:cNvSpPr>
            <p:nvPr/>
          </p:nvSpPr>
          <p:spPr bwMode="gray">
            <a:xfrm>
              <a:off x="805652" y="3871896"/>
              <a:ext cx="68533" cy="44763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3" name="Freeform 266"/>
            <p:cNvSpPr>
              <a:spLocks/>
            </p:cNvSpPr>
            <p:nvPr/>
          </p:nvSpPr>
          <p:spPr bwMode="gray">
            <a:xfrm>
              <a:off x="791046" y="3852244"/>
              <a:ext cx="29211" cy="34938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4" name="Freeform 267"/>
            <p:cNvSpPr>
              <a:spLocks/>
            </p:cNvSpPr>
            <p:nvPr/>
          </p:nvSpPr>
          <p:spPr bwMode="gray">
            <a:xfrm>
              <a:off x="764082" y="3822765"/>
              <a:ext cx="83138" cy="56773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5" name="Freeform 268"/>
            <p:cNvSpPr>
              <a:spLocks/>
            </p:cNvSpPr>
            <p:nvPr/>
          </p:nvSpPr>
          <p:spPr bwMode="gray">
            <a:xfrm>
              <a:off x="837109" y="3839143"/>
              <a:ext cx="68533" cy="70966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6" name="Freeform 269"/>
            <p:cNvSpPr>
              <a:spLocks/>
            </p:cNvSpPr>
            <p:nvPr/>
          </p:nvSpPr>
          <p:spPr bwMode="gray">
            <a:xfrm>
              <a:off x="868566" y="3810756"/>
              <a:ext cx="60668" cy="30570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7" name="Freeform 270"/>
            <p:cNvSpPr>
              <a:spLocks/>
            </p:cNvSpPr>
            <p:nvPr/>
          </p:nvSpPr>
          <p:spPr bwMode="gray">
            <a:xfrm>
              <a:off x="897777" y="3826041"/>
              <a:ext cx="26964" cy="85160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8" name="Freeform 271"/>
            <p:cNvSpPr>
              <a:spLocks/>
            </p:cNvSpPr>
            <p:nvPr/>
          </p:nvSpPr>
          <p:spPr bwMode="gray">
            <a:xfrm>
              <a:off x="914629" y="3826041"/>
              <a:ext cx="21346" cy="85160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9" name="Freeform 272"/>
            <p:cNvSpPr>
              <a:spLocks/>
            </p:cNvSpPr>
            <p:nvPr/>
          </p:nvSpPr>
          <p:spPr bwMode="gray">
            <a:xfrm>
              <a:off x="924740" y="3821674"/>
              <a:ext cx="33704" cy="81885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0" name="Freeform 273"/>
            <p:cNvSpPr>
              <a:spLocks/>
            </p:cNvSpPr>
            <p:nvPr/>
          </p:nvSpPr>
          <p:spPr bwMode="gray">
            <a:xfrm>
              <a:off x="793293" y="3561827"/>
              <a:ext cx="131447" cy="101537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1" name="Freeform 274"/>
            <p:cNvSpPr>
              <a:spLocks/>
            </p:cNvSpPr>
            <p:nvPr/>
          </p:nvSpPr>
          <p:spPr bwMode="gray">
            <a:xfrm>
              <a:off x="1006755" y="3544358"/>
              <a:ext cx="42692" cy="89527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2" name="Freeform 275"/>
            <p:cNvSpPr>
              <a:spLocks/>
            </p:cNvSpPr>
            <p:nvPr/>
          </p:nvSpPr>
          <p:spPr bwMode="gray">
            <a:xfrm>
              <a:off x="1024731" y="3593488"/>
              <a:ext cx="170770" cy="162677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3" name="Freeform 276"/>
            <p:cNvSpPr>
              <a:spLocks/>
            </p:cNvSpPr>
            <p:nvPr/>
          </p:nvSpPr>
          <p:spPr bwMode="gray">
            <a:xfrm>
              <a:off x="952828" y="3819491"/>
              <a:ext cx="120212" cy="97169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4" name="Freeform 277"/>
            <p:cNvSpPr>
              <a:spLocks/>
            </p:cNvSpPr>
            <p:nvPr/>
          </p:nvSpPr>
          <p:spPr bwMode="gray">
            <a:xfrm>
              <a:off x="1051695" y="3708127"/>
              <a:ext cx="42692" cy="105904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5" name="Freeform 278"/>
            <p:cNvSpPr>
              <a:spLocks/>
            </p:cNvSpPr>
            <p:nvPr/>
          </p:nvSpPr>
          <p:spPr bwMode="gray">
            <a:xfrm>
              <a:off x="914629" y="3708127"/>
              <a:ext cx="179758" cy="129923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6" name="Freeform 279"/>
            <p:cNvSpPr>
              <a:spLocks/>
            </p:cNvSpPr>
            <p:nvPr/>
          </p:nvSpPr>
          <p:spPr bwMode="gray">
            <a:xfrm>
              <a:off x="1023607" y="3819491"/>
              <a:ext cx="71903" cy="119006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7" name="Freeform 280"/>
            <p:cNvSpPr>
              <a:spLocks/>
            </p:cNvSpPr>
            <p:nvPr/>
          </p:nvSpPr>
          <p:spPr bwMode="gray">
            <a:xfrm>
              <a:off x="1073040" y="3719045"/>
              <a:ext cx="103360" cy="170320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8" name="Freeform 281"/>
            <p:cNvSpPr>
              <a:spLocks/>
            </p:cNvSpPr>
            <p:nvPr/>
          </p:nvSpPr>
          <p:spPr bwMode="gray">
            <a:xfrm>
              <a:off x="1153931" y="3723412"/>
              <a:ext cx="179758" cy="20089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9" name="Freeform 282"/>
            <p:cNvSpPr>
              <a:spLocks/>
            </p:cNvSpPr>
            <p:nvPr/>
          </p:nvSpPr>
          <p:spPr bwMode="gray">
            <a:xfrm>
              <a:off x="1074164" y="3859886"/>
              <a:ext cx="122459" cy="67691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0" name="Freeform 283"/>
            <p:cNvSpPr>
              <a:spLocks/>
            </p:cNvSpPr>
            <p:nvPr/>
          </p:nvSpPr>
          <p:spPr bwMode="gray">
            <a:xfrm>
              <a:off x="1016866" y="3937404"/>
              <a:ext cx="60668" cy="65508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1" name="Freeform 284"/>
            <p:cNvSpPr>
              <a:spLocks/>
            </p:cNvSpPr>
            <p:nvPr/>
          </p:nvSpPr>
          <p:spPr bwMode="gray">
            <a:xfrm>
              <a:off x="1021360" y="3938495"/>
              <a:ext cx="21347" cy="13101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2" name="Freeform 285"/>
            <p:cNvSpPr>
              <a:spLocks/>
            </p:cNvSpPr>
            <p:nvPr/>
          </p:nvSpPr>
          <p:spPr bwMode="gray">
            <a:xfrm>
              <a:off x="1035966" y="3919936"/>
              <a:ext cx="73026" cy="97169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3" name="Freeform 286"/>
            <p:cNvSpPr>
              <a:spLocks/>
            </p:cNvSpPr>
            <p:nvPr/>
          </p:nvSpPr>
          <p:spPr bwMode="gray">
            <a:xfrm>
              <a:off x="1044954" y="4031299"/>
              <a:ext cx="106731" cy="1255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4" name="Freeform 287"/>
            <p:cNvSpPr>
              <a:spLocks/>
            </p:cNvSpPr>
            <p:nvPr/>
          </p:nvSpPr>
          <p:spPr bwMode="gray">
            <a:xfrm>
              <a:off x="1048324" y="3904650"/>
              <a:ext cx="208968" cy="207441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5" name="Freeform 288"/>
            <p:cNvSpPr>
              <a:spLocks/>
            </p:cNvSpPr>
            <p:nvPr/>
          </p:nvSpPr>
          <p:spPr bwMode="gray">
            <a:xfrm>
              <a:off x="1137079" y="4058593"/>
              <a:ext cx="160658" cy="9717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6" name="Freeform 289"/>
            <p:cNvSpPr>
              <a:spLocks/>
            </p:cNvSpPr>
            <p:nvPr/>
          </p:nvSpPr>
          <p:spPr bwMode="gray">
            <a:xfrm>
              <a:off x="1042707" y="4145937"/>
              <a:ext cx="158411" cy="133199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7" name="Freeform 290"/>
            <p:cNvSpPr>
              <a:spLocks/>
            </p:cNvSpPr>
            <p:nvPr/>
          </p:nvSpPr>
          <p:spPr bwMode="gray">
            <a:xfrm>
              <a:off x="1137079" y="4156854"/>
              <a:ext cx="98867" cy="110272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8" name="Freeform 291"/>
            <p:cNvSpPr>
              <a:spLocks/>
            </p:cNvSpPr>
            <p:nvPr/>
          </p:nvSpPr>
          <p:spPr bwMode="gray">
            <a:xfrm>
              <a:off x="1366270" y="3839143"/>
              <a:ext cx="96620" cy="132107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9" name="Freeform 292"/>
            <p:cNvSpPr>
              <a:spLocks/>
            </p:cNvSpPr>
            <p:nvPr/>
          </p:nvSpPr>
          <p:spPr bwMode="gray">
            <a:xfrm>
              <a:off x="1284255" y="3916660"/>
              <a:ext cx="87632" cy="99353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0" name="Freeform 293"/>
            <p:cNvSpPr>
              <a:spLocks/>
            </p:cNvSpPr>
            <p:nvPr/>
          </p:nvSpPr>
          <p:spPr bwMode="gray">
            <a:xfrm>
              <a:off x="1235946" y="3921027"/>
              <a:ext cx="59544" cy="61141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1" name="Freeform 294"/>
            <p:cNvSpPr>
              <a:spLocks/>
            </p:cNvSpPr>
            <p:nvPr/>
          </p:nvSpPr>
          <p:spPr bwMode="gray">
            <a:xfrm>
              <a:off x="1279761" y="3778002"/>
              <a:ext cx="146053" cy="152851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2" name="Freeform 295"/>
            <p:cNvSpPr>
              <a:spLocks/>
            </p:cNvSpPr>
            <p:nvPr/>
          </p:nvSpPr>
          <p:spPr bwMode="gray">
            <a:xfrm>
              <a:off x="1238193" y="3976709"/>
              <a:ext cx="17976" cy="2183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3" name="Freeform 296"/>
            <p:cNvSpPr>
              <a:spLocks/>
            </p:cNvSpPr>
            <p:nvPr/>
          </p:nvSpPr>
          <p:spPr bwMode="gray">
            <a:xfrm>
              <a:off x="1239316" y="3991994"/>
              <a:ext cx="20223" cy="25111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4" name="Freeform 297"/>
            <p:cNvSpPr>
              <a:spLocks/>
            </p:cNvSpPr>
            <p:nvPr/>
          </p:nvSpPr>
          <p:spPr bwMode="gray">
            <a:xfrm>
              <a:off x="1246057" y="3975616"/>
              <a:ext cx="104484" cy="113547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5" name="Freeform 298"/>
            <p:cNvSpPr>
              <a:spLocks/>
            </p:cNvSpPr>
            <p:nvPr/>
          </p:nvSpPr>
          <p:spPr bwMode="gray">
            <a:xfrm>
              <a:off x="1259538" y="4082612"/>
              <a:ext cx="92126" cy="170320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6" name="Freeform 299"/>
            <p:cNvSpPr>
              <a:spLocks/>
            </p:cNvSpPr>
            <p:nvPr/>
          </p:nvSpPr>
          <p:spPr bwMode="gray">
            <a:xfrm>
              <a:off x="1092140" y="4211444"/>
              <a:ext cx="185374" cy="140842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7" name="Freeform 300"/>
            <p:cNvSpPr>
              <a:spLocks/>
            </p:cNvSpPr>
            <p:nvPr/>
          </p:nvSpPr>
          <p:spPr bwMode="gray">
            <a:xfrm>
              <a:off x="1259538" y="4235464"/>
              <a:ext cx="11235" cy="229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8" name="Freeform 301"/>
            <p:cNvSpPr>
              <a:spLocks/>
            </p:cNvSpPr>
            <p:nvPr/>
          </p:nvSpPr>
          <p:spPr bwMode="gray">
            <a:xfrm>
              <a:off x="1211229" y="4272585"/>
              <a:ext cx="17976" cy="20745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9" name="Freeform 302"/>
            <p:cNvSpPr>
              <a:spLocks/>
            </p:cNvSpPr>
            <p:nvPr/>
          </p:nvSpPr>
          <p:spPr bwMode="gray">
            <a:xfrm>
              <a:off x="1201117" y="4133927"/>
              <a:ext cx="83138" cy="77517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0" name="Freeform 303"/>
            <p:cNvSpPr>
              <a:spLocks/>
            </p:cNvSpPr>
            <p:nvPr/>
          </p:nvSpPr>
          <p:spPr bwMode="gray">
            <a:xfrm>
              <a:off x="792169" y="3685199"/>
              <a:ext cx="173017" cy="160494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1" name="Freeform 304"/>
            <p:cNvSpPr>
              <a:spLocks/>
            </p:cNvSpPr>
            <p:nvPr/>
          </p:nvSpPr>
          <p:spPr bwMode="gray">
            <a:xfrm>
              <a:off x="1195501" y="3620784"/>
              <a:ext cx="113471" cy="120097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2" name="Freeform 305"/>
            <p:cNvSpPr>
              <a:spLocks/>
            </p:cNvSpPr>
            <p:nvPr/>
          </p:nvSpPr>
          <p:spPr bwMode="gray">
            <a:xfrm>
              <a:off x="1266280" y="3624058"/>
              <a:ext cx="32581" cy="40397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3" name="Freeform 306"/>
            <p:cNvSpPr>
              <a:spLocks/>
            </p:cNvSpPr>
            <p:nvPr/>
          </p:nvSpPr>
          <p:spPr bwMode="gray">
            <a:xfrm>
              <a:off x="1379752" y="4084796"/>
              <a:ext cx="70779" cy="146300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4" name="Freeform 307"/>
            <p:cNvSpPr>
              <a:spLocks/>
            </p:cNvSpPr>
            <p:nvPr/>
          </p:nvSpPr>
          <p:spPr bwMode="gray">
            <a:xfrm>
              <a:off x="2440321" y="4453823"/>
              <a:ext cx="47187" cy="44764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5" name="Freeform 308"/>
            <p:cNvSpPr>
              <a:spLocks/>
            </p:cNvSpPr>
            <p:nvPr/>
          </p:nvSpPr>
          <p:spPr bwMode="gray">
            <a:xfrm>
              <a:off x="2484136" y="3982167"/>
              <a:ext cx="58421" cy="43672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6" name="Freeform 309"/>
            <p:cNvSpPr>
              <a:spLocks/>
            </p:cNvSpPr>
            <p:nvPr/>
          </p:nvSpPr>
          <p:spPr bwMode="gray">
            <a:xfrm>
              <a:off x="2670634" y="4437446"/>
              <a:ext cx="61792" cy="88435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7" name="Freeform 310"/>
            <p:cNvSpPr>
              <a:spLocks/>
            </p:cNvSpPr>
            <p:nvPr/>
          </p:nvSpPr>
          <p:spPr bwMode="gray">
            <a:xfrm>
              <a:off x="2613337" y="4521514"/>
              <a:ext cx="75273" cy="82976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8" name="Freeform 311"/>
            <p:cNvSpPr>
              <a:spLocks/>
            </p:cNvSpPr>
            <p:nvPr/>
          </p:nvSpPr>
          <p:spPr bwMode="gray">
            <a:xfrm>
              <a:off x="2180795" y="3765992"/>
              <a:ext cx="29211" cy="76425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9" name="Freeform 312"/>
            <p:cNvSpPr>
              <a:spLocks/>
            </p:cNvSpPr>
            <p:nvPr/>
          </p:nvSpPr>
          <p:spPr bwMode="gray">
            <a:xfrm>
              <a:off x="2153832" y="3845693"/>
              <a:ext cx="26964" cy="27295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0" name="Freeform 313"/>
            <p:cNvSpPr>
              <a:spLocks/>
            </p:cNvSpPr>
            <p:nvPr/>
          </p:nvSpPr>
          <p:spPr bwMode="gray">
            <a:xfrm>
              <a:off x="2203265" y="3865346"/>
              <a:ext cx="49433" cy="36029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1" name="Freeform 314"/>
            <p:cNvSpPr>
              <a:spLocks/>
            </p:cNvSpPr>
            <p:nvPr/>
          </p:nvSpPr>
          <p:spPr bwMode="gray">
            <a:xfrm>
              <a:off x="2086422" y="3887182"/>
              <a:ext cx="88756" cy="77517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2" name="Freeform 315"/>
            <p:cNvSpPr>
              <a:spLocks/>
            </p:cNvSpPr>
            <p:nvPr/>
          </p:nvSpPr>
          <p:spPr bwMode="gray">
            <a:xfrm>
              <a:off x="2069571" y="3921027"/>
              <a:ext cx="99990" cy="88436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3" name="Freeform 316"/>
            <p:cNvSpPr>
              <a:spLocks/>
            </p:cNvSpPr>
            <p:nvPr/>
          </p:nvSpPr>
          <p:spPr bwMode="gray">
            <a:xfrm>
              <a:off x="2403245" y="3988718"/>
              <a:ext cx="105607" cy="86252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4" name="Freeform 317"/>
            <p:cNvSpPr>
              <a:spLocks/>
            </p:cNvSpPr>
            <p:nvPr/>
          </p:nvSpPr>
          <p:spPr bwMode="gray">
            <a:xfrm>
              <a:off x="2304379" y="3965791"/>
              <a:ext cx="101114" cy="87344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5" name="Freeform 318"/>
            <p:cNvSpPr>
              <a:spLocks/>
            </p:cNvSpPr>
            <p:nvPr/>
          </p:nvSpPr>
          <p:spPr bwMode="gray">
            <a:xfrm>
              <a:off x="2116757" y="4108816"/>
              <a:ext cx="419059" cy="32753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6" name="Freeform 319"/>
            <p:cNvSpPr>
              <a:spLocks/>
            </p:cNvSpPr>
            <p:nvPr/>
          </p:nvSpPr>
          <p:spPr bwMode="gray">
            <a:xfrm>
              <a:off x="2171808" y="3938495"/>
              <a:ext cx="68533" cy="77518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7" name="Freeform 320"/>
            <p:cNvSpPr>
              <a:spLocks/>
            </p:cNvSpPr>
            <p:nvPr/>
          </p:nvSpPr>
          <p:spPr bwMode="gray">
            <a:xfrm>
              <a:off x="1920147" y="3904650"/>
              <a:ext cx="112348" cy="119006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8" name="Freeform 321"/>
            <p:cNvSpPr>
              <a:spLocks/>
            </p:cNvSpPr>
            <p:nvPr/>
          </p:nvSpPr>
          <p:spPr bwMode="gray">
            <a:xfrm>
              <a:off x="2029125" y="4026931"/>
              <a:ext cx="95496" cy="26203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9" name="Freeform 322"/>
            <p:cNvSpPr>
              <a:spLocks/>
            </p:cNvSpPr>
            <p:nvPr/>
          </p:nvSpPr>
          <p:spPr bwMode="gray">
            <a:xfrm>
              <a:off x="3986234" y="4078246"/>
              <a:ext cx="146053" cy="163769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0" name="Freeform 323"/>
            <p:cNvSpPr>
              <a:spLocks/>
            </p:cNvSpPr>
            <p:nvPr/>
          </p:nvSpPr>
          <p:spPr bwMode="gray">
            <a:xfrm>
              <a:off x="3862650" y="3965791"/>
              <a:ext cx="147176" cy="195431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1" name="Freeform 324"/>
            <p:cNvSpPr>
              <a:spLocks/>
            </p:cNvSpPr>
            <p:nvPr/>
          </p:nvSpPr>
          <p:spPr bwMode="gray">
            <a:xfrm>
              <a:off x="3964888" y="3821674"/>
              <a:ext cx="146053" cy="137566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2" name="Freeform 325"/>
            <p:cNvSpPr>
              <a:spLocks/>
            </p:cNvSpPr>
            <p:nvPr/>
          </p:nvSpPr>
          <p:spPr bwMode="gray">
            <a:xfrm>
              <a:off x="4091842" y="3868620"/>
              <a:ext cx="43815" cy="68783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3" name="Freeform 326"/>
            <p:cNvSpPr>
              <a:spLocks/>
            </p:cNvSpPr>
            <p:nvPr/>
          </p:nvSpPr>
          <p:spPr bwMode="gray">
            <a:xfrm>
              <a:off x="4118805" y="3890457"/>
              <a:ext cx="38199" cy="44764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4" name="Freeform 327"/>
            <p:cNvSpPr>
              <a:spLocks/>
            </p:cNvSpPr>
            <p:nvPr/>
          </p:nvSpPr>
          <p:spPr bwMode="gray">
            <a:xfrm>
              <a:off x="4148015" y="3898099"/>
              <a:ext cx="38199" cy="33845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5" name="Freeform 328"/>
            <p:cNvSpPr>
              <a:spLocks/>
            </p:cNvSpPr>
            <p:nvPr/>
          </p:nvSpPr>
          <p:spPr bwMode="gray">
            <a:xfrm>
              <a:off x="3898602" y="3819491"/>
              <a:ext cx="122459" cy="194339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6" name="Freeform 329"/>
            <p:cNvSpPr>
              <a:spLocks/>
            </p:cNvSpPr>
            <p:nvPr/>
          </p:nvSpPr>
          <p:spPr bwMode="gray">
            <a:xfrm>
              <a:off x="3866021" y="3952689"/>
              <a:ext cx="66286" cy="67691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7" name="Freeform 330"/>
            <p:cNvSpPr>
              <a:spLocks/>
            </p:cNvSpPr>
            <p:nvPr/>
          </p:nvSpPr>
          <p:spPr bwMode="gray">
            <a:xfrm>
              <a:off x="3957024" y="4225638"/>
              <a:ext cx="221326" cy="52952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8" name="Freeform 331"/>
            <p:cNvSpPr>
              <a:spLocks/>
            </p:cNvSpPr>
            <p:nvPr/>
          </p:nvSpPr>
          <p:spPr bwMode="gray">
            <a:xfrm>
              <a:off x="3953652" y="3913385"/>
              <a:ext cx="439283" cy="458554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9" name="Freeform 332"/>
            <p:cNvSpPr>
              <a:spLocks/>
            </p:cNvSpPr>
            <p:nvPr/>
          </p:nvSpPr>
          <p:spPr bwMode="gray">
            <a:xfrm>
              <a:off x="3926689" y="4155763"/>
              <a:ext cx="124707" cy="60594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0" name="Freeform 333"/>
            <p:cNvSpPr>
              <a:spLocks/>
            </p:cNvSpPr>
            <p:nvPr/>
          </p:nvSpPr>
          <p:spPr bwMode="gray">
            <a:xfrm>
              <a:off x="4076112" y="4195068"/>
              <a:ext cx="91002" cy="101537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1" name="Freeform 334"/>
            <p:cNvSpPr>
              <a:spLocks/>
            </p:cNvSpPr>
            <p:nvPr/>
          </p:nvSpPr>
          <p:spPr bwMode="gray">
            <a:xfrm>
              <a:off x="3808723" y="3814031"/>
              <a:ext cx="42692" cy="55682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2" name="Freeform 335"/>
            <p:cNvSpPr>
              <a:spLocks/>
            </p:cNvSpPr>
            <p:nvPr/>
          </p:nvSpPr>
          <p:spPr bwMode="gray">
            <a:xfrm>
              <a:off x="3759290" y="3774726"/>
              <a:ext cx="49433" cy="60049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3" name="Freeform 336"/>
            <p:cNvSpPr>
              <a:spLocks/>
            </p:cNvSpPr>
            <p:nvPr/>
          </p:nvSpPr>
          <p:spPr bwMode="gray">
            <a:xfrm>
              <a:off x="3796365" y="3768175"/>
              <a:ext cx="12359" cy="32754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4" name="Freeform 337"/>
            <p:cNvSpPr>
              <a:spLocks/>
            </p:cNvSpPr>
            <p:nvPr/>
          </p:nvSpPr>
          <p:spPr bwMode="gray">
            <a:xfrm>
              <a:off x="3819958" y="3865346"/>
              <a:ext cx="39322" cy="31662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5" name="Freeform 338"/>
            <p:cNvSpPr>
              <a:spLocks/>
            </p:cNvSpPr>
            <p:nvPr/>
          </p:nvSpPr>
          <p:spPr bwMode="gray">
            <a:xfrm>
              <a:off x="3848045" y="3879539"/>
              <a:ext cx="67409" cy="2402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6" name="Freeform 339"/>
            <p:cNvSpPr>
              <a:spLocks/>
            </p:cNvSpPr>
            <p:nvPr/>
          </p:nvSpPr>
          <p:spPr bwMode="gray">
            <a:xfrm>
              <a:off x="3499765" y="3619691"/>
              <a:ext cx="317946" cy="198707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7" name="Freeform 340"/>
            <p:cNvSpPr>
              <a:spLocks/>
            </p:cNvSpPr>
            <p:nvPr/>
          </p:nvSpPr>
          <p:spPr bwMode="gray">
            <a:xfrm>
              <a:off x="3784007" y="3807480"/>
              <a:ext cx="67409" cy="37121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8" name="Freeform 341"/>
            <p:cNvSpPr>
              <a:spLocks/>
            </p:cNvSpPr>
            <p:nvPr/>
          </p:nvSpPr>
          <p:spPr bwMode="gray">
            <a:xfrm>
              <a:off x="3773895" y="3826041"/>
              <a:ext cx="35952" cy="19652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9" name="Freeform 342"/>
            <p:cNvSpPr>
              <a:spLocks/>
            </p:cNvSpPr>
            <p:nvPr/>
          </p:nvSpPr>
          <p:spPr bwMode="gray">
            <a:xfrm>
              <a:off x="3979493" y="3768175"/>
              <a:ext cx="31457" cy="229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0" name="Freeform 343"/>
            <p:cNvSpPr>
              <a:spLocks/>
            </p:cNvSpPr>
            <p:nvPr/>
          </p:nvSpPr>
          <p:spPr bwMode="gray">
            <a:xfrm>
              <a:off x="3949159" y="3763808"/>
              <a:ext cx="35952" cy="29479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1" name="Freeform 344"/>
            <p:cNvSpPr>
              <a:spLocks/>
            </p:cNvSpPr>
            <p:nvPr/>
          </p:nvSpPr>
          <p:spPr bwMode="gray">
            <a:xfrm>
              <a:off x="3836810" y="3726687"/>
              <a:ext cx="115719" cy="43672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2" name="Freeform 345"/>
            <p:cNvSpPr>
              <a:spLocks/>
            </p:cNvSpPr>
            <p:nvPr/>
          </p:nvSpPr>
          <p:spPr bwMode="gray">
            <a:xfrm>
              <a:off x="4031173" y="2638168"/>
              <a:ext cx="362885" cy="527337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3" name="Freeform 346"/>
            <p:cNvSpPr>
              <a:spLocks/>
            </p:cNvSpPr>
            <p:nvPr/>
          </p:nvSpPr>
          <p:spPr bwMode="gray">
            <a:xfrm>
              <a:off x="4356984" y="2836875"/>
              <a:ext cx="30334" cy="37121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4" name="Freeform 347"/>
            <p:cNvSpPr>
              <a:spLocks/>
            </p:cNvSpPr>
            <p:nvPr/>
          </p:nvSpPr>
          <p:spPr bwMode="gray">
            <a:xfrm>
              <a:off x="3873886" y="2871812"/>
              <a:ext cx="230314" cy="256572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5" name="Freeform 348"/>
            <p:cNvSpPr>
              <a:spLocks/>
            </p:cNvSpPr>
            <p:nvPr/>
          </p:nvSpPr>
          <p:spPr bwMode="gray">
            <a:xfrm>
              <a:off x="3821081" y="3062876"/>
              <a:ext cx="66286" cy="4694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6" name="Freeform 349"/>
            <p:cNvSpPr>
              <a:spLocks/>
            </p:cNvSpPr>
            <p:nvPr/>
          </p:nvSpPr>
          <p:spPr bwMode="gray">
            <a:xfrm>
              <a:off x="3654806" y="2803029"/>
              <a:ext cx="69656" cy="9826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7" name="Freeform 350"/>
            <p:cNvSpPr>
              <a:spLocks/>
            </p:cNvSpPr>
            <p:nvPr/>
          </p:nvSpPr>
          <p:spPr bwMode="gray">
            <a:xfrm>
              <a:off x="3773895" y="2812855"/>
              <a:ext cx="56174" cy="85160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8" name="Freeform 351"/>
            <p:cNvSpPr>
              <a:spLocks/>
            </p:cNvSpPr>
            <p:nvPr/>
          </p:nvSpPr>
          <p:spPr bwMode="gray">
            <a:xfrm>
              <a:off x="3443591" y="2789927"/>
              <a:ext cx="85384" cy="92803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9" name="Freeform 352"/>
            <p:cNvSpPr>
              <a:spLocks/>
            </p:cNvSpPr>
            <p:nvPr/>
          </p:nvSpPr>
          <p:spPr bwMode="gray">
            <a:xfrm>
              <a:off x="3489654" y="2834691"/>
              <a:ext cx="192115" cy="14957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0" name="Freeform 353"/>
            <p:cNvSpPr>
              <a:spLocks/>
            </p:cNvSpPr>
            <p:nvPr/>
          </p:nvSpPr>
          <p:spPr bwMode="gray">
            <a:xfrm>
              <a:off x="3496395" y="2663279"/>
              <a:ext cx="97743" cy="72059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1" name="Freeform 354"/>
            <p:cNvSpPr>
              <a:spLocks/>
            </p:cNvSpPr>
            <p:nvPr/>
          </p:nvSpPr>
          <p:spPr bwMode="gray">
            <a:xfrm>
              <a:off x="3588521" y="2631617"/>
              <a:ext cx="17976" cy="21836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2" name="Freeform 355"/>
            <p:cNvSpPr>
              <a:spLocks/>
            </p:cNvSpPr>
            <p:nvPr/>
          </p:nvSpPr>
          <p:spPr bwMode="gray">
            <a:xfrm>
              <a:off x="3609867" y="2601047"/>
              <a:ext cx="56174" cy="33845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3" name="Freeform 356"/>
            <p:cNvSpPr>
              <a:spLocks/>
            </p:cNvSpPr>
            <p:nvPr/>
          </p:nvSpPr>
          <p:spPr bwMode="gray">
            <a:xfrm>
              <a:off x="3609867" y="2643626"/>
              <a:ext cx="48310" cy="27296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4" name="Freeform 357"/>
            <p:cNvSpPr>
              <a:spLocks/>
            </p:cNvSpPr>
            <p:nvPr/>
          </p:nvSpPr>
          <p:spPr bwMode="gray">
            <a:xfrm>
              <a:off x="3549199" y="2728787"/>
              <a:ext cx="16853" cy="229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5" name="Freeform 358"/>
            <p:cNvSpPr>
              <a:spLocks/>
            </p:cNvSpPr>
            <p:nvPr/>
          </p:nvSpPr>
          <p:spPr bwMode="gray">
            <a:xfrm>
              <a:off x="3548075" y="2745164"/>
              <a:ext cx="93249" cy="72059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6" name="Freeform 359"/>
            <p:cNvSpPr>
              <a:spLocks/>
            </p:cNvSpPr>
            <p:nvPr/>
          </p:nvSpPr>
          <p:spPr bwMode="gray">
            <a:xfrm>
              <a:off x="3696375" y="2641443"/>
              <a:ext cx="15729" cy="38213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7" name="Freeform 360"/>
            <p:cNvSpPr>
              <a:spLocks/>
            </p:cNvSpPr>
            <p:nvPr/>
          </p:nvSpPr>
          <p:spPr bwMode="gray">
            <a:xfrm>
              <a:off x="3654806" y="2694941"/>
              <a:ext cx="60668" cy="7315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8" name="Freeform 361"/>
            <p:cNvSpPr>
              <a:spLocks/>
            </p:cNvSpPr>
            <p:nvPr/>
          </p:nvSpPr>
          <p:spPr bwMode="gray">
            <a:xfrm>
              <a:off x="3717721" y="2741888"/>
              <a:ext cx="35952" cy="37121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9" name="Freeform 362"/>
            <p:cNvSpPr>
              <a:spLocks/>
            </p:cNvSpPr>
            <p:nvPr/>
          </p:nvSpPr>
          <p:spPr bwMode="gray">
            <a:xfrm>
              <a:off x="3759290" y="2727695"/>
              <a:ext cx="138188" cy="78609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0" name="Freeform 363"/>
            <p:cNvSpPr>
              <a:spLocks/>
            </p:cNvSpPr>
            <p:nvPr/>
          </p:nvSpPr>
          <p:spPr bwMode="gray">
            <a:xfrm>
              <a:off x="3684017" y="2563926"/>
              <a:ext cx="73027" cy="81885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1" name="Freeform 364"/>
            <p:cNvSpPr>
              <a:spLocks/>
            </p:cNvSpPr>
            <p:nvPr/>
          </p:nvSpPr>
          <p:spPr bwMode="gray">
            <a:xfrm>
              <a:off x="3771648" y="2598864"/>
              <a:ext cx="31457" cy="43672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2" name="Freeform 365"/>
            <p:cNvSpPr>
              <a:spLocks/>
            </p:cNvSpPr>
            <p:nvPr/>
          </p:nvSpPr>
          <p:spPr bwMode="gray">
            <a:xfrm>
              <a:off x="3876133" y="2607598"/>
              <a:ext cx="56174" cy="116821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3" name="Freeform 366"/>
            <p:cNvSpPr>
              <a:spLocks/>
            </p:cNvSpPr>
            <p:nvPr/>
          </p:nvSpPr>
          <p:spPr bwMode="gray">
            <a:xfrm>
              <a:off x="3679523" y="2939503"/>
              <a:ext cx="41569" cy="37121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4" name="Freeform 367"/>
            <p:cNvSpPr>
              <a:spLocks/>
            </p:cNvSpPr>
            <p:nvPr/>
          </p:nvSpPr>
          <p:spPr bwMode="gray">
            <a:xfrm>
              <a:off x="3887368" y="2809580"/>
              <a:ext cx="49433" cy="34938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5" name="Freeform 368"/>
            <p:cNvSpPr>
              <a:spLocks/>
            </p:cNvSpPr>
            <p:nvPr/>
          </p:nvSpPr>
          <p:spPr bwMode="gray">
            <a:xfrm>
              <a:off x="3922195" y="2974441"/>
              <a:ext cx="20223" cy="26203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6" name="Freeform 369"/>
            <p:cNvSpPr>
              <a:spLocks/>
            </p:cNvSpPr>
            <p:nvPr/>
          </p:nvSpPr>
          <p:spPr bwMode="gray">
            <a:xfrm>
              <a:off x="3914331" y="2587946"/>
              <a:ext cx="187622" cy="215083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7" name="Freeform 370"/>
            <p:cNvSpPr>
              <a:spLocks/>
            </p:cNvSpPr>
            <p:nvPr/>
          </p:nvSpPr>
          <p:spPr bwMode="gray">
            <a:xfrm>
              <a:off x="4122175" y="4331542"/>
              <a:ext cx="64039" cy="72059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8" name="Freeform 371"/>
            <p:cNvSpPr>
              <a:spLocks/>
            </p:cNvSpPr>
            <p:nvPr/>
          </p:nvSpPr>
          <p:spPr bwMode="gray">
            <a:xfrm>
              <a:off x="3243611" y="2888189"/>
              <a:ext cx="903281" cy="598304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9" name="Freeform 372"/>
            <p:cNvSpPr>
              <a:spLocks/>
            </p:cNvSpPr>
            <p:nvPr/>
          </p:nvSpPr>
          <p:spPr bwMode="gray">
            <a:xfrm>
              <a:off x="2964987" y="2905657"/>
              <a:ext cx="405578" cy="399597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30" name="Freeform 373"/>
            <p:cNvSpPr>
              <a:spLocks/>
            </p:cNvSpPr>
            <p:nvPr/>
          </p:nvSpPr>
          <p:spPr bwMode="gray">
            <a:xfrm>
              <a:off x="3418874" y="3390415"/>
              <a:ext cx="608928" cy="324263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31" name="Freeform 374"/>
            <p:cNvSpPr>
              <a:spLocks/>
            </p:cNvSpPr>
            <p:nvPr/>
          </p:nvSpPr>
          <p:spPr bwMode="gray">
            <a:xfrm>
              <a:off x="4367095" y="3082528"/>
              <a:ext cx="112348" cy="78609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234" name="직사각형 233"/>
          <p:cNvSpPr/>
          <p:nvPr/>
        </p:nvSpPr>
        <p:spPr>
          <a:xfrm>
            <a:off x="2551150" y="3443100"/>
            <a:ext cx="6857219" cy="784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6. </a:t>
            </a:r>
            <a:r>
              <a:rPr lang="ko-KR" altLang="en-US" sz="32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독도가 한국땅인 지리적 근거</a:t>
            </a:r>
          </a:p>
        </p:txBody>
      </p:sp>
      <p:pic>
        <p:nvPicPr>
          <p:cNvPr id="235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75" y="3009054"/>
            <a:ext cx="1188659" cy="12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31530" y="3368656"/>
            <a:ext cx="1128167" cy="12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직사각형 237"/>
          <p:cNvSpPr/>
          <p:nvPr/>
        </p:nvSpPr>
        <p:spPr>
          <a:xfrm>
            <a:off x="6653625" y="4461737"/>
            <a:ext cx="1938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Simplified Arabic Fixed" pitchFamily="49" charset="-78"/>
                <a:cs typeface="Simplified Arabic Fixed" pitchFamily="49" charset="-78"/>
              </a:rPr>
              <a:t>체육학과 진강민</a:t>
            </a:r>
            <a:endParaRPr lang="en-US" altLang="ko-KR" dirty="0">
              <a:solidFill>
                <a:prstClr val="black">
                  <a:lumMod val="85000"/>
                  <a:lumOff val="15000"/>
                </a:prstClr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93183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독도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700" dirty="0"/>
              <a:t>                                    독도는 현재 경상북도에</a:t>
            </a:r>
            <a:endParaRPr lang="en-US" altLang="ko-KR" sz="2700" dirty="0"/>
          </a:p>
          <a:p>
            <a:pPr marL="0" indent="0">
              <a:buNone/>
            </a:pPr>
            <a:r>
              <a:rPr lang="en-US" altLang="ko-KR" sz="2700" dirty="0"/>
              <a:t>                                    </a:t>
            </a:r>
            <a:r>
              <a:rPr lang="ko-KR" altLang="en-US" sz="2700" dirty="0"/>
              <a:t>속해있는 화산 섬으로서</a:t>
            </a:r>
            <a:endParaRPr lang="en-US" altLang="ko-KR" sz="2700" dirty="0"/>
          </a:p>
          <a:p>
            <a:pPr marL="0" indent="0">
              <a:buNone/>
            </a:pPr>
            <a:r>
              <a:rPr lang="en-US" altLang="ko-KR" sz="2700" dirty="0"/>
              <a:t>                                    </a:t>
            </a:r>
            <a:r>
              <a:rPr lang="ko-KR" altLang="en-US" sz="2700" dirty="0"/>
              <a:t>대한민국 가장 동쪽에 </a:t>
            </a:r>
            <a:endParaRPr lang="en-US" altLang="ko-KR" sz="2700" dirty="0"/>
          </a:p>
          <a:p>
            <a:pPr marL="0" indent="0">
              <a:buNone/>
            </a:pPr>
            <a:r>
              <a:rPr lang="en-US" altLang="ko-KR" sz="2700" dirty="0"/>
              <a:t>                                    </a:t>
            </a:r>
            <a:r>
              <a:rPr lang="ko-KR" altLang="en-US" sz="2700" dirty="0"/>
              <a:t>위치한 영토이다</a:t>
            </a:r>
            <a:r>
              <a:rPr lang="en-US" altLang="ko-KR" sz="2700" dirty="0"/>
              <a:t>.     </a:t>
            </a:r>
          </a:p>
          <a:p>
            <a:pPr marL="0" indent="0">
              <a:buNone/>
            </a:pPr>
            <a:r>
              <a:rPr lang="en-US" altLang="ko-KR" sz="2800" dirty="0"/>
              <a:t>                                     </a:t>
            </a:r>
            <a:endParaRPr lang="ko-KR" alt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700808"/>
            <a:ext cx="39604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6.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지리적 근거</a:t>
            </a:r>
          </a:p>
        </p:txBody>
      </p:sp>
      <p:pic>
        <p:nvPicPr>
          <p:cNvPr id="7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718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75520" y="85705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1.</a:t>
            </a:r>
            <a:r>
              <a:rPr lang="ko-KR" altLang="en-US" sz="4000" dirty="0"/>
              <a:t>독도 행정구역</a:t>
            </a:r>
            <a:r>
              <a:rPr lang="en-US" altLang="ko-KR" sz="4000" dirty="0"/>
              <a:t>&amp;</a:t>
            </a:r>
            <a:r>
              <a:rPr lang="ko-KR" altLang="en-US" sz="4000" dirty="0"/>
              <a:t>소유권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52351" y="1988841"/>
            <a:ext cx="8229600" cy="4525963"/>
          </a:xfrm>
        </p:spPr>
        <p:txBody>
          <a:bodyPr>
            <a:normAutofit/>
          </a:bodyPr>
          <a:lstStyle/>
          <a:p>
            <a:endParaRPr lang="en-US" altLang="ko-KR" sz="2400" dirty="0"/>
          </a:p>
          <a:p>
            <a:r>
              <a:rPr lang="ko-KR" altLang="en-US" sz="2400" dirty="0"/>
              <a:t>현주소</a:t>
            </a:r>
            <a:r>
              <a:rPr lang="en-US" altLang="ko-KR" sz="2400" dirty="0"/>
              <a:t>:</a:t>
            </a:r>
            <a:r>
              <a:rPr lang="ko-KR" altLang="en-US" sz="2400" dirty="0"/>
              <a:t>경상북도 울릉군 </a:t>
            </a:r>
            <a:r>
              <a:rPr lang="ko-KR" altLang="en-US" sz="2400" dirty="0" err="1"/>
              <a:t>울릉읍</a:t>
            </a:r>
            <a:r>
              <a:rPr lang="ko-KR" altLang="en-US" sz="2400" dirty="0"/>
              <a:t> 독도리 </a:t>
            </a:r>
            <a:r>
              <a:rPr lang="en-US" altLang="ko-KR" sz="2400" dirty="0"/>
              <a:t>1~96</a:t>
            </a:r>
            <a:r>
              <a:rPr lang="ko-KR" altLang="en-US" sz="2400" dirty="0"/>
              <a:t>번지</a:t>
            </a:r>
            <a:endParaRPr lang="en-US" altLang="ko-KR" sz="2400" dirty="0"/>
          </a:p>
          <a:p>
            <a:r>
              <a:rPr lang="en-US" altLang="ko-KR" sz="2400" dirty="0"/>
              <a:t>2000</a:t>
            </a:r>
            <a:r>
              <a:rPr lang="ko-KR" altLang="en-US" sz="2400" dirty="0"/>
              <a:t>년</a:t>
            </a:r>
            <a:r>
              <a:rPr lang="en-US" altLang="ko-KR" sz="2400" dirty="0"/>
              <a:t>1</a:t>
            </a:r>
            <a:r>
              <a:rPr lang="ko-KR" altLang="en-US" sz="2400" dirty="0"/>
              <a:t>월 시민단체들이 제기한 독도리 신설 청원을 계기로 </a:t>
            </a:r>
            <a:r>
              <a:rPr lang="en-US" altLang="ko-KR" sz="2400" dirty="0"/>
              <a:t>4</a:t>
            </a:r>
            <a:r>
              <a:rPr lang="ko-KR" altLang="en-US" sz="2400" dirty="0"/>
              <a:t>월 </a:t>
            </a:r>
            <a:r>
              <a:rPr lang="en-US" altLang="ko-KR" sz="2400" dirty="0"/>
              <a:t>8</a:t>
            </a:r>
            <a:r>
              <a:rPr lang="ko-KR" altLang="en-US" sz="2400" dirty="0"/>
              <a:t>일 리 로 행정 독립하여 경상북도 울릉군 </a:t>
            </a:r>
            <a:r>
              <a:rPr lang="ko-KR" altLang="en-US" sz="2400" dirty="0" err="1"/>
              <a:t>울릉읍</a:t>
            </a:r>
            <a:r>
              <a:rPr lang="ko-KR" altLang="en-US" sz="2400" dirty="0"/>
              <a:t> 독도리 산 </a:t>
            </a:r>
            <a:r>
              <a:rPr lang="en-US" altLang="ko-KR" sz="2400" dirty="0"/>
              <a:t>1~37</a:t>
            </a:r>
            <a:r>
              <a:rPr lang="ko-KR" altLang="en-US" sz="2400" dirty="0"/>
              <a:t>번지가 되었다가 </a:t>
            </a:r>
            <a:r>
              <a:rPr lang="en-US" altLang="ko-KR" sz="2400" dirty="0"/>
              <a:t>2005</a:t>
            </a:r>
            <a:r>
              <a:rPr lang="ko-KR" altLang="en-US" sz="2400" dirty="0"/>
              <a:t>년 지번이 변경되었다</a:t>
            </a:r>
            <a:r>
              <a:rPr lang="en-US" altLang="ko-KR" sz="2400" dirty="0"/>
              <a:t>.</a:t>
            </a:r>
            <a:r>
              <a:rPr lang="ko-KR" altLang="en-US" sz="2400" dirty="0"/>
              <a:t>  </a:t>
            </a:r>
            <a:endParaRPr lang="en-US" altLang="ko-KR" sz="2400" dirty="0"/>
          </a:p>
          <a:p>
            <a:r>
              <a:rPr lang="ko-KR" altLang="en-US" sz="2400" dirty="0"/>
              <a:t>소유권</a:t>
            </a:r>
            <a:r>
              <a:rPr lang="en-US" altLang="ko-KR" sz="2400" dirty="0"/>
              <a:t>:</a:t>
            </a:r>
            <a:r>
              <a:rPr lang="ko-KR" altLang="en-US" sz="2400" dirty="0"/>
              <a:t>대한민국 해양수산부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6.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지리적 근거</a:t>
            </a:r>
          </a:p>
        </p:txBody>
      </p:sp>
      <p:pic>
        <p:nvPicPr>
          <p:cNvPr id="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68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오른쪽 화살표 7"/>
          <p:cNvSpPr/>
          <p:nvPr/>
        </p:nvSpPr>
        <p:spPr>
          <a:xfrm>
            <a:off x="5115442" y="3103762"/>
            <a:ext cx="1872208" cy="8640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4295800" y="2240291"/>
            <a:ext cx="1656184" cy="847323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6.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지리적 근거</a:t>
            </a:r>
          </a:p>
        </p:txBody>
      </p:sp>
      <p:pic>
        <p:nvPicPr>
          <p:cNvPr id="4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1544" y="119675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</a:rPr>
              <a:t>2. </a:t>
            </a:r>
            <a:r>
              <a:rPr lang="ko-KR" altLang="en-US" sz="3600" dirty="0">
                <a:solidFill>
                  <a:prstClr val="black"/>
                </a:solidFill>
              </a:rPr>
              <a:t>우리나라와 일본간의 독도와의 거리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1664" y="2400471"/>
            <a:ext cx="66247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prstClr val="black"/>
                </a:solidFill>
              </a:rPr>
              <a:t>울릉도  </a:t>
            </a:r>
            <a:r>
              <a:rPr lang="en-US" altLang="ko-KR" sz="2800" i="1" dirty="0">
                <a:solidFill>
                  <a:prstClr val="black"/>
                </a:solidFill>
              </a:rPr>
              <a:t>87.4km</a:t>
            </a:r>
            <a:r>
              <a:rPr lang="en-US" altLang="ko-KR" sz="2800" dirty="0">
                <a:solidFill>
                  <a:prstClr val="black"/>
                </a:solidFill>
              </a:rPr>
              <a:t>   </a:t>
            </a:r>
            <a:r>
              <a:rPr lang="ko-KR" altLang="en-US" sz="2800" dirty="0">
                <a:solidFill>
                  <a:prstClr val="black"/>
                </a:solidFill>
              </a:rPr>
              <a:t>독도 거리</a:t>
            </a:r>
          </a:p>
          <a:p>
            <a:endParaRPr lang="ko-KR" altLang="en-US" sz="2800" dirty="0">
              <a:solidFill>
                <a:prstClr val="black"/>
              </a:solidFill>
            </a:endParaRPr>
          </a:p>
          <a:p>
            <a:r>
              <a:rPr lang="ko-KR" altLang="en-US" sz="2800" dirty="0">
                <a:solidFill>
                  <a:prstClr val="black"/>
                </a:solidFill>
              </a:rPr>
              <a:t>일본 </a:t>
            </a:r>
            <a:r>
              <a:rPr lang="ko-KR" altLang="en-US" sz="2800" dirty="0" err="1">
                <a:solidFill>
                  <a:prstClr val="black"/>
                </a:solidFill>
              </a:rPr>
              <a:t>오키섬</a:t>
            </a:r>
            <a:r>
              <a:rPr lang="ko-KR" altLang="en-US" sz="2800" dirty="0">
                <a:solidFill>
                  <a:prstClr val="black"/>
                </a:solidFill>
              </a:rPr>
              <a:t> </a:t>
            </a:r>
            <a:r>
              <a:rPr lang="en-US" altLang="ko-KR" sz="2800" i="1" dirty="0">
                <a:solidFill>
                  <a:prstClr val="black"/>
                </a:solidFill>
              </a:rPr>
              <a:t>157.5km</a:t>
            </a:r>
            <a:r>
              <a:rPr lang="en-US" altLang="ko-KR" sz="2800" dirty="0">
                <a:solidFill>
                  <a:prstClr val="black"/>
                </a:solidFill>
              </a:rPr>
              <a:t>   </a:t>
            </a:r>
            <a:r>
              <a:rPr lang="ko-KR" altLang="en-US" sz="2800" dirty="0">
                <a:solidFill>
                  <a:prstClr val="black"/>
                </a:solidFill>
              </a:rPr>
              <a:t>독도 거리</a:t>
            </a:r>
          </a:p>
          <a:p>
            <a:endParaRPr lang="ko-KR" altLang="en-US" sz="2800" dirty="0">
              <a:solidFill>
                <a:prstClr val="black"/>
              </a:solidFill>
            </a:endParaRPr>
          </a:p>
          <a:p>
            <a:r>
              <a:rPr lang="ko-KR" altLang="en-US" sz="2800" dirty="0">
                <a:solidFill>
                  <a:prstClr val="black"/>
                </a:solidFill>
              </a:rPr>
              <a:t>거의</a:t>
            </a:r>
            <a:r>
              <a:rPr lang="ko-KR" altLang="en-US" sz="3200" dirty="0">
                <a:solidFill>
                  <a:srgbClr val="66FFFF"/>
                </a:solidFill>
              </a:rPr>
              <a:t> </a:t>
            </a:r>
            <a:r>
              <a:rPr lang="ko-KR" altLang="en-US" sz="3600" b="1" u="sng" dirty="0" err="1">
                <a:solidFill>
                  <a:srgbClr val="0070C0"/>
                </a:solidFill>
              </a:rPr>
              <a:t>두배</a:t>
            </a:r>
            <a:r>
              <a:rPr lang="ko-KR" altLang="en-US" sz="3600" b="1" dirty="0">
                <a:solidFill>
                  <a:srgbClr val="66FFFF"/>
                </a:solidFill>
              </a:rPr>
              <a:t> </a:t>
            </a:r>
            <a:r>
              <a:rPr lang="ko-KR" altLang="en-US" sz="2800" dirty="0">
                <a:solidFill>
                  <a:prstClr val="black"/>
                </a:solidFill>
              </a:rPr>
              <a:t>정도의 차이</a:t>
            </a:r>
            <a:endParaRPr lang="en-US" altLang="ko-KR" sz="2800" dirty="0">
              <a:solidFill>
                <a:prstClr val="black"/>
              </a:solidFill>
            </a:endParaRPr>
          </a:p>
          <a:p>
            <a:endParaRPr lang="en-US" altLang="ko-KR" sz="2800" dirty="0">
              <a:solidFill>
                <a:prstClr val="black"/>
              </a:solidFill>
            </a:endParaRPr>
          </a:p>
          <a:p>
            <a:endParaRPr lang="ko-KR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81200" y="6283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3800" dirty="0"/>
              <a:t>3.</a:t>
            </a:r>
            <a:r>
              <a:rPr lang="ko-KR" altLang="en-US" sz="3800" dirty="0"/>
              <a:t>우리나라와 일본의 독도와의 거리 차이 </a:t>
            </a:r>
            <a:r>
              <a:rPr lang="ko-KR" altLang="en-US" sz="4000" dirty="0"/>
              <a:t/>
            </a:r>
            <a:br>
              <a:rPr lang="ko-KR" altLang="en-US" sz="4000" dirty="0"/>
            </a:b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916832"/>
            <a:ext cx="7920880" cy="386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6.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지리적 근거</a:t>
            </a:r>
          </a:p>
        </p:txBody>
      </p:sp>
      <p:pic>
        <p:nvPicPr>
          <p:cNvPr id="7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65176" y="60968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4.</a:t>
            </a:r>
            <a:r>
              <a:rPr lang="ko-KR" altLang="en-US" sz="4000" dirty="0"/>
              <a:t>울릉도에서 보이는 독도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sz="2300" dirty="0"/>
          </a:p>
          <a:p>
            <a:endParaRPr lang="en-US" altLang="ko-KR" sz="2300" dirty="0"/>
          </a:p>
          <a:p>
            <a:r>
              <a:rPr lang="ko-KR" altLang="en-US" sz="2300" dirty="0"/>
              <a:t>울릉도에서는 맑은 날이면 해안 </a:t>
            </a:r>
            <a:r>
              <a:rPr lang="en-US" altLang="ko-KR" sz="2300" dirty="0"/>
              <a:t>100m </a:t>
            </a:r>
            <a:r>
              <a:rPr lang="ko-KR" altLang="en-US" sz="2300" dirty="0"/>
              <a:t>아래에서도 육안으로 독도를 볼 수 있다</a:t>
            </a:r>
            <a:r>
              <a:rPr lang="en-US" altLang="ko-KR" sz="2300" dirty="0"/>
              <a:t>.</a:t>
            </a:r>
          </a:p>
          <a:p>
            <a:endParaRPr lang="ko-KR" altLang="en-US" dirty="0"/>
          </a:p>
        </p:txBody>
      </p:sp>
      <p:pic>
        <p:nvPicPr>
          <p:cNvPr id="2050" name="Picture 2" descr="C:\Users\Administrator\Desktop\KakaoTalk_20170928_121342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628800"/>
            <a:ext cx="763284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6.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지리적 근거</a:t>
            </a:r>
          </a:p>
        </p:txBody>
      </p:sp>
      <p:pic>
        <p:nvPicPr>
          <p:cNvPr id="7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58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63552" y="10573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5.</a:t>
            </a:r>
            <a:r>
              <a:rPr lang="ko-KR" altLang="en-US" dirty="0" smtClean="0"/>
              <a:t>독도는 과거 강원도에 속하는 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9536" y="1111252"/>
            <a:ext cx="8229600" cy="3805883"/>
          </a:xfrm>
        </p:spPr>
        <p:txBody>
          <a:bodyPr>
            <a:noAutofit/>
          </a:bodyPr>
          <a:lstStyle/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1693</a:t>
            </a:r>
            <a:r>
              <a:rPr lang="ko-KR" altLang="en-US" sz="2400" dirty="0"/>
              <a:t>년 울릉도에서의 양국어민 충돌사건으로 일본에 납치되었다 풀려난 어부 안용복은 </a:t>
            </a:r>
            <a:r>
              <a:rPr lang="en-US" altLang="ko-KR" sz="2400" dirty="0"/>
              <a:t>3</a:t>
            </a:r>
            <a:r>
              <a:rPr lang="ko-KR" altLang="en-US" sz="2400" dirty="0" err="1"/>
              <a:t>년후</a:t>
            </a:r>
            <a:r>
              <a:rPr lang="ko-KR" altLang="en-US" sz="2400" dirty="0"/>
              <a:t> 일행 </a:t>
            </a:r>
            <a:r>
              <a:rPr lang="en-US" altLang="ko-KR" sz="2400" dirty="0"/>
              <a:t>11</a:t>
            </a:r>
            <a:r>
              <a:rPr lang="ko-KR" altLang="en-US" sz="2400" dirty="0"/>
              <a:t>명을 이끌고 자진 도일하여 울릉도와 독도가 조선땅임을 주장했는데</a:t>
            </a:r>
            <a:r>
              <a:rPr lang="en-US" altLang="ko-KR" sz="2400" dirty="0"/>
              <a:t>, 1696</a:t>
            </a:r>
            <a:r>
              <a:rPr lang="ko-KR" altLang="en-US" sz="2400" dirty="0"/>
              <a:t>년 당시 안용복 일행 </a:t>
            </a:r>
            <a:r>
              <a:rPr lang="en-US" altLang="ko-KR" sz="2400" dirty="0"/>
              <a:t>11</a:t>
            </a:r>
            <a:r>
              <a:rPr lang="ko-KR" altLang="en-US" sz="2400" dirty="0"/>
              <a:t>명에 대한 일본측 조사기록 문서인 </a:t>
            </a:r>
            <a:r>
              <a:rPr lang="ko-KR" altLang="en-US" sz="2400" dirty="0" err="1"/>
              <a:t>원록구병자년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조선주착안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일권지각서가</a:t>
            </a:r>
            <a:r>
              <a:rPr lang="en-US" altLang="ko-KR" sz="2400" dirty="0"/>
              <a:t> </a:t>
            </a:r>
            <a:r>
              <a:rPr lang="ko-KR" altLang="en-US" sz="2400" dirty="0"/>
              <a:t>약</a:t>
            </a:r>
            <a:r>
              <a:rPr lang="en-US" altLang="ko-KR" sz="2400" dirty="0"/>
              <a:t>300</a:t>
            </a:r>
            <a:r>
              <a:rPr lang="ko-KR" altLang="en-US" sz="2400" dirty="0"/>
              <a:t>년이 지난 </a:t>
            </a:r>
            <a:r>
              <a:rPr lang="en-US" altLang="ko-KR" sz="2400" dirty="0"/>
              <a:t>2005</a:t>
            </a:r>
            <a:r>
              <a:rPr lang="ko-KR" altLang="en-US" sz="2400" dirty="0"/>
              <a:t>년 </a:t>
            </a:r>
            <a:r>
              <a:rPr lang="en-US" altLang="ko-KR" sz="2400" dirty="0"/>
              <a:t>5</a:t>
            </a:r>
            <a:r>
              <a:rPr lang="ko-KR" altLang="en-US" sz="2400" dirty="0"/>
              <a:t>월 일본 </a:t>
            </a:r>
            <a:r>
              <a:rPr lang="ko-KR" altLang="en-US" sz="2400" dirty="0" err="1"/>
              <a:t>시마네</a:t>
            </a:r>
            <a:r>
              <a:rPr lang="ko-KR" altLang="en-US" sz="2400" dirty="0"/>
              <a:t> 현의 민가에서 발견 공개되었다</a:t>
            </a:r>
            <a:r>
              <a:rPr lang="en-US" altLang="ko-KR" sz="2400" dirty="0"/>
              <a:t>.</a:t>
            </a:r>
          </a:p>
          <a:p>
            <a:endParaRPr lang="ko-KR" altLang="en-US" sz="3600" dirty="0"/>
          </a:p>
        </p:txBody>
      </p:sp>
      <p:sp>
        <p:nvSpPr>
          <p:cNvPr id="4" name="직사각형 3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6.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지리적 근거</a:t>
            </a:r>
          </a:p>
        </p:txBody>
      </p:sp>
      <p:pic>
        <p:nvPicPr>
          <p:cNvPr id="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0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63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5.</a:t>
            </a:r>
            <a:r>
              <a:rPr lang="ko-KR" altLang="en-US" dirty="0" smtClean="0"/>
              <a:t>독도는 과거 강원도에 속하는 섬</a:t>
            </a:r>
            <a:endParaRPr lang="ko-KR" alt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844825"/>
            <a:ext cx="59817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053208" y="2176265"/>
            <a:ext cx="8229600" cy="4525963"/>
          </a:xfrm>
        </p:spPr>
        <p:txBody>
          <a:bodyPr/>
          <a:lstStyle/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2005</a:t>
            </a:r>
            <a:r>
              <a:rPr lang="ko-KR" altLang="en-US" sz="2000" dirty="0"/>
              <a:t>년 일본 </a:t>
            </a:r>
            <a:r>
              <a:rPr lang="ko-KR" altLang="en-US" sz="2000" dirty="0" err="1"/>
              <a:t>시마네현의</a:t>
            </a:r>
            <a:r>
              <a:rPr lang="ko-KR" altLang="en-US" sz="2000" dirty="0"/>
              <a:t> 민가에서 발견된 </a:t>
            </a:r>
            <a:r>
              <a:rPr lang="en-US" altLang="ko-KR" sz="2000" dirty="0"/>
              <a:t>1696</a:t>
            </a:r>
            <a:r>
              <a:rPr lang="ko-KR" altLang="en-US" sz="2000" dirty="0"/>
              <a:t>년의 안용복 문서</a:t>
            </a:r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6.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지리적 근거</a:t>
            </a:r>
          </a:p>
        </p:txBody>
      </p:sp>
      <p:pic>
        <p:nvPicPr>
          <p:cNvPr id="8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4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63552" y="620689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독도에 관한 외교적 근거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192" y="1916831"/>
            <a:ext cx="6480720" cy="430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5.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외교적 근거</a:t>
            </a:r>
          </a:p>
        </p:txBody>
      </p:sp>
      <p:pic>
        <p:nvPicPr>
          <p:cNvPr id="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538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08418" y="692696"/>
            <a:ext cx="8229600" cy="1152128"/>
          </a:xfrm>
        </p:spPr>
        <p:txBody>
          <a:bodyPr>
            <a:normAutofit/>
          </a:bodyPr>
          <a:lstStyle/>
          <a:p>
            <a:r>
              <a:rPr lang="en-US" altLang="ko-KR" sz="3900" dirty="0"/>
              <a:t>5.</a:t>
            </a:r>
            <a:r>
              <a:rPr lang="ko-KR" altLang="en-US" sz="3900" dirty="0"/>
              <a:t>독도는 과거에 강원도에 속하는 섬 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/>
          </p:nvPr>
        </p:nvGraphicFramePr>
        <p:xfrm>
          <a:off x="1990902" y="1844825"/>
          <a:ext cx="8229600" cy="2360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97939"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            江原道</a:t>
                      </a:r>
                      <a:endParaRPr lang="ko-KR" alt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           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ko-KR" altLang="en-US" dirty="0" err="1" smtClean="0"/>
                        <a:t>此道中</a:t>
                      </a:r>
                      <a:endParaRPr lang="ko-KR" alt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       </a:t>
                      </a:r>
                      <a:r>
                        <a:rPr lang="ko-KR" altLang="en-US" dirty="0" smtClean="0"/>
                        <a:t>竹嶋松嶋 有之</a:t>
                      </a:r>
                      <a:endParaRPr lang="ko-KR" alt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190293"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en-US" altLang="ko-KR" baseline="0" dirty="0" smtClean="0"/>
                        <a:t>            </a:t>
                      </a:r>
                      <a:r>
                        <a:rPr lang="ko-KR" altLang="en-US" baseline="0" dirty="0" smtClean="0">
                          <a:solidFill>
                            <a:schemeClr val="bg1"/>
                          </a:solidFill>
                        </a:rPr>
                        <a:t>강원도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          </a:t>
                      </a:r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</a:rPr>
                        <a:t>이도안에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울릉도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竹嶋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) 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독도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松嶋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) 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있다</a:t>
                      </a:r>
                    </a:p>
                    <a:p>
                      <a:pPr latinLnBrk="1"/>
                      <a:endParaRPr lang="ko-KR" altLang="en-US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2134918" y="4293097"/>
            <a:ext cx="7976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prstClr val="black"/>
              </a:solidFill>
            </a:endParaRPr>
          </a:p>
          <a:p>
            <a:r>
              <a:rPr lang="ko-KR" altLang="en-US" dirty="0">
                <a:solidFill>
                  <a:prstClr val="black"/>
                </a:solidFill>
              </a:rPr>
              <a:t>이 문서에 의해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안용복은 일본측에서 주장하는 허풍쟁이가 아니라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독도에 대한 정확한 지식과 근거를 가지고 울릉도와 독도가 우리땅임을 주장했음이 밝혀졌다</a:t>
            </a:r>
            <a:r>
              <a:rPr lang="en-US" altLang="ko-KR" dirty="0">
                <a:solidFill>
                  <a:prstClr val="black"/>
                </a:solidFill>
              </a:rPr>
              <a:t>. </a:t>
            </a:r>
            <a:r>
              <a:rPr lang="ko-KR" altLang="en-US" dirty="0">
                <a:solidFill>
                  <a:prstClr val="black"/>
                </a:solidFill>
              </a:rPr>
              <a:t>당시 안용복은 가지고 간 팔도지도</a:t>
            </a:r>
            <a:r>
              <a:rPr lang="en-US" altLang="ko-KR" dirty="0">
                <a:solidFill>
                  <a:prstClr val="black"/>
                </a:solidFill>
              </a:rPr>
              <a:t>(</a:t>
            </a:r>
            <a:r>
              <a:rPr lang="ko-KR" altLang="en-US" dirty="0">
                <a:solidFill>
                  <a:prstClr val="black"/>
                </a:solidFill>
              </a:rPr>
              <a:t>현존하지 않음</a:t>
            </a:r>
            <a:r>
              <a:rPr lang="en-US" altLang="ko-KR" dirty="0">
                <a:solidFill>
                  <a:prstClr val="black"/>
                </a:solidFill>
              </a:rPr>
              <a:t>)</a:t>
            </a:r>
            <a:r>
              <a:rPr lang="ko-KR" altLang="en-US" dirty="0">
                <a:solidFill>
                  <a:prstClr val="black"/>
                </a:solidFill>
              </a:rPr>
              <a:t>를 보여주면서 </a:t>
            </a:r>
            <a:r>
              <a:rPr lang="en-US" altLang="ko-KR" dirty="0">
                <a:solidFill>
                  <a:prstClr val="black"/>
                </a:solidFill>
              </a:rPr>
              <a:t>"</a:t>
            </a:r>
            <a:r>
              <a:rPr lang="ko-KR" altLang="en-US" dirty="0">
                <a:solidFill>
                  <a:prstClr val="black"/>
                </a:solidFill>
              </a:rPr>
              <a:t>울릉도와 독도가 강원도에 속하는 섬</a:t>
            </a:r>
            <a:r>
              <a:rPr lang="en-US" altLang="ko-KR" dirty="0">
                <a:solidFill>
                  <a:prstClr val="black"/>
                </a:solidFill>
              </a:rPr>
              <a:t>(</a:t>
            </a:r>
            <a:r>
              <a:rPr lang="ko-KR" altLang="en-US" dirty="0">
                <a:solidFill>
                  <a:prstClr val="black"/>
                </a:solidFill>
              </a:rPr>
              <a:t>江原道 </a:t>
            </a:r>
            <a:r>
              <a:rPr lang="ko-KR" altLang="en-US" dirty="0" err="1">
                <a:solidFill>
                  <a:prstClr val="black"/>
                </a:solidFill>
              </a:rPr>
              <a:t>此道中</a:t>
            </a:r>
            <a:r>
              <a:rPr lang="ko-KR" altLang="en-US" dirty="0">
                <a:solidFill>
                  <a:prstClr val="black"/>
                </a:solidFill>
              </a:rPr>
              <a:t> 竹嶋松嶋有之</a:t>
            </a:r>
            <a:r>
              <a:rPr lang="en-US" altLang="ko-KR" dirty="0">
                <a:solidFill>
                  <a:prstClr val="black"/>
                </a:solidFill>
              </a:rPr>
              <a:t>)"</a:t>
            </a:r>
            <a:r>
              <a:rPr lang="ko-KR" altLang="en-US" dirty="0">
                <a:solidFill>
                  <a:prstClr val="black"/>
                </a:solidFill>
              </a:rPr>
              <a:t>이라고 주장했으며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독도의 위치도 상당히 정확하게 인식하고 있었음을 알 수 있다</a:t>
            </a:r>
            <a:r>
              <a:rPr lang="en-US" altLang="ko-KR" dirty="0">
                <a:solidFill>
                  <a:prstClr val="black"/>
                </a:solidFill>
              </a:rPr>
              <a:t>. </a:t>
            </a:r>
          </a:p>
          <a:p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6.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지리적 근거</a:t>
            </a:r>
          </a:p>
        </p:txBody>
      </p:sp>
      <p:pic>
        <p:nvPicPr>
          <p:cNvPr id="8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37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6709" y="5653825"/>
            <a:ext cx="3541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/>
              <a:t>감사합니다</a:t>
            </a:r>
            <a:endParaRPr lang="ko-KR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3454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/>
          <p:cNvGrpSpPr/>
          <p:nvPr/>
        </p:nvGrpSpPr>
        <p:grpSpPr>
          <a:xfrm>
            <a:off x="1919537" y="548680"/>
            <a:ext cx="5256584" cy="2736304"/>
            <a:chOff x="739366" y="2563926"/>
            <a:chExt cx="3740077" cy="219778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Freeform 190"/>
            <p:cNvSpPr>
              <a:spLocks/>
            </p:cNvSpPr>
            <p:nvPr/>
          </p:nvSpPr>
          <p:spPr bwMode="gray">
            <a:xfrm>
              <a:off x="1549398" y="2775734"/>
              <a:ext cx="69656" cy="14957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3" name="Freeform 191"/>
            <p:cNvSpPr>
              <a:spLocks/>
            </p:cNvSpPr>
            <p:nvPr/>
          </p:nvSpPr>
          <p:spPr bwMode="gray">
            <a:xfrm>
              <a:off x="1403344" y="2650177"/>
              <a:ext cx="91003" cy="56773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5" name="Freeform 192"/>
            <p:cNvSpPr>
              <a:spLocks/>
            </p:cNvSpPr>
            <p:nvPr/>
          </p:nvSpPr>
          <p:spPr bwMode="gray">
            <a:xfrm>
              <a:off x="1097757" y="2663279"/>
              <a:ext cx="91003" cy="176871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6" name="Freeform 193"/>
            <p:cNvSpPr>
              <a:spLocks/>
            </p:cNvSpPr>
            <p:nvPr/>
          </p:nvSpPr>
          <p:spPr bwMode="gray">
            <a:xfrm>
              <a:off x="1170783" y="2631617"/>
              <a:ext cx="99990" cy="7533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1" name="Freeform 194"/>
            <p:cNvSpPr>
              <a:spLocks/>
            </p:cNvSpPr>
            <p:nvPr/>
          </p:nvSpPr>
          <p:spPr bwMode="gray">
            <a:xfrm>
              <a:off x="1193253" y="2762633"/>
              <a:ext cx="38199" cy="37121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2" name="Freeform 195"/>
            <p:cNvSpPr>
              <a:spLocks/>
            </p:cNvSpPr>
            <p:nvPr/>
          </p:nvSpPr>
          <p:spPr bwMode="gray">
            <a:xfrm>
              <a:off x="2409986" y="3292153"/>
              <a:ext cx="26964" cy="132107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3" name="Freeform 196"/>
            <p:cNvSpPr>
              <a:spLocks/>
            </p:cNvSpPr>
            <p:nvPr/>
          </p:nvSpPr>
          <p:spPr bwMode="gray">
            <a:xfrm>
              <a:off x="1155055" y="2645811"/>
              <a:ext cx="1760499" cy="93021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4" name="Freeform 197"/>
            <p:cNvSpPr>
              <a:spLocks/>
            </p:cNvSpPr>
            <p:nvPr/>
          </p:nvSpPr>
          <p:spPr bwMode="gray">
            <a:xfrm>
              <a:off x="1969581" y="3725596"/>
              <a:ext cx="70780" cy="92802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5" name="Freeform 198"/>
            <p:cNvSpPr>
              <a:spLocks/>
            </p:cNvSpPr>
            <p:nvPr/>
          </p:nvSpPr>
          <p:spPr bwMode="gray">
            <a:xfrm>
              <a:off x="1568497" y="3571653"/>
              <a:ext cx="165151" cy="139749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6" name="Freeform 199"/>
            <p:cNvSpPr>
              <a:spLocks/>
            </p:cNvSpPr>
            <p:nvPr/>
          </p:nvSpPr>
          <p:spPr bwMode="gray">
            <a:xfrm>
              <a:off x="1962839" y="3901374"/>
              <a:ext cx="56174" cy="53498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7" name="Freeform 200"/>
            <p:cNvSpPr>
              <a:spLocks/>
            </p:cNvSpPr>
            <p:nvPr/>
          </p:nvSpPr>
          <p:spPr bwMode="gray">
            <a:xfrm>
              <a:off x="1848244" y="3698301"/>
              <a:ext cx="44939" cy="44764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8" name="Freeform 201"/>
            <p:cNvSpPr>
              <a:spLocks/>
            </p:cNvSpPr>
            <p:nvPr/>
          </p:nvSpPr>
          <p:spPr bwMode="gray">
            <a:xfrm>
              <a:off x="1889814" y="3667730"/>
              <a:ext cx="83138" cy="218359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9" name="Freeform 202"/>
            <p:cNvSpPr>
              <a:spLocks/>
            </p:cNvSpPr>
            <p:nvPr/>
          </p:nvSpPr>
          <p:spPr bwMode="gray">
            <a:xfrm>
              <a:off x="1994297" y="3716861"/>
              <a:ext cx="74150" cy="135383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0" name="Freeform 203"/>
            <p:cNvSpPr>
              <a:spLocks/>
            </p:cNvSpPr>
            <p:nvPr/>
          </p:nvSpPr>
          <p:spPr bwMode="gray">
            <a:xfrm>
              <a:off x="1952728" y="3746340"/>
              <a:ext cx="67409" cy="167045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1" name="Freeform 204"/>
            <p:cNvSpPr>
              <a:spLocks/>
            </p:cNvSpPr>
            <p:nvPr/>
          </p:nvSpPr>
          <p:spPr bwMode="gray">
            <a:xfrm>
              <a:off x="1845997" y="3657905"/>
              <a:ext cx="57298" cy="30570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2" name="Freeform 205"/>
            <p:cNvSpPr>
              <a:spLocks/>
            </p:cNvSpPr>
            <p:nvPr/>
          </p:nvSpPr>
          <p:spPr bwMode="gray">
            <a:xfrm>
              <a:off x="1761736" y="3640436"/>
              <a:ext cx="80891" cy="41489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3" name="Freeform 206"/>
            <p:cNvSpPr>
              <a:spLocks/>
            </p:cNvSpPr>
            <p:nvPr/>
          </p:nvSpPr>
          <p:spPr bwMode="gray">
            <a:xfrm>
              <a:off x="1630288" y="3578203"/>
              <a:ext cx="312329" cy="298060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4" name="Freeform 207"/>
            <p:cNvSpPr>
              <a:spLocks/>
            </p:cNvSpPr>
            <p:nvPr/>
          </p:nvSpPr>
          <p:spPr bwMode="gray">
            <a:xfrm>
              <a:off x="1558385" y="3542174"/>
              <a:ext cx="161782" cy="109179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5" name="Freeform 208"/>
            <p:cNvSpPr>
              <a:spLocks/>
            </p:cNvSpPr>
            <p:nvPr/>
          </p:nvSpPr>
          <p:spPr bwMode="gray">
            <a:xfrm>
              <a:off x="2212253" y="3441729"/>
              <a:ext cx="95496" cy="137566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6" name="Freeform 209"/>
            <p:cNvSpPr>
              <a:spLocks/>
            </p:cNvSpPr>
            <p:nvPr/>
          </p:nvSpPr>
          <p:spPr bwMode="gray">
            <a:xfrm>
              <a:off x="1853862" y="3350019"/>
              <a:ext cx="346033" cy="139749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7" name="Freeform 210"/>
            <p:cNvSpPr>
              <a:spLocks/>
            </p:cNvSpPr>
            <p:nvPr/>
          </p:nvSpPr>
          <p:spPr bwMode="gray">
            <a:xfrm>
              <a:off x="1695450" y="3306347"/>
              <a:ext cx="651621" cy="460738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8" name="Freeform 211"/>
            <p:cNvSpPr>
              <a:spLocks/>
            </p:cNvSpPr>
            <p:nvPr/>
          </p:nvSpPr>
          <p:spPr bwMode="gray">
            <a:xfrm>
              <a:off x="1990927" y="3810756"/>
              <a:ext cx="56174" cy="44763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9" name="Freeform 212"/>
            <p:cNvSpPr>
              <a:spLocks/>
            </p:cNvSpPr>
            <p:nvPr/>
          </p:nvSpPr>
          <p:spPr bwMode="gray">
            <a:xfrm>
              <a:off x="2283032" y="3590213"/>
              <a:ext cx="29211" cy="36029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0" name="Freeform 213"/>
            <p:cNvSpPr>
              <a:spLocks/>
            </p:cNvSpPr>
            <p:nvPr/>
          </p:nvSpPr>
          <p:spPr bwMode="gray">
            <a:xfrm>
              <a:off x="2293144" y="3493043"/>
              <a:ext cx="119090" cy="97170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1" name="Freeform 214"/>
            <p:cNvSpPr>
              <a:spLocks/>
            </p:cNvSpPr>
            <p:nvPr/>
          </p:nvSpPr>
          <p:spPr bwMode="gray">
            <a:xfrm>
              <a:off x="2308872" y="3585846"/>
              <a:ext cx="20223" cy="13101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2" name="Freeform 215"/>
            <p:cNvSpPr>
              <a:spLocks/>
            </p:cNvSpPr>
            <p:nvPr/>
          </p:nvSpPr>
          <p:spPr bwMode="gray">
            <a:xfrm>
              <a:off x="2389763" y="3432995"/>
              <a:ext cx="65162" cy="48039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3" name="Freeform 216"/>
            <p:cNvSpPr>
              <a:spLocks/>
            </p:cNvSpPr>
            <p:nvPr/>
          </p:nvSpPr>
          <p:spPr bwMode="gray">
            <a:xfrm>
              <a:off x="1696574" y="3569469"/>
              <a:ext cx="66286" cy="27296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4" name="Freeform 217"/>
            <p:cNvSpPr>
              <a:spLocks/>
            </p:cNvSpPr>
            <p:nvPr/>
          </p:nvSpPr>
          <p:spPr bwMode="gray">
            <a:xfrm>
              <a:off x="1696574" y="3569469"/>
              <a:ext cx="66286" cy="27296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5" name="Freeform 218"/>
            <p:cNvSpPr>
              <a:spLocks/>
            </p:cNvSpPr>
            <p:nvPr/>
          </p:nvSpPr>
          <p:spPr bwMode="gray">
            <a:xfrm>
              <a:off x="993273" y="2892556"/>
              <a:ext cx="277500" cy="330814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6" name="Freeform 219"/>
            <p:cNvSpPr>
              <a:spLocks/>
            </p:cNvSpPr>
            <p:nvPr/>
          </p:nvSpPr>
          <p:spPr bwMode="gray">
            <a:xfrm>
              <a:off x="840480" y="3452647"/>
              <a:ext cx="130324" cy="105904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7" name="Freeform 220"/>
            <p:cNvSpPr>
              <a:spLocks/>
            </p:cNvSpPr>
            <p:nvPr/>
          </p:nvSpPr>
          <p:spPr bwMode="gray">
            <a:xfrm>
              <a:off x="1005631" y="3422077"/>
              <a:ext cx="128077" cy="116821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8" name="Freeform 221"/>
            <p:cNvSpPr>
              <a:spLocks/>
            </p:cNvSpPr>
            <p:nvPr/>
          </p:nvSpPr>
          <p:spPr bwMode="gray">
            <a:xfrm>
              <a:off x="1066299" y="3531257"/>
              <a:ext cx="34828" cy="19652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9" name="Freeform 222"/>
            <p:cNvSpPr>
              <a:spLocks/>
            </p:cNvSpPr>
            <p:nvPr/>
          </p:nvSpPr>
          <p:spPr bwMode="gray">
            <a:xfrm>
              <a:off x="1024731" y="3489768"/>
              <a:ext cx="16852" cy="33845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0" name="Freeform 223"/>
            <p:cNvSpPr>
              <a:spLocks/>
            </p:cNvSpPr>
            <p:nvPr/>
          </p:nvSpPr>
          <p:spPr bwMode="gray">
            <a:xfrm>
              <a:off x="1028101" y="3463565"/>
              <a:ext cx="14605" cy="22927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1" name="Freeform 224"/>
            <p:cNvSpPr>
              <a:spLocks/>
            </p:cNvSpPr>
            <p:nvPr/>
          </p:nvSpPr>
          <p:spPr bwMode="gray">
            <a:xfrm>
              <a:off x="1035966" y="3377313"/>
              <a:ext cx="84261" cy="48039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2" name="Freeform 225"/>
            <p:cNvSpPr>
              <a:spLocks/>
            </p:cNvSpPr>
            <p:nvPr/>
          </p:nvSpPr>
          <p:spPr bwMode="gray">
            <a:xfrm>
              <a:off x="1000014" y="3407883"/>
              <a:ext cx="44939" cy="33846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3" name="Freeform 226"/>
            <p:cNvSpPr>
              <a:spLocks/>
            </p:cNvSpPr>
            <p:nvPr/>
          </p:nvSpPr>
          <p:spPr bwMode="gray">
            <a:xfrm>
              <a:off x="891036" y="3342375"/>
              <a:ext cx="130324" cy="145209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4" name="Freeform 227"/>
            <p:cNvSpPr>
              <a:spLocks/>
            </p:cNvSpPr>
            <p:nvPr/>
          </p:nvSpPr>
          <p:spPr bwMode="gray">
            <a:xfrm>
              <a:off x="838233" y="3475574"/>
              <a:ext cx="33704" cy="72059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5" name="Freeform 228"/>
            <p:cNvSpPr>
              <a:spLocks/>
            </p:cNvSpPr>
            <p:nvPr/>
          </p:nvSpPr>
          <p:spPr bwMode="gray">
            <a:xfrm>
              <a:off x="995520" y="3271409"/>
              <a:ext cx="85384" cy="143025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6" name="Freeform 229"/>
            <p:cNvSpPr>
              <a:spLocks/>
            </p:cNvSpPr>
            <p:nvPr/>
          </p:nvSpPr>
          <p:spPr bwMode="gray">
            <a:xfrm>
              <a:off x="975297" y="3299796"/>
              <a:ext cx="38199" cy="50223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7" name="Freeform 230"/>
            <p:cNvSpPr>
              <a:spLocks/>
            </p:cNvSpPr>
            <p:nvPr/>
          </p:nvSpPr>
          <p:spPr bwMode="gray">
            <a:xfrm>
              <a:off x="968557" y="3336917"/>
              <a:ext cx="33704" cy="37121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8" name="Freeform 231"/>
            <p:cNvSpPr>
              <a:spLocks/>
            </p:cNvSpPr>
            <p:nvPr/>
          </p:nvSpPr>
          <p:spPr bwMode="gray">
            <a:xfrm>
              <a:off x="992150" y="3364212"/>
              <a:ext cx="13481" cy="20745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9" name="Freeform 232"/>
            <p:cNvSpPr>
              <a:spLocks/>
            </p:cNvSpPr>
            <p:nvPr/>
          </p:nvSpPr>
          <p:spPr bwMode="gray">
            <a:xfrm>
              <a:off x="823627" y="3267042"/>
              <a:ext cx="57298" cy="66599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0" name="Freeform 233"/>
            <p:cNvSpPr>
              <a:spLocks/>
            </p:cNvSpPr>
            <p:nvPr/>
          </p:nvSpPr>
          <p:spPr bwMode="gray">
            <a:xfrm>
              <a:off x="873060" y="3200442"/>
              <a:ext cx="88756" cy="160494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1" name="Freeform 234"/>
            <p:cNvSpPr>
              <a:spLocks/>
            </p:cNvSpPr>
            <p:nvPr/>
          </p:nvSpPr>
          <p:spPr bwMode="gray">
            <a:xfrm>
              <a:off x="855084" y="3267042"/>
              <a:ext cx="29211" cy="25111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2" name="Freeform 235"/>
            <p:cNvSpPr>
              <a:spLocks/>
            </p:cNvSpPr>
            <p:nvPr/>
          </p:nvSpPr>
          <p:spPr bwMode="gray">
            <a:xfrm>
              <a:off x="1023607" y="3224461"/>
              <a:ext cx="29211" cy="50223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3" name="Freeform 236"/>
            <p:cNvSpPr>
              <a:spLocks/>
            </p:cNvSpPr>
            <p:nvPr/>
          </p:nvSpPr>
          <p:spPr bwMode="gray">
            <a:xfrm>
              <a:off x="1064052" y="2953697"/>
              <a:ext cx="139312" cy="313345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4" name="Freeform 237"/>
            <p:cNvSpPr>
              <a:spLocks/>
            </p:cNvSpPr>
            <p:nvPr/>
          </p:nvSpPr>
          <p:spPr bwMode="gray">
            <a:xfrm>
              <a:off x="1161796" y="2930769"/>
              <a:ext cx="102236" cy="248929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5" name="Freeform 238"/>
            <p:cNvSpPr>
              <a:spLocks/>
            </p:cNvSpPr>
            <p:nvPr/>
          </p:nvSpPr>
          <p:spPr bwMode="gray">
            <a:xfrm>
              <a:off x="1046076" y="3282327"/>
              <a:ext cx="44939" cy="67691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6" name="Freeform 239"/>
            <p:cNvSpPr>
              <a:spLocks/>
            </p:cNvSpPr>
            <p:nvPr/>
          </p:nvSpPr>
          <p:spPr bwMode="gray">
            <a:xfrm>
              <a:off x="1213476" y="3476667"/>
              <a:ext cx="184251" cy="88435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7" name="Freeform 240"/>
            <p:cNvSpPr>
              <a:spLocks/>
            </p:cNvSpPr>
            <p:nvPr/>
          </p:nvSpPr>
          <p:spPr bwMode="gray">
            <a:xfrm>
              <a:off x="1153931" y="3420985"/>
              <a:ext cx="91003" cy="72059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8" name="Freeform 241"/>
            <p:cNvSpPr>
              <a:spLocks/>
            </p:cNvSpPr>
            <p:nvPr/>
          </p:nvSpPr>
          <p:spPr bwMode="gray">
            <a:xfrm>
              <a:off x="1143820" y="3489768"/>
              <a:ext cx="69656" cy="67691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9" name="Freeform 242"/>
            <p:cNvSpPr>
              <a:spLocks/>
            </p:cNvSpPr>
            <p:nvPr/>
          </p:nvSpPr>
          <p:spPr bwMode="gray">
            <a:xfrm>
              <a:off x="1137079" y="3466840"/>
              <a:ext cx="23593" cy="51315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0" name="Freeform 243"/>
            <p:cNvSpPr>
              <a:spLocks/>
            </p:cNvSpPr>
            <p:nvPr/>
          </p:nvSpPr>
          <p:spPr bwMode="gray">
            <a:xfrm>
              <a:off x="1066299" y="3404608"/>
              <a:ext cx="116842" cy="91711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1" name="Freeform 244"/>
            <p:cNvSpPr>
              <a:spLocks/>
            </p:cNvSpPr>
            <p:nvPr/>
          </p:nvSpPr>
          <p:spPr bwMode="gray">
            <a:xfrm>
              <a:off x="1115733" y="3377313"/>
              <a:ext cx="62915" cy="4694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2" name="Freeform 245"/>
            <p:cNvSpPr>
              <a:spLocks/>
            </p:cNvSpPr>
            <p:nvPr/>
          </p:nvSpPr>
          <p:spPr bwMode="gray">
            <a:xfrm>
              <a:off x="1067423" y="3343468"/>
              <a:ext cx="114595" cy="53497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3" name="Freeform 246"/>
            <p:cNvSpPr>
              <a:spLocks/>
            </p:cNvSpPr>
            <p:nvPr/>
          </p:nvSpPr>
          <p:spPr bwMode="gray">
            <a:xfrm>
              <a:off x="1080905" y="3267042"/>
              <a:ext cx="125830" cy="97169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4" name="Freeform 247"/>
            <p:cNvSpPr>
              <a:spLocks/>
            </p:cNvSpPr>
            <p:nvPr/>
          </p:nvSpPr>
          <p:spPr bwMode="gray">
            <a:xfrm>
              <a:off x="1161796" y="3377313"/>
              <a:ext cx="84261" cy="67691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5" name="Freeform 248"/>
            <p:cNvSpPr>
              <a:spLocks/>
            </p:cNvSpPr>
            <p:nvPr/>
          </p:nvSpPr>
          <p:spPr bwMode="gray">
            <a:xfrm>
              <a:off x="1211229" y="3475574"/>
              <a:ext cx="34828" cy="34938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6" name="Freeform 249"/>
            <p:cNvSpPr>
              <a:spLocks/>
            </p:cNvSpPr>
            <p:nvPr/>
          </p:nvSpPr>
          <p:spPr bwMode="gray">
            <a:xfrm>
              <a:off x="1298861" y="3617508"/>
              <a:ext cx="223573" cy="186697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7" name="Freeform 250"/>
            <p:cNvSpPr>
              <a:spLocks/>
            </p:cNvSpPr>
            <p:nvPr/>
          </p:nvSpPr>
          <p:spPr bwMode="gray">
            <a:xfrm>
              <a:off x="1376381" y="3780185"/>
              <a:ext cx="34828" cy="5240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8" name="Freeform 251"/>
            <p:cNvSpPr>
              <a:spLocks/>
            </p:cNvSpPr>
            <p:nvPr/>
          </p:nvSpPr>
          <p:spPr bwMode="gray">
            <a:xfrm>
              <a:off x="1393233" y="3765992"/>
              <a:ext cx="97743" cy="68783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9" name="Freeform 252"/>
            <p:cNvSpPr>
              <a:spLocks/>
            </p:cNvSpPr>
            <p:nvPr/>
          </p:nvSpPr>
          <p:spPr bwMode="gray">
            <a:xfrm>
              <a:off x="1480866" y="3705944"/>
              <a:ext cx="75273" cy="81885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0" name="Freeform 253"/>
            <p:cNvSpPr>
              <a:spLocks/>
            </p:cNvSpPr>
            <p:nvPr/>
          </p:nvSpPr>
          <p:spPr bwMode="gray">
            <a:xfrm>
              <a:off x="1334812" y="3538899"/>
              <a:ext cx="96620" cy="108088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1" name="Freeform 254"/>
            <p:cNvSpPr>
              <a:spLocks/>
            </p:cNvSpPr>
            <p:nvPr/>
          </p:nvSpPr>
          <p:spPr bwMode="gray">
            <a:xfrm>
              <a:off x="1298861" y="3593488"/>
              <a:ext cx="51680" cy="57866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2" name="Freeform 255"/>
            <p:cNvSpPr>
              <a:spLocks/>
            </p:cNvSpPr>
            <p:nvPr/>
          </p:nvSpPr>
          <p:spPr bwMode="gray">
            <a:xfrm>
              <a:off x="1284255" y="3600039"/>
              <a:ext cx="17976" cy="50223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3" name="Freeform 256"/>
            <p:cNvSpPr>
              <a:spLocks/>
            </p:cNvSpPr>
            <p:nvPr/>
          </p:nvSpPr>
          <p:spPr bwMode="gray">
            <a:xfrm>
              <a:off x="1302231" y="3545450"/>
              <a:ext cx="66286" cy="61141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4" name="Freeform 257"/>
            <p:cNvSpPr>
              <a:spLocks/>
            </p:cNvSpPr>
            <p:nvPr/>
          </p:nvSpPr>
          <p:spPr bwMode="gray">
            <a:xfrm>
              <a:off x="1387616" y="3508329"/>
              <a:ext cx="193239" cy="199799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5" name="Freeform 258"/>
            <p:cNvSpPr>
              <a:spLocks/>
            </p:cNvSpPr>
            <p:nvPr/>
          </p:nvSpPr>
          <p:spPr bwMode="gray">
            <a:xfrm>
              <a:off x="1044954" y="4009462"/>
              <a:ext cx="22469" cy="17469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6" name="Freeform 259"/>
            <p:cNvSpPr>
              <a:spLocks/>
            </p:cNvSpPr>
            <p:nvPr/>
          </p:nvSpPr>
          <p:spPr bwMode="gray">
            <a:xfrm>
              <a:off x="833738" y="3547633"/>
              <a:ext cx="214585" cy="196523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7" name="Freeform 260"/>
            <p:cNvSpPr>
              <a:spLocks/>
            </p:cNvSpPr>
            <p:nvPr/>
          </p:nvSpPr>
          <p:spPr bwMode="gray">
            <a:xfrm>
              <a:off x="743860" y="3657905"/>
              <a:ext cx="93249" cy="78609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8" name="Freeform 261"/>
            <p:cNvSpPr>
              <a:spLocks/>
            </p:cNvSpPr>
            <p:nvPr/>
          </p:nvSpPr>
          <p:spPr bwMode="gray">
            <a:xfrm>
              <a:off x="739366" y="3663363"/>
              <a:ext cx="130324" cy="145209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9" name="Freeform 262"/>
            <p:cNvSpPr>
              <a:spLocks/>
            </p:cNvSpPr>
            <p:nvPr/>
          </p:nvSpPr>
          <p:spPr bwMode="gray">
            <a:xfrm>
              <a:off x="750601" y="3821674"/>
              <a:ext cx="33704" cy="22927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0" name="Freeform 263"/>
            <p:cNvSpPr>
              <a:spLocks/>
            </p:cNvSpPr>
            <p:nvPr/>
          </p:nvSpPr>
          <p:spPr bwMode="gray">
            <a:xfrm>
              <a:off x="739366" y="3787828"/>
              <a:ext cx="53927" cy="40397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1" name="Freeform 264"/>
            <p:cNvSpPr>
              <a:spLocks/>
            </p:cNvSpPr>
            <p:nvPr/>
          </p:nvSpPr>
          <p:spPr bwMode="gray">
            <a:xfrm>
              <a:off x="742736" y="3804205"/>
              <a:ext cx="34828" cy="7642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2" name="Freeform 265"/>
            <p:cNvSpPr>
              <a:spLocks/>
            </p:cNvSpPr>
            <p:nvPr/>
          </p:nvSpPr>
          <p:spPr bwMode="gray">
            <a:xfrm>
              <a:off x="805652" y="3871896"/>
              <a:ext cx="68533" cy="44763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3" name="Freeform 266"/>
            <p:cNvSpPr>
              <a:spLocks/>
            </p:cNvSpPr>
            <p:nvPr/>
          </p:nvSpPr>
          <p:spPr bwMode="gray">
            <a:xfrm>
              <a:off x="791046" y="3852244"/>
              <a:ext cx="29211" cy="34938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4" name="Freeform 267"/>
            <p:cNvSpPr>
              <a:spLocks/>
            </p:cNvSpPr>
            <p:nvPr/>
          </p:nvSpPr>
          <p:spPr bwMode="gray">
            <a:xfrm>
              <a:off x="764082" y="3822765"/>
              <a:ext cx="83138" cy="56773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5" name="Freeform 268"/>
            <p:cNvSpPr>
              <a:spLocks/>
            </p:cNvSpPr>
            <p:nvPr/>
          </p:nvSpPr>
          <p:spPr bwMode="gray">
            <a:xfrm>
              <a:off x="837109" y="3839143"/>
              <a:ext cx="68533" cy="70966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6" name="Freeform 269"/>
            <p:cNvSpPr>
              <a:spLocks/>
            </p:cNvSpPr>
            <p:nvPr/>
          </p:nvSpPr>
          <p:spPr bwMode="gray">
            <a:xfrm>
              <a:off x="868566" y="3810756"/>
              <a:ext cx="60668" cy="30570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7" name="Freeform 270"/>
            <p:cNvSpPr>
              <a:spLocks/>
            </p:cNvSpPr>
            <p:nvPr/>
          </p:nvSpPr>
          <p:spPr bwMode="gray">
            <a:xfrm>
              <a:off x="897777" y="3826041"/>
              <a:ext cx="26964" cy="85160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8" name="Freeform 271"/>
            <p:cNvSpPr>
              <a:spLocks/>
            </p:cNvSpPr>
            <p:nvPr/>
          </p:nvSpPr>
          <p:spPr bwMode="gray">
            <a:xfrm>
              <a:off x="914629" y="3826041"/>
              <a:ext cx="21346" cy="85160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9" name="Freeform 272"/>
            <p:cNvSpPr>
              <a:spLocks/>
            </p:cNvSpPr>
            <p:nvPr/>
          </p:nvSpPr>
          <p:spPr bwMode="gray">
            <a:xfrm>
              <a:off x="924740" y="3821674"/>
              <a:ext cx="33704" cy="81885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0" name="Freeform 273"/>
            <p:cNvSpPr>
              <a:spLocks/>
            </p:cNvSpPr>
            <p:nvPr/>
          </p:nvSpPr>
          <p:spPr bwMode="gray">
            <a:xfrm>
              <a:off x="793293" y="3561827"/>
              <a:ext cx="131447" cy="101537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1" name="Freeform 274"/>
            <p:cNvSpPr>
              <a:spLocks/>
            </p:cNvSpPr>
            <p:nvPr/>
          </p:nvSpPr>
          <p:spPr bwMode="gray">
            <a:xfrm>
              <a:off x="1006755" y="3544358"/>
              <a:ext cx="42692" cy="89527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2" name="Freeform 275"/>
            <p:cNvSpPr>
              <a:spLocks/>
            </p:cNvSpPr>
            <p:nvPr/>
          </p:nvSpPr>
          <p:spPr bwMode="gray">
            <a:xfrm>
              <a:off x="1024731" y="3593488"/>
              <a:ext cx="170770" cy="162677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3" name="Freeform 276"/>
            <p:cNvSpPr>
              <a:spLocks/>
            </p:cNvSpPr>
            <p:nvPr/>
          </p:nvSpPr>
          <p:spPr bwMode="gray">
            <a:xfrm>
              <a:off x="952828" y="3819491"/>
              <a:ext cx="120212" cy="97169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4" name="Freeform 277"/>
            <p:cNvSpPr>
              <a:spLocks/>
            </p:cNvSpPr>
            <p:nvPr/>
          </p:nvSpPr>
          <p:spPr bwMode="gray">
            <a:xfrm>
              <a:off x="1051695" y="3708127"/>
              <a:ext cx="42692" cy="105904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5" name="Freeform 278"/>
            <p:cNvSpPr>
              <a:spLocks/>
            </p:cNvSpPr>
            <p:nvPr/>
          </p:nvSpPr>
          <p:spPr bwMode="gray">
            <a:xfrm>
              <a:off x="914629" y="3708127"/>
              <a:ext cx="179758" cy="129923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6" name="Freeform 279"/>
            <p:cNvSpPr>
              <a:spLocks/>
            </p:cNvSpPr>
            <p:nvPr/>
          </p:nvSpPr>
          <p:spPr bwMode="gray">
            <a:xfrm>
              <a:off x="1023607" y="3819491"/>
              <a:ext cx="71903" cy="119006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7" name="Freeform 280"/>
            <p:cNvSpPr>
              <a:spLocks/>
            </p:cNvSpPr>
            <p:nvPr/>
          </p:nvSpPr>
          <p:spPr bwMode="gray">
            <a:xfrm>
              <a:off x="1073040" y="3719045"/>
              <a:ext cx="103360" cy="170320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8" name="Freeform 281"/>
            <p:cNvSpPr>
              <a:spLocks/>
            </p:cNvSpPr>
            <p:nvPr/>
          </p:nvSpPr>
          <p:spPr bwMode="gray">
            <a:xfrm>
              <a:off x="1153931" y="3723412"/>
              <a:ext cx="179758" cy="20089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9" name="Freeform 282"/>
            <p:cNvSpPr>
              <a:spLocks/>
            </p:cNvSpPr>
            <p:nvPr/>
          </p:nvSpPr>
          <p:spPr bwMode="gray">
            <a:xfrm>
              <a:off x="1074164" y="3859886"/>
              <a:ext cx="122459" cy="67691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0" name="Freeform 283"/>
            <p:cNvSpPr>
              <a:spLocks/>
            </p:cNvSpPr>
            <p:nvPr/>
          </p:nvSpPr>
          <p:spPr bwMode="gray">
            <a:xfrm>
              <a:off x="1016866" y="3937404"/>
              <a:ext cx="60668" cy="65508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1" name="Freeform 284"/>
            <p:cNvSpPr>
              <a:spLocks/>
            </p:cNvSpPr>
            <p:nvPr/>
          </p:nvSpPr>
          <p:spPr bwMode="gray">
            <a:xfrm>
              <a:off x="1021360" y="3938495"/>
              <a:ext cx="21347" cy="13101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2" name="Freeform 285"/>
            <p:cNvSpPr>
              <a:spLocks/>
            </p:cNvSpPr>
            <p:nvPr/>
          </p:nvSpPr>
          <p:spPr bwMode="gray">
            <a:xfrm>
              <a:off x="1035966" y="3919936"/>
              <a:ext cx="73026" cy="97169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3" name="Freeform 286"/>
            <p:cNvSpPr>
              <a:spLocks/>
            </p:cNvSpPr>
            <p:nvPr/>
          </p:nvSpPr>
          <p:spPr bwMode="gray">
            <a:xfrm>
              <a:off x="1044954" y="4031299"/>
              <a:ext cx="106731" cy="1255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4" name="Freeform 287"/>
            <p:cNvSpPr>
              <a:spLocks/>
            </p:cNvSpPr>
            <p:nvPr/>
          </p:nvSpPr>
          <p:spPr bwMode="gray">
            <a:xfrm>
              <a:off x="1048324" y="3904650"/>
              <a:ext cx="208968" cy="207441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5" name="Freeform 288"/>
            <p:cNvSpPr>
              <a:spLocks/>
            </p:cNvSpPr>
            <p:nvPr/>
          </p:nvSpPr>
          <p:spPr bwMode="gray">
            <a:xfrm>
              <a:off x="1137079" y="4058593"/>
              <a:ext cx="160658" cy="9717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6" name="Freeform 289"/>
            <p:cNvSpPr>
              <a:spLocks/>
            </p:cNvSpPr>
            <p:nvPr/>
          </p:nvSpPr>
          <p:spPr bwMode="gray">
            <a:xfrm>
              <a:off x="1042707" y="4145937"/>
              <a:ext cx="158411" cy="133199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7" name="Freeform 290"/>
            <p:cNvSpPr>
              <a:spLocks/>
            </p:cNvSpPr>
            <p:nvPr/>
          </p:nvSpPr>
          <p:spPr bwMode="gray">
            <a:xfrm>
              <a:off x="1137079" y="4156854"/>
              <a:ext cx="98867" cy="110272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8" name="Freeform 291"/>
            <p:cNvSpPr>
              <a:spLocks/>
            </p:cNvSpPr>
            <p:nvPr/>
          </p:nvSpPr>
          <p:spPr bwMode="gray">
            <a:xfrm>
              <a:off x="1366270" y="3839143"/>
              <a:ext cx="96620" cy="132107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9" name="Freeform 292"/>
            <p:cNvSpPr>
              <a:spLocks/>
            </p:cNvSpPr>
            <p:nvPr/>
          </p:nvSpPr>
          <p:spPr bwMode="gray">
            <a:xfrm>
              <a:off x="1284255" y="3916660"/>
              <a:ext cx="87632" cy="99353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0" name="Freeform 293"/>
            <p:cNvSpPr>
              <a:spLocks/>
            </p:cNvSpPr>
            <p:nvPr/>
          </p:nvSpPr>
          <p:spPr bwMode="gray">
            <a:xfrm>
              <a:off x="1235946" y="3921027"/>
              <a:ext cx="59544" cy="61141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1" name="Freeform 294"/>
            <p:cNvSpPr>
              <a:spLocks/>
            </p:cNvSpPr>
            <p:nvPr/>
          </p:nvSpPr>
          <p:spPr bwMode="gray">
            <a:xfrm>
              <a:off x="1279761" y="3778002"/>
              <a:ext cx="146053" cy="152851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2" name="Freeform 295"/>
            <p:cNvSpPr>
              <a:spLocks/>
            </p:cNvSpPr>
            <p:nvPr/>
          </p:nvSpPr>
          <p:spPr bwMode="gray">
            <a:xfrm>
              <a:off x="1238193" y="3976709"/>
              <a:ext cx="17976" cy="2183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3" name="Freeform 296"/>
            <p:cNvSpPr>
              <a:spLocks/>
            </p:cNvSpPr>
            <p:nvPr/>
          </p:nvSpPr>
          <p:spPr bwMode="gray">
            <a:xfrm>
              <a:off x="1239316" y="3991994"/>
              <a:ext cx="20223" cy="25111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4" name="Freeform 297"/>
            <p:cNvSpPr>
              <a:spLocks/>
            </p:cNvSpPr>
            <p:nvPr/>
          </p:nvSpPr>
          <p:spPr bwMode="gray">
            <a:xfrm>
              <a:off x="1246057" y="3975616"/>
              <a:ext cx="104484" cy="113547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5" name="Freeform 298"/>
            <p:cNvSpPr>
              <a:spLocks/>
            </p:cNvSpPr>
            <p:nvPr/>
          </p:nvSpPr>
          <p:spPr bwMode="gray">
            <a:xfrm>
              <a:off x="1259538" y="4082612"/>
              <a:ext cx="92126" cy="170320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6" name="Freeform 299"/>
            <p:cNvSpPr>
              <a:spLocks/>
            </p:cNvSpPr>
            <p:nvPr/>
          </p:nvSpPr>
          <p:spPr bwMode="gray">
            <a:xfrm>
              <a:off x="1092140" y="4211444"/>
              <a:ext cx="185374" cy="140842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7" name="Freeform 300"/>
            <p:cNvSpPr>
              <a:spLocks/>
            </p:cNvSpPr>
            <p:nvPr/>
          </p:nvSpPr>
          <p:spPr bwMode="gray">
            <a:xfrm>
              <a:off x="1259538" y="4235464"/>
              <a:ext cx="11235" cy="229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8" name="Freeform 301"/>
            <p:cNvSpPr>
              <a:spLocks/>
            </p:cNvSpPr>
            <p:nvPr/>
          </p:nvSpPr>
          <p:spPr bwMode="gray">
            <a:xfrm>
              <a:off x="1211229" y="4272585"/>
              <a:ext cx="17976" cy="20745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9" name="Freeform 302"/>
            <p:cNvSpPr>
              <a:spLocks/>
            </p:cNvSpPr>
            <p:nvPr/>
          </p:nvSpPr>
          <p:spPr bwMode="gray">
            <a:xfrm>
              <a:off x="1201117" y="4133927"/>
              <a:ext cx="83138" cy="77517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0" name="Freeform 303"/>
            <p:cNvSpPr>
              <a:spLocks/>
            </p:cNvSpPr>
            <p:nvPr/>
          </p:nvSpPr>
          <p:spPr bwMode="gray">
            <a:xfrm>
              <a:off x="792169" y="3685199"/>
              <a:ext cx="173017" cy="160494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1" name="Freeform 304"/>
            <p:cNvSpPr>
              <a:spLocks/>
            </p:cNvSpPr>
            <p:nvPr/>
          </p:nvSpPr>
          <p:spPr bwMode="gray">
            <a:xfrm>
              <a:off x="1195501" y="3620784"/>
              <a:ext cx="113471" cy="120097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2" name="Freeform 305"/>
            <p:cNvSpPr>
              <a:spLocks/>
            </p:cNvSpPr>
            <p:nvPr/>
          </p:nvSpPr>
          <p:spPr bwMode="gray">
            <a:xfrm>
              <a:off x="1266280" y="3624058"/>
              <a:ext cx="32581" cy="40397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3" name="Freeform 306"/>
            <p:cNvSpPr>
              <a:spLocks/>
            </p:cNvSpPr>
            <p:nvPr/>
          </p:nvSpPr>
          <p:spPr bwMode="gray">
            <a:xfrm>
              <a:off x="1379752" y="4084796"/>
              <a:ext cx="70779" cy="146300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4" name="Freeform 307"/>
            <p:cNvSpPr>
              <a:spLocks/>
            </p:cNvSpPr>
            <p:nvPr/>
          </p:nvSpPr>
          <p:spPr bwMode="gray">
            <a:xfrm>
              <a:off x="2440321" y="4453823"/>
              <a:ext cx="47187" cy="44764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5" name="Freeform 308"/>
            <p:cNvSpPr>
              <a:spLocks/>
            </p:cNvSpPr>
            <p:nvPr/>
          </p:nvSpPr>
          <p:spPr bwMode="gray">
            <a:xfrm>
              <a:off x="2484136" y="3982167"/>
              <a:ext cx="58421" cy="43672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6" name="Freeform 309"/>
            <p:cNvSpPr>
              <a:spLocks/>
            </p:cNvSpPr>
            <p:nvPr/>
          </p:nvSpPr>
          <p:spPr bwMode="gray">
            <a:xfrm>
              <a:off x="2670634" y="4437446"/>
              <a:ext cx="61792" cy="88435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7" name="Freeform 310"/>
            <p:cNvSpPr>
              <a:spLocks/>
            </p:cNvSpPr>
            <p:nvPr/>
          </p:nvSpPr>
          <p:spPr bwMode="gray">
            <a:xfrm>
              <a:off x="2613337" y="4521514"/>
              <a:ext cx="75273" cy="82976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8" name="Freeform 311"/>
            <p:cNvSpPr>
              <a:spLocks/>
            </p:cNvSpPr>
            <p:nvPr/>
          </p:nvSpPr>
          <p:spPr bwMode="gray">
            <a:xfrm>
              <a:off x="2180795" y="3765992"/>
              <a:ext cx="29211" cy="76425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9" name="Freeform 312"/>
            <p:cNvSpPr>
              <a:spLocks/>
            </p:cNvSpPr>
            <p:nvPr/>
          </p:nvSpPr>
          <p:spPr bwMode="gray">
            <a:xfrm>
              <a:off x="2153832" y="3845693"/>
              <a:ext cx="26964" cy="27295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0" name="Freeform 313"/>
            <p:cNvSpPr>
              <a:spLocks/>
            </p:cNvSpPr>
            <p:nvPr/>
          </p:nvSpPr>
          <p:spPr bwMode="gray">
            <a:xfrm>
              <a:off x="2203265" y="3865346"/>
              <a:ext cx="49433" cy="36029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1" name="Freeform 314"/>
            <p:cNvSpPr>
              <a:spLocks/>
            </p:cNvSpPr>
            <p:nvPr/>
          </p:nvSpPr>
          <p:spPr bwMode="gray">
            <a:xfrm>
              <a:off x="2086422" y="3887182"/>
              <a:ext cx="88756" cy="77517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2" name="Freeform 315"/>
            <p:cNvSpPr>
              <a:spLocks/>
            </p:cNvSpPr>
            <p:nvPr/>
          </p:nvSpPr>
          <p:spPr bwMode="gray">
            <a:xfrm>
              <a:off x="2069571" y="3921027"/>
              <a:ext cx="99990" cy="88436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3" name="Freeform 316"/>
            <p:cNvSpPr>
              <a:spLocks/>
            </p:cNvSpPr>
            <p:nvPr/>
          </p:nvSpPr>
          <p:spPr bwMode="gray">
            <a:xfrm>
              <a:off x="2403245" y="3988718"/>
              <a:ext cx="105607" cy="86252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4" name="Freeform 317"/>
            <p:cNvSpPr>
              <a:spLocks/>
            </p:cNvSpPr>
            <p:nvPr/>
          </p:nvSpPr>
          <p:spPr bwMode="gray">
            <a:xfrm>
              <a:off x="2304379" y="3965791"/>
              <a:ext cx="101114" cy="87344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5" name="Freeform 318"/>
            <p:cNvSpPr>
              <a:spLocks/>
            </p:cNvSpPr>
            <p:nvPr/>
          </p:nvSpPr>
          <p:spPr bwMode="gray">
            <a:xfrm>
              <a:off x="2116757" y="4108816"/>
              <a:ext cx="419059" cy="32753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6" name="Freeform 319"/>
            <p:cNvSpPr>
              <a:spLocks/>
            </p:cNvSpPr>
            <p:nvPr/>
          </p:nvSpPr>
          <p:spPr bwMode="gray">
            <a:xfrm>
              <a:off x="2171808" y="3938495"/>
              <a:ext cx="68533" cy="77518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7" name="Freeform 320"/>
            <p:cNvSpPr>
              <a:spLocks/>
            </p:cNvSpPr>
            <p:nvPr/>
          </p:nvSpPr>
          <p:spPr bwMode="gray">
            <a:xfrm>
              <a:off x="1920147" y="3904650"/>
              <a:ext cx="112348" cy="119006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8" name="Freeform 321"/>
            <p:cNvSpPr>
              <a:spLocks/>
            </p:cNvSpPr>
            <p:nvPr/>
          </p:nvSpPr>
          <p:spPr bwMode="gray">
            <a:xfrm>
              <a:off x="2029125" y="4026931"/>
              <a:ext cx="95496" cy="26203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9" name="Freeform 322"/>
            <p:cNvSpPr>
              <a:spLocks/>
            </p:cNvSpPr>
            <p:nvPr/>
          </p:nvSpPr>
          <p:spPr bwMode="gray">
            <a:xfrm>
              <a:off x="3986234" y="4078246"/>
              <a:ext cx="146053" cy="163769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0" name="Freeform 323"/>
            <p:cNvSpPr>
              <a:spLocks/>
            </p:cNvSpPr>
            <p:nvPr/>
          </p:nvSpPr>
          <p:spPr bwMode="gray">
            <a:xfrm>
              <a:off x="3862650" y="3965791"/>
              <a:ext cx="147176" cy="195431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1" name="Freeform 324"/>
            <p:cNvSpPr>
              <a:spLocks/>
            </p:cNvSpPr>
            <p:nvPr/>
          </p:nvSpPr>
          <p:spPr bwMode="gray">
            <a:xfrm>
              <a:off x="3964888" y="3821674"/>
              <a:ext cx="146053" cy="137566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2" name="Freeform 325"/>
            <p:cNvSpPr>
              <a:spLocks/>
            </p:cNvSpPr>
            <p:nvPr/>
          </p:nvSpPr>
          <p:spPr bwMode="gray">
            <a:xfrm>
              <a:off x="4091842" y="3868620"/>
              <a:ext cx="43815" cy="68783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3" name="Freeform 326"/>
            <p:cNvSpPr>
              <a:spLocks/>
            </p:cNvSpPr>
            <p:nvPr/>
          </p:nvSpPr>
          <p:spPr bwMode="gray">
            <a:xfrm>
              <a:off x="4118805" y="3890457"/>
              <a:ext cx="38199" cy="44764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4" name="Freeform 327"/>
            <p:cNvSpPr>
              <a:spLocks/>
            </p:cNvSpPr>
            <p:nvPr/>
          </p:nvSpPr>
          <p:spPr bwMode="gray">
            <a:xfrm>
              <a:off x="4148015" y="3898099"/>
              <a:ext cx="38199" cy="33845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5" name="Freeform 328"/>
            <p:cNvSpPr>
              <a:spLocks/>
            </p:cNvSpPr>
            <p:nvPr/>
          </p:nvSpPr>
          <p:spPr bwMode="gray">
            <a:xfrm>
              <a:off x="3898602" y="3819491"/>
              <a:ext cx="122459" cy="194339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6" name="Freeform 329"/>
            <p:cNvSpPr>
              <a:spLocks/>
            </p:cNvSpPr>
            <p:nvPr/>
          </p:nvSpPr>
          <p:spPr bwMode="gray">
            <a:xfrm>
              <a:off x="3866021" y="3952689"/>
              <a:ext cx="66286" cy="67691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7" name="Freeform 330"/>
            <p:cNvSpPr>
              <a:spLocks/>
            </p:cNvSpPr>
            <p:nvPr/>
          </p:nvSpPr>
          <p:spPr bwMode="gray">
            <a:xfrm>
              <a:off x="3957024" y="4225638"/>
              <a:ext cx="221326" cy="52952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8" name="Freeform 331"/>
            <p:cNvSpPr>
              <a:spLocks/>
            </p:cNvSpPr>
            <p:nvPr/>
          </p:nvSpPr>
          <p:spPr bwMode="gray">
            <a:xfrm>
              <a:off x="3953652" y="3913385"/>
              <a:ext cx="439283" cy="458554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9" name="Freeform 332"/>
            <p:cNvSpPr>
              <a:spLocks/>
            </p:cNvSpPr>
            <p:nvPr/>
          </p:nvSpPr>
          <p:spPr bwMode="gray">
            <a:xfrm>
              <a:off x="3926689" y="4155763"/>
              <a:ext cx="124707" cy="60594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0" name="Freeform 333"/>
            <p:cNvSpPr>
              <a:spLocks/>
            </p:cNvSpPr>
            <p:nvPr/>
          </p:nvSpPr>
          <p:spPr bwMode="gray">
            <a:xfrm>
              <a:off x="4076112" y="4195068"/>
              <a:ext cx="91002" cy="101537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1" name="Freeform 334"/>
            <p:cNvSpPr>
              <a:spLocks/>
            </p:cNvSpPr>
            <p:nvPr/>
          </p:nvSpPr>
          <p:spPr bwMode="gray">
            <a:xfrm>
              <a:off x="3808723" y="3814031"/>
              <a:ext cx="42692" cy="55682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2" name="Freeform 335"/>
            <p:cNvSpPr>
              <a:spLocks/>
            </p:cNvSpPr>
            <p:nvPr/>
          </p:nvSpPr>
          <p:spPr bwMode="gray">
            <a:xfrm>
              <a:off x="3759290" y="3774726"/>
              <a:ext cx="49433" cy="60049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3" name="Freeform 336"/>
            <p:cNvSpPr>
              <a:spLocks/>
            </p:cNvSpPr>
            <p:nvPr/>
          </p:nvSpPr>
          <p:spPr bwMode="gray">
            <a:xfrm>
              <a:off x="3796365" y="3768175"/>
              <a:ext cx="12359" cy="32754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4" name="Freeform 337"/>
            <p:cNvSpPr>
              <a:spLocks/>
            </p:cNvSpPr>
            <p:nvPr/>
          </p:nvSpPr>
          <p:spPr bwMode="gray">
            <a:xfrm>
              <a:off x="3819958" y="3865346"/>
              <a:ext cx="39322" cy="31662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5" name="Freeform 338"/>
            <p:cNvSpPr>
              <a:spLocks/>
            </p:cNvSpPr>
            <p:nvPr/>
          </p:nvSpPr>
          <p:spPr bwMode="gray">
            <a:xfrm>
              <a:off x="3848045" y="3879539"/>
              <a:ext cx="67409" cy="2402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6" name="Freeform 339"/>
            <p:cNvSpPr>
              <a:spLocks/>
            </p:cNvSpPr>
            <p:nvPr/>
          </p:nvSpPr>
          <p:spPr bwMode="gray">
            <a:xfrm>
              <a:off x="3499765" y="3619691"/>
              <a:ext cx="317946" cy="198707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7" name="Freeform 340"/>
            <p:cNvSpPr>
              <a:spLocks/>
            </p:cNvSpPr>
            <p:nvPr/>
          </p:nvSpPr>
          <p:spPr bwMode="gray">
            <a:xfrm>
              <a:off x="3784007" y="3807480"/>
              <a:ext cx="67409" cy="37121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8" name="Freeform 341"/>
            <p:cNvSpPr>
              <a:spLocks/>
            </p:cNvSpPr>
            <p:nvPr/>
          </p:nvSpPr>
          <p:spPr bwMode="gray">
            <a:xfrm>
              <a:off x="3773895" y="3826041"/>
              <a:ext cx="35952" cy="19652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9" name="Freeform 342"/>
            <p:cNvSpPr>
              <a:spLocks/>
            </p:cNvSpPr>
            <p:nvPr/>
          </p:nvSpPr>
          <p:spPr bwMode="gray">
            <a:xfrm>
              <a:off x="3979493" y="3768175"/>
              <a:ext cx="31457" cy="229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0" name="Freeform 343"/>
            <p:cNvSpPr>
              <a:spLocks/>
            </p:cNvSpPr>
            <p:nvPr/>
          </p:nvSpPr>
          <p:spPr bwMode="gray">
            <a:xfrm>
              <a:off x="3949159" y="3763808"/>
              <a:ext cx="35952" cy="29479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1" name="Freeform 344"/>
            <p:cNvSpPr>
              <a:spLocks/>
            </p:cNvSpPr>
            <p:nvPr/>
          </p:nvSpPr>
          <p:spPr bwMode="gray">
            <a:xfrm>
              <a:off x="3836810" y="3726687"/>
              <a:ext cx="115719" cy="43672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2" name="Freeform 345"/>
            <p:cNvSpPr>
              <a:spLocks/>
            </p:cNvSpPr>
            <p:nvPr/>
          </p:nvSpPr>
          <p:spPr bwMode="gray">
            <a:xfrm>
              <a:off x="4031173" y="2638168"/>
              <a:ext cx="362885" cy="527337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3" name="Freeform 346"/>
            <p:cNvSpPr>
              <a:spLocks/>
            </p:cNvSpPr>
            <p:nvPr/>
          </p:nvSpPr>
          <p:spPr bwMode="gray">
            <a:xfrm>
              <a:off x="4356984" y="2836875"/>
              <a:ext cx="30334" cy="37121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4" name="Freeform 347"/>
            <p:cNvSpPr>
              <a:spLocks/>
            </p:cNvSpPr>
            <p:nvPr/>
          </p:nvSpPr>
          <p:spPr bwMode="gray">
            <a:xfrm>
              <a:off x="3873886" y="2871812"/>
              <a:ext cx="230314" cy="256572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5" name="Freeform 348"/>
            <p:cNvSpPr>
              <a:spLocks/>
            </p:cNvSpPr>
            <p:nvPr/>
          </p:nvSpPr>
          <p:spPr bwMode="gray">
            <a:xfrm>
              <a:off x="3821081" y="3062876"/>
              <a:ext cx="66286" cy="4694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6" name="Freeform 349"/>
            <p:cNvSpPr>
              <a:spLocks/>
            </p:cNvSpPr>
            <p:nvPr/>
          </p:nvSpPr>
          <p:spPr bwMode="gray">
            <a:xfrm>
              <a:off x="3654806" y="2803029"/>
              <a:ext cx="69656" cy="9826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7" name="Freeform 350"/>
            <p:cNvSpPr>
              <a:spLocks/>
            </p:cNvSpPr>
            <p:nvPr/>
          </p:nvSpPr>
          <p:spPr bwMode="gray">
            <a:xfrm>
              <a:off x="3773895" y="2812855"/>
              <a:ext cx="56174" cy="85160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8" name="Freeform 351"/>
            <p:cNvSpPr>
              <a:spLocks/>
            </p:cNvSpPr>
            <p:nvPr/>
          </p:nvSpPr>
          <p:spPr bwMode="gray">
            <a:xfrm>
              <a:off x="3443591" y="2789927"/>
              <a:ext cx="85384" cy="92803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9" name="Freeform 352"/>
            <p:cNvSpPr>
              <a:spLocks/>
            </p:cNvSpPr>
            <p:nvPr/>
          </p:nvSpPr>
          <p:spPr bwMode="gray">
            <a:xfrm>
              <a:off x="3489654" y="2834691"/>
              <a:ext cx="192115" cy="14957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0" name="Freeform 353"/>
            <p:cNvSpPr>
              <a:spLocks/>
            </p:cNvSpPr>
            <p:nvPr/>
          </p:nvSpPr>
          <p:spPr bwMode="gray">
            <a:xfrm>
              <a:off x="3496395" y="2663279"/>
              <a:ext cx="97743" cy="72059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1" name="Freeform 354"/>
            <p:cNvSpPr>
              <a:spLocks/>
            </p:cNvSpPr>
            <p:nvPr/>
          </p:nvSpPr>
          <p:spPr bwMode="gray">
            <a:xfrm>
              <a:off x="3588521" y="2631617"/>
              <a:ext cx="17976" cy="21836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2" name="Freeform 355"/>
            <p:cNvSpPr>
              <a:spLocks/>
            </p:cNvSpPr>
            <p:nvPr/>
          </p:nvSpPr>
          <p:spPr bwMode="gray">
            <a:xfrm>
              <a:off x="3609867" y="2601047"/>
              <a:ext cx="56174" cy="33845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3" name="Freeform 356"/>
            <p:cNvSpPr>
              <a:spLocks/>
            </p:cNvSpPr>
            <p:nvPr/>
          </p:nvSpPr>
          <p:spPr bwMode="gray">
            <a:xfrm>
              <a:off x="3609867" y="2643626"/>
              <a:ext cx="48310" cy="27296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4" name="Freeform 357"/>
            <p:cNvSpPr>
              <a:spLocks/>
            </p:cNvSpPr>
            <p:nvPr/>
          </p:nvSpPr>
          <p:spPr bwMode="gray">
            <a:xfrm>
              <a:off x="3549199" y="2728787"/>
              <a:ext cx="16853" cy="229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5" name="Freeform 358"/>
            <p:cNvSpPr>
              <a:spLocks/>
            </p:cNvSpPr>
            <p:nvPr/>
          </p:nvSpPr>
          <p:spPr bwMode="gray">
            <a:xfrm>
              <a:off x="3548075" y="2745164"/>
              <a:ext cx="93249" cy="72059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6" name="Freeform 359"/>
            <p:cNvSpPr>
              <a:spLocks/>
            </p:cNvSpPr>
            <p:nvPr/>
          </p:nvSpPr>
          <p:spPr bwMode="gray">
            <a:xfrm>
              <a:off x="3696375" y="2641443"/>
              <a:ext cx="15729" cy="38213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7" name="Freeform 360"/>
            <p:cNvSpPr>
              <a:spLocks/>
            </p:cNvSpPr>
            <p:nvPr/>
          </p:nvSpPr>
          <p:spPr bwMode="gray">
            <a:xfrm>
              <a:off x="3654806" y="2694941"/>
              <a:ext cx="60668" cy="7315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8" name="Freeform 361"/>
            <p:cNvSpPr>
              <a:spLocks/>
            </p:cNvSpPr>
            <p:nvPr/>
          </p:nvSpPr>
          <p:spPr bwMode="gray">
            <a:xfrm>
              <a:off x="3717721" y="2741888"/>
              <a:ext cx="35952" cy="37121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9" name="Freeform 362"/>
            <p:cNvSpPr>
              <a:spLocks/>
            </p:cNvSpPr>
            <p:nvPr/>
          </p:nvSpPr>
          <p:spPr bwMode="gray">
            <a:xfrm>
              <a:off x="3759290" y="2727695"/>
              <a:ext cx="138188" cy="78609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0" name="Freeform 363"/>
            <p:cNvSpPr>
              <a:spLocks/>
            </p:cNvSpPr>
            <p:nvPr/>
          </p:nvSpPr>
          <p:spPr bwMode="gray">
            <a:xfrm>
              <a:off x="3684017" y="2563926"/>
              <a:ext cx="73027" cy="81885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1" name="Freeform 364"/>
            <p:cNvSpPr>
              <a:spLocks/>
            </p:cNvSpPr>
            <p:nvPr/>
          </p:nvSpPr>
          <p:spPr bwMode="gray">
            <a:xfrm>
              <a:off x="3771648" y="2598864"/>
              <a:ext cx="31457" cy="43672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2" name="Freeform 365"/>
            <p:cNvSpPr>
              <a:spLocks/>
            </p:cNvSpPr>
            <p:nvPr/>
          </p:nvSpPr>
          <p:spPr bwMode="gray">
            <a:xfrm>
              <a:off x="3876133" y="2607598"/>
              <a:ext cx="56174" cy="116821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3" name="Freeform 366"/>
            <p:cNvSpPr>
              <a:spLocks/>
            </p:cNvSpPr>
            <p:nvPr/>
          </p:nvSpPr>
          <p:spPr bwMode="gray">
            <a:xfrm>
              <a:off x="3679523" y="2939503"/>
              <a:ext cx="41569" cy="37121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4" name="Freeform 367"/>
            <p:cNvSpPr>
              <a:spLocks/>
            </p:cNvSpPr>
            <p:nvPr/>
          </p:nvSpPr>
          <p:spPr bwMode="gray">
            <a:xfrm>
              <a:off x="3887368" y="2809580"/>
              <a:ext cx="49433" cy="34938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5" name="Freeform 368"/>
            <p:cNvSpPr>
              <a:spLocks/>
            </p:cNvSpPr>
            <p:nvPr/>
          </p:nvSpPr>
          <p:spPr bwMode="gray">
            <a:xfrm>
              <a:off x="3922195" y="2974441"/>
              <a:ext cx="20223" cy="26203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6" name="Freeform 369"/>
            <p:cNvSpPr>
              <a:spLocks/>
            </p:cNvSpPr>
            <p:nvPr/>
          </p:nvSpPr>
          <p:spPr bwMode="gray">
            <a:xfrm>
              <a:off x="3914331" y="2587946"/>
              <a:ext cx="187622" cy="215083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7" name="Freeform 370"/>
            <p:cNvSpPr>
              <a:spLocks/>
            </p:cNvSpPr>
            <p:nvPr/>
          </p:nvSpPr>
          <p:spPr bwMode="gray">
            <a:xfrm>
              <a:off x="4122175" y="4331542"/>
              <a:ext cx="64039" cy="72059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8" name="Freeform 371"/>
            <p:cNvSpPr>
              <a:spLocks/>
            </p:cNvSpPr>
            <p:nvPr/>
          </p:nvSpPr>
          <p:spPr bwMode="gray">
            <a:xfrm>
              <a:off x="3243611" y="2888189"/>
              <a:ext cx="903281" cy="598304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9" name="Freeform 372"/>
            <p:cNvSpPr>
              <a:spLocks/>
            </p:cNvSpPr>
            <p:nvPr/>
          </p:nvSpPr>
          <p:spPr bwMode="gray">
            <a:xfrm>
              <a:off x="2964987" y="2905657"/>
              <a:ext cx="405578" cy="399597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30" name="Freeform 373"/>
            <p:cNvSpPr>
              <a:spLocks/>
            </p:cNvSpPr>
            <p:nvPr/>
          </p:nvSpPr>
          <p:spPr bwMode="gray">
            <a:xfrm>
              <a:off x="3418874" y="3390415"/>
              <a:ext cx="608928" cy="324263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31" name="Freeform 374"/>
            <p:cNvSpPr>
              <a:spLocks/>
            </p:cNvSpPr>
            <p:nvPr/>
          </p:nvSpPr>
          <p:spPr bwMode="gray">
            <a:xfrm>
              <a:off x="4367095" y="3082528"/>
              <a:ext cx="112348" cy="78609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234" name="직사각형 233"/>
          <p:cNvSpPr/>
          <p:nvPr/>
        </p:nvSpPr>
        <p:spPr>
          <a:xfrm>
            <a:off x="3368050" y="3443100"/>
            <a:ext cx="5544615" cy="784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7</a:t>
            </a:r>
            <a:r>
              <a:rPr lang="en-US" altLang="ko-KR" sz="32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32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독도와 우익단체</a:t>
            </a:r>
            <a:endParaRPr lang="ko-KR" altLang="en-US" sz="32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235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95" y="2996122"/>
            <a:ext cx="1188659" cy="12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32523" y="3275678"/>
            <a:ext cx="1128167" cy="12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직사각형 237"/>
          <p:cNvSpPr/>
          <p:nvPr/>
        </p:nvSpPr>
        <p:spPr>
          <a:xfrm>
            <a:off x="6584697" y="4461737"/>
            <a:ext cx="2076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Simplified Arabic Fixed" pitchFamily="49" charset="-78"/>
                <a:cs typeface="Simplified Arabic Fixed" pitchFamily="49" charset="-78"/>
              </a:rPr>
              <a:t>체육학과 박기태 </a:t>
            </a:r>
            <a:endParaRPr lang="en-US" altLang="ko-KR" dirty="0">
              <a:solidFill>
                <a:prstClr val="black">
                  <a:lumMod val="85000"/>
                  <a:lumOff val="15000"/>
                </a:prstClr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5442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33056" y="260648"/>
            <a:ext cx="2558690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056" y="241598"/>
            <a:ext cx="255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7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독도와 우익단체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33055" y="1011382"/>
            <a:ext cx="3269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HY나무B" panose="02030600000101010101" pitchFamily="18" charset="-127"/>
                <a:ea typeface="HY나무B" panose="02030600000101010101" pitchFamily="18" charset="-127"/>
              </a:rPr>
              <a:t>우익 단체란</a:t>
            </a:r>
            <a:r>
              <a:rPr lang="en-US" altLang="ko-KR" sz="3200" b="1" dirty="0" smtClean="0">
                <a:latin typeface="HY나무B" panose="02030600000101010101" pitchFamily="18" charset="-127"/>
                <a:ea typeface="HY나무B" panose="02030600000101010101" pitchFamily="18" charset="-127"/>
              </a:rPr>
              <a:t>?</a:t>
            </a:r>
            <a:endParaRPr lang="ko-KR" altLang="en-US" sz="3200" b="1" dirty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cxnSp>
        <p:nvCxnSpPr>
          <p:cNvPr id="11" name="꺾인 연결선 10"/>
          <p:cNvCxnSpPr/>
          <p:nvPr/>
        </p:nvCxnSpPr>
        <p:spPr>
          <a:xfrm>
            <a:off x="1431746" y="1633322"/>
            <a:ext cx="1080654" cy="327153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1122218" y="1627966"/>
            <a:ext cx="33805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2400" y="1796898"/>
            <a:ext cx="8973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i="1" dirty="0" smtClean="0"/>
              <a:t>일본 </a:t>
            </a:r>
            <a:r>
              <a:rPr lang="ko-KR" altLang="en-US" sz="2400" i="1" dirty="0"/>
              <a:t>우익단체에 후원금을 내는 등</a:t>
            </a:r>
            <a:r>
              <a:rPr lang="en-US" altLang="ko-KR" sz="2400" i="1" dirty="0"/>
              <a:t>, </a:t>
            </a:r>
            <a:r>
              <a:rPr lang="ko-KR" altLang="en-US" sz="2400" i="1" dirty="0"/>
              <a:t>우익활동 지지성향의 기업</a:t>
            </a:r>
          </a:p>
          <a:p>
            <a:endParaRPr lang="ko-KR" altLang="en-US" sz="2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233055" y="2593316"/>
            <a:ext cx="3269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HY나무B" panose="02030600000101010101" pitchFamily="18" charset="-127"/>
                <a:ea typeface="HY나무B" panose="02030600000101010101" pitchFamily="18" charset="-127"/>
              </a:rPr>
              <a:t>우익 기업이란</a:t>
            </a:r>
            <a:r>
              <a:rPr lang="en-US" altLang="ko-KR" sz="3200" b="1" dirty="0" smtClean="0">
                <a:latin typeface="HY나무B" panose="02030600000101010101" pitchFamily="18" charset="-127"/>
                <a:ea typeface="HY나무B" panose="02030600000101010101" pitchFamily="18" charset="-127"/>
              </a:rPr>
              <a:t>?</a:t>
            </a:r>
            <a:endParaRPr lang="ko-KR" altLang="en-US" sz="3200" b="1" dirty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cxnSp>
        <p:nvCxnSpPr>
          <p:cNvPr id="24" name="꺾인 연결선 23"/>
          <p:cNvCxnSpPr/>
          <p:nvPr/>
        </p:nvCxnSpPr>
        <p:spPr>
          <a:xfrm>
            <a:off x="1431746" y="3215256"/>
            <a:ext cx="1080654" cy="327153"/>
          </a:xfrm>
          <a:prstGeom prst="bentConnector3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1122218" y="3209900"/>
            <a:ext cx="338050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12400" y="3542408"/>
            <a:ext cx="8211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i="1" dirty="0" smtClean="0"/>
              <a:t>기업의 </a:t>
            </a:r>
            <a:r>
              <a:rPr lang="ko-KR" altLang="en-US" sz="2400" i="1" dirty="0"/>
              <a:t>수입 중 일부를 일본 우익단체 혹은 역사 왜곡 교과서에 후원하거나 한국비하발언을 한 기업</a:t>
            </a:r>
          </a:p>
          <a:p>
            <a:endParaRPr lang="ko-KR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8773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33056" y="260648"/>
            <a:ext cx="2558690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056" y="241598"/>
            <a:ext cx="255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7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독도와 우익단체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3144982" y="1537855"/>
            <a:ext cx="807720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ko-KR" altLang="en-US" sz="2800" kern="0" dirty="0" smtClean="0">
                <a:solidFill>
                  <a:srgbClr val="00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독도를 </a:t>
            </a:r>
            <a:r>
              <a:rPr lang="ko-KR" altLang="en-US" sz="2800" kern="0" dirty="0">
                <a:solidFill>
                  <a:srgbClr val="00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일본땅이라 </a:t>
            </a:r>
            <a:r>
              <a:rPr lang="ko-KR" altLang="en-US" sz="2800" kern="0" dirty="0" smtClean="0">
                <a:solidFill>
                  <a:srgbClr val="00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우기기</a:t>
            </a:r>
            <a:endParaRPr lang="en-US" altLang="ko-KR" sz="2800" kern="0" dirty="0" smtClean="0">
              <a:solidFill>
                <a:srgbClr val="000000"/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285750" indent="-28575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ko-KR" sz="2800" kern="0" dirty="0" smtClean="0">
                <a:solidFill>
                  <a:srgbClr val="00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</a:t>
            </a:r>
            <a:r>
              <a:rPr lang="ko-KR" altLang="en-US" sz="2800" kern="0" dirty="0">
                <a:solidFill>
                  <a:srgbClr val="00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종군위안부는 자발적 직업이었다 </a:t>
            </a:r>
            <a:r>
              <a:rPr lang="ko-KR" altLang="en-US" sz="2800" kern="0" dirty="0" smtClean="0">
                <a:solidFill>
                  <a:srgbClr val="00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우기기</a:t>
            </a:r>
            <a:r>
              <a:rPr lang="en-US" altLang="ko-KR" sz="2800" kern="0" dirty="0">
                <a:solidFill>
                  <a:srgbClr val="00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</a:t>
            </a:r>
            <a:endParaRPr lang="en-US" altLang="ko-KR" sz="2800" kern="0" dirty="0" smtClean="0">
              <a:solidFill>
                <a:srgbClr val="000000"/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285750" indent="-28575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ko-KR" altLang="en-US" sz="2800" kern="0" dirty="0" smtClean="0">
                <a:solidFill>
                  <a:srgbClr val="00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전범기인 </a:t>
            </a:r>
            <a:r>
              <a:rPr lang="ko-KR" altLang="en-US" sz="2800" kern="0" dirty="0" err="1">
                <a:solidFill>
                  <a:srgbClr val="00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욱일기</a:t>
            </a:r>
            <a:r>
              <a:rPr lang="ko-KR" altLang="en-US" sz="2800" kern="0" dirty="0">
                <a:solidFill>
                  <a:srgbClr val="00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사용을 </a:t>
            </a:r>
            <a:r>
              <a:rPr lang="ko-KR" altLang="en-US" sz="2800" kern="0" dirty="0" smtClean="0">
                <a:solidFill>
                  <a:srgbClr val="00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지지하기</a:t>
            </a:r>
            <a:endParaRPr lang="en-US" altLang="ko-KR" sz="2800" kern="0" dirty="0" smtClean="0">
              <a:solidFill>
                <a:srgbClr val="000000"/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285750" indent="-28575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ko-KR" sz="2800" kern="0" dirty="0" smtClean="0">
                <a:solidFill>
                  <a:srgbClr val="00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</a:t>
            </a:r>
            <a:r>
              <a:rPr lang="ko-KR" altLang="en-US" sz="2800" kern="0" dirty="0">
                <a:solidFill>
                  <a:srgbClr val="00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일본의 군국주의 부활을 </a:t>
            </a:r>
            <a:r>
              <a:rPr lang="ko-KR" altLang="en-US" sz="2800" kern="0" dirty="0" smtClean="0">
                <a:solidFill>
                  <a:srgbClr val="00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찬성하기</a:t>
            </a:r>
            <a:endParaRPr lang="en-US" altLang="ko-KR" sz="2800" kern="0" dirty="0" smtClean="0">
              <a:solidFill>
                <a:srgbClr val="000000"/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285750" indent="-28575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ko-KR" sz="2800" kern="0" dirty="0" smtClean="0">
                <a:solidFill>
                  <a:srgbClr val="00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</a:t>
            </a:r>
            <a:r>
              <a:rPr lang="ko-KR" altLang="en-US" sz="2800" kern="0" dirty="0" err="1">
                <a:solidFill>
                  <a:srgbClr val="00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혐한</a:t>
            </a:r>
            <a:r>
              <a:rPr lang="ko-KR" altLang="en-US" sz="2800" kern="0" dirty="0">
                <a:solidFill>
                  <a:srgbClr val="00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분위기 </a:t>
            </a:r>
            <a:r>
              <a:rPr lang="ko-KR" altLang="en-US" sz="2800" kern="0" dirty="0" smtClean="0">
                <a:solidFill>
                  <a:srgbClr val="00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선동하기</a:t>
            </a:r>
            <a:endParaRPr lang="en-US" altLang="ko-KR" sz="2800" kern="0" dirty="0" smtClean="0">
              <a:solidFill>
                <a:srgbClr val="000000"/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285750" indent="-28575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ko-KR" sz="2800" kern="0" dirty="0" smtClean="0">
                <a:solidFill>
                  <a:srgbClr val="00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</a:t>
            </a:r>
            <a:r>
              <a:rPr lang="ko-KR" altLang="en-US" sz="2800" kern="0" dirty="0">
                <a:solidFill>
                  <a:srgbClr val="000000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일본 역사교과서 내용 왜곡하기 등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HY수평선M" panose="02030600000101010101" pitchFamily="18" charset="-127"/>
              <a:ea typeface="HY수평선M" panose="02030600000101010101" pitchFamily="18" charset="-127"/>
            </a:endParaRPr>
          </a:p>
        </p:txBody>
      </p:sp>
      <p:cxnSp>
        <p:nvCxnSpPr>
          <p:cNvPr id="11" name="꺾인 연결선 10"/>
          <p:cNvCxnSpPr/>
          <p:nvPr/>
        </p:nvCxnSpPr>
        <p:spPr>
          <a:xfrm flipV="1">
            <a:off x="2327564" y="2396837"/>
            <a:ext cx="692727" cy="304800"/>
          </a:xfrm>
          <a:prstGeom prst="bent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모서리가 둥근 직사각형 9"/>
          <p:cNvSpPr/>
          <p:nvPr/>
        </p:nvSpPr>
        <p:spPr>
          <a:xfrm>
            <a:off x="946837" y="2125305"/>
            <a:ext cx="1593272" cy="8478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smtClean="0"/>
              <a:t>활동</a:t>
            </a:r>
            <a:endParaRPr lang="ko-KR" altLang="en-US" sz="3600"/>
          </a:p>
        </p:txBody>
      </p:sp>
    </p:spTree>
    <p:extLst>
      <p:ext uri="{BB962C8B-B14F-4D97-AF65-F5344CB8AC3E}">
        <p14:creationId xmlns:p14="http://schemas.microsoft.com/office/powerpoint/2010/main" val="223889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33056" y="260648"/>
            <a:ext cx="2558690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056" y="241598"/>
            <a:ext cx="255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7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독도와 우익단체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1" y="932975"/>
            <a:ext cx="6703597" cy="54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33056" y="260648"/>
            <a:ext cx="2558690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056" y="241598"/>
            <a:ext cx="255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7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독도와 우익단체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1" y="818594"/>
            <a:ext cx="3602180" cy="35636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1627" y="818594"/>
            <a:ext cx="6082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400" dirty="0" smtClean="0"/>
              <a:t>독도를 일본 땅이라고 주장하는 우익 교과서 후원</a:t>
            </a:r>
            <a:endParaRPr lang="en-US" altLang="ko-KR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400" dirty="0" smtClean="0"/>
              <a:t>동해를 </a:t>
            </a:r>
            <a:r>
              <a:rPr lang="ko-KR" altLang="en-US" sz="2400" dirty="0" err="1" smtClean="0"/>
              <a:t>일본해</a:t>
            </a:r>
            <a:r>
              <a:rPr lang="ko-KR" altLang="en-US" sz="2400" dirty="0" smtClean="0"/>
              <a:t> 라고 표기하는 전광판 제작 등을 지원</a:t>
            </a:r>
            <a:endParaRPr lang="en-US" altLang="ko-KR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o-KR" altLang="en-US" sz="2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30" y="2935506"/>
            <a:ext cx="3810000" cy="3667125"/>
          </a:xfrm>
          <a:prstGeom prst="rect">
            <a:avLst/>
          </a:prstGeom>
        </p:spPr>
      </p:pic>
      <p:sp>
        <p:nvSpPr>
          <p:cNvPr id="9" name="설명선 1 8"/>
          <p:cNvSpPr/>
          <p:nvPr/>
        </p:nvSpPr>
        <p:spPr>
          <a:xfrm>
            <a:off x="5927835" y="3547240"/>
            <a:ext cx="5281448" cy="2443655"/>
          </a:xfrm>
          <a:prstGeom prst="borderCallout1">
            <a:avLst>
              <a:gd name="adj1" fmla="val 29073"/>
              <a:gd name="adj2" fmla="val 1817"/>
              <a:gd name="adj3" fmla="val 71209"/>
              <a:gd name="adj4" fmla="val -2848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400" dirty="0">
                <a:solidFill>
                  <a:schemeClr val="tx1"/>
                </a:solidFill>
              </a:rPr>
              <a:t>전체 매출액 </a:t>
            </a:r>
            <a:r>
              <a:rPr lang="en-US" altLang="ko-KR" sz="2400" dirty="0" smtClean="0">
                <a:solidFill>
                  <a:schemeClr val="tx1"/>
                </a:solidFill>
              </a:rPr>
              <a:t>80% </a:t>
            </a:r>
            <a:r>
              <a:rPr lang="ko-KR" altLang="en-US" sz="2400" dirty="0" smtClean="0">
                <a:solidFill>
                  <a:schemeClr val="tx1"/>
                </a:solidFill>
              </a:rPr>
              <a:t>이상을 한국 </a:t>
            </a:r>
            <a:r>
              <a:rPr lang="ko-KR" altLang="en-US" sz="2400" dirty="0">
                <a:solidFill>
                  <a:schemeClr val="tx1"/>
                </a:solidFill>
              </a:rPr>
              <a:t>시장에서 올리고 </a:t>
            </a:r>
            <a:r>
              <a:rPr lang="ko-KR" altLang="en-US" sz="2400" dirty="0" smtClean="0">
                <a:solidFill>
                  <a:schemeClr val="tx1"/>
                </a:solidFill>
              </a:rPr>
              <a:t>있지만 </a:t>
            </a:r>
            <a:r>
              <a:rPr lang="ko-KR" altLang="en-US" sz="2400" dirty="0" err="1">
                <a:solidFill>
                  <a:schemeClr val="tx1"/>
                </a:solidFill>
              </a:rPr>
              <a:t>다케시마</a:t>
            </a:r>
            <a:r>
              <a:rPr lang="ko-KR" altLang="en-US" sz="2400" dirty="0">
                <a:solidFill>
                  <a:schemeClr val="tx1"/>
                </a:solidFill>
              </a:rPr>
              <a:t> 전광판 제작 등을 지원하고 있어 우리 스스로가 </a:t>
            </a:r>
            <a:r>
              <a:rPr lang="ko-KR" altLang="en-US" sz="2400" dirty="0" err="1">
                <a:solidFill>
                  <a:schemeClr val="tx1"/>
                </a:solidFill>
              </a:rPr>
              <a:t>다케시마</a:t>
            </a:r>
            <a:r>
              <a:rPr lang="ko-KR" altLang="en-US" sz="2400" dirty="0">
                <a:solidFill>
                  <a:schemeClr val="tx1"/>
                </a:solidFill>
              </a:rPr>
              <a:t> 홍보에 나서고 있는 셈이라고 할 수 </a:t>
            </a:r>
            <a:r>
              <a:rPr lang="ko-KR" altLang="en-US" sz="2400" dirty="0" smtClean="0">
                <a:solidFill>
                  <a:schemeClr val="tx1"/>
                </a:solidFill>
              </a:rPr>
              <a:t>있다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33056" y="260648"/>
            <a:ext cx="2558690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056" y="241598"/>
            <a:ext cx="255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7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독도와 우익단체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5573" y="1292773"/>
            <a:ext cx="106259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2800" dirty="0"/>
              <a:t>한 </a:t>
            </a:r>
            <a:r>
              <a:rPr lang="ko-KR" altLang="en-US" sz="2800" dirty="0" err="1"/>
              <a:t>포털사이트에서</a:t>
            </a:r>
            <a:r>
              <a:rPr lang="ko-KR" altLang="en-US" sz="2800" dirty="0"/>
              <a:t> 위와 같은 일본제품 불매 서명운동을 진행중인 글쓴이는 ‘역사 왜곡을 통해 독도를 일본 땅이라고 우기고 있는 슬픈 </a:t>
            </a:r>
            <a:r>
              <a:rPr lang="ko-KR" altLang="en-US" sz="2800" dirty="0" smtClean="0"/>
              <a:t>현실</a:t>
            </a:r>
            <a:endParaRPr lang="en-US" altLang="ko-K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2800" i="1" dirty="0" smtClean="0"/>
              <a:t>우리의 </a:t>
            </a:r>
            <a:r>
              <a:rPr lang="ko-KR" altLang="en-US" sz="2800" i="1" dirty="0"/>
              <a:t>무의식적인 소비가 이를 부추기고 있다는 </a:t>
            </a:r>
            <a:r>
              <a:rPr lang="ko-KR" altLang="en-US" sz="2800" i="1" dirty="0" smtClean="0"/>
              <a:t>것</a:t>
            </a:r>
            <a:r>
              <a:rPr lang="ko-KR" altLang="en-US" sz="2800" dirty="0" smtClean="0"/>
              <a:t>이라며 </a:t>
            </a:r>
            <a:r>
              <a:rPr lang="ko-KR" altLang="en-US" sz="2800" dirty="0"/>
              <a:t>국내에는 역사 왜곡을 일삼는 일본 우익단체를 </a:t>
            </a:r>
            <a:r>
              <a:rPr lang="ko-KR" altLang="en-US" sz="2800" dirty="0" smtClean="0"/>
              <a:t>후원함 </a:t>
            </a:r>
            <a:r>
              <a:rPr lang="ko-KR" altLang="en-US" sz="2800" dirty="0" err="1" smtClean="0"/>
              <a:t>으로서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독도 침탈에 일조하는 일본 기업들이 다수 </a:t>
            </a:r>
            <a:r>
              <a:rPr lang="ko-KR" altLang="en-US" sz="2800" dirty="0" smtClean="0"/>
              <a:t>진출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119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33056" y="260648"/>
            <a:ext cx="2558690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056" y="241598"/>
            <a:ext cx="255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7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독도와 우익단체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444359" y="1220312"/>
            <a:ext cx="6096000" cy="2375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‘</a:t>
            </a:r>
            <a:r>
              <a:rPr lang="ko-KR" altLang="en-US" sz="2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연이은 독도영유권 주장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, </a:t>
            </a:r>
            <a:r>
              <a:rPr lang="ko-KR" altLang="en-US" sz="2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역사왜곡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, </a:t>
            </a:r>
            <a:r>
              <a:rPr lang="ko-KR" altLang="en-US" sz="2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위안부 사실 부정 등 일본의 악행은 과거에도 그랬고 현재도 진행 중이며 미래에도 별반 달라지지 않을 것</a:t>
            </a:r>
            <a:r>
              <a:rPr lang="ko-KR" altLang="en-US" sz="24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’</a:t>
            </a:r>
            <a:r>
              <a:rPr lang="ko-KR" altLang="en-US" sz="2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이라고 분개</a:t>
            </a:r>
            <a:endParaRPr lang="ko-KR" altLang="en-US" kern="0" spc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1003536"/>
            <a:ext cx="4616012" cy="3429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444359" y="4058987"/>
            <a:ext cx="6096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2005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년 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3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월 일본 </a:t>
            </a:r>
            <a:r>
              <a:rPr lang="ko-KR" altLang="en-US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시마네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 현의 </a:t>
            </a:r>
            <a:r>
              <a:rPr lang="ko-KR" altLang="en-US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다케시마의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 날 </a:t>
            </a:r>
            <a:r>
              <a:rPr lang="ko-KR" altLang="en-US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조례안이</a:t>
            </a:r>
            <a:r>
              <a:rPr lang="ko-KR" altLang="en-US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 통과되면서 일본 우익기업에 대한 불매운동이 시작</a:t>
            </a:r>
            <a:endParaRPr lang="ko-KR" altLang="en-US" sz="14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33056" y="260648"/>
            <a:ext cx="2558690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056" y="241598"/>
            <a:ext cx="255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7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독도와 우익단체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14" y="3520780"/>
            <a:ext cx="2271886" cy="199220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34" y="1137652"/>
            <a:ext cx="4848773" cy="273813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091" y="3678435"/>
            <a:ext cx="2922616" cy="2956713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530508" y="1761318"/>
            <a:ext cx="6096000" cy="2755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800" i="1" kern="0" dirty="0">
                <a:solidFill>
                  <a:srgbClr val="00000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일본 극우단체로 역사 교과서 왜곡을 주도하고 있는 ‘새 역사 교과서를 만드는 모임’에 후원을 하고 있다고 알려져 논란</a:t>
            </a:r>
            <a:endParaRPr lang="ko-KR" altLang="en-US" sz="2000" i="1" kern="0" spc="0" dirty="0">
              <a:solidFill>
                <a:srgbClr val="000000"/>
              </a:solidFill>
              <a:effectLst/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90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 현황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     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1700" dirty="0"/>
              <a:t>독도는 문화재보호법에 의한 천연기념물 제</a:t>
            </a:r>
            <a:r>
              <a:rPr lang="en-US" altLang="ko-KR" sz="1700" dirty="0"/>
              <a:t>336</a:t>
            </a:r>
            <a:r>
              <a:rPr lang="ko-KR" altLang="en-US" sz="1700" dirty="0"/>
              <a:t>호로서 보호받고 있으며</a:t>
            </a:r>
            <a:r>
              <a:rPr lang="en-US" altLang="ko-KR" sz="1700" dirty="0"/>
              <a:t>, 1982</a:t>
            </a:r>
            <a:r>
              <a:rPr lang="ko-KR" altLang="en-US" sz="1700" dirty="0"/>
              <a:t>년에 지정되었습니다</a:t>
            </a:r>
            <a:r>
              <a:rPr lang="en-US" altLang="ko-KR" sz="1700" dirty="0"/>
              <a:t>.</a:t>
            </a:r>
          </a:p>
          <a:p>
            <a:r>
              <a:rPr lang="ko-KR" altLang="en-US" sz="1700" dirty="0"/>
              <a:t>독도의 중요성을 이야기하자면 주요 </a:t>
            </a:r>
            <a:r>
              <a:rPr lang="en-US" altLang="ko-KR" sz="1700" dirty="0"/>
              <a:t>2</a:t>
            </a:r>
            <a:r>
              <a:rPr lang="ko-KR" altLang="en-US" sz="1700" dirty="0"/>
              <a:t>가지 측면에서 이야기할 수 있는데 바로 생태적</a:t>
            </a:r>
            <a:r>
              <a:rPr lang="en-US" altLang="ko-KR" sz="1700" dirty="0"/>
              <a:t>, </a:t>
            </a:r>
            <a:r>
              <a:rPr lang="ko-KR" altLang="en-US" sz="1700" dirty="0"/>
              <a:t>지질학적 측면으로 말할 수 있습니다</a:t>
            </a:r>
            <a:endParaRPr lang="en-US" altLang="ko-KR" sz="1700" dirty="0"/>
          </a:p>
        </p:txBody>
      </p:sp>
      <p:pic>
        <p:nvPicPr>
          <p:cNvPr id="1026" name="Picture 2" descr="C:\Users\Administrator\Desktop\000yw-010-y2goc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630395"/>
            <a:ext cx="4248472" cy="31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5.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외교적 근거</a:t>
            </a:r>
          </a:p>
        </p:txBody>
      </p:sp>
      <p:pic>
        <p:nvPicPr>
          <p:cNvPr id="8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6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33056" y="260648"/>
            <a:ext cx="2558690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056" y="241598"/>
            <a:ext cx="255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7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독도와 우익단체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32" y="1413501"/>
            <a:ext cx="3466582" cy="346658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289270" y="1119574"/>
            <a:ext cx="695575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독도 명칭을 </a:t>
            </a:r>
            <a:r>
              <a:rPr lang="ko-KR" altLang="en-US" sz="2400" kern="0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다케시마로</a:t>
            </a:r>
            <a:r>
              <a:rPr lang="ko-KR" altLang="en-US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바꾸는 것을 후원한 기업</a:t>
            </a:r>
            <a:endParaRPr lang="ko-KR" altLang="en-US" kern="0" spc="0" dirty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9270" y="1929761"/>
            <a:ext cx="6096000" cy="27386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800" i="1" kern="0" dirty="0">
                <a:solidFill>
                  <a:srgbClr val="00000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일부 게임들의 내용을 살펴보면 일본을 찬양하는 내용을 게임 내에 교묘히 갈무리 해 놓는 등 우파적 기질이 강한 기업</a:t>
            </a:r>
            <a:endParaRPr lang="ko-KR" altLang="en-US" sz="2000" i="1" kern="0" spc="0" dirty="0">
              <a:solidFill>
                <a:srgbClr val="000000"/>
              </a:solidFill>
              <a:effectLst/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4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33056" y="260648"/>
            <a:ext cx="2558690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056" y="241598"/>
            <a:ext cx="255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7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독도와 우익단체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8256" y="2008909"/>
            <a:ext cx="10557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hlinkClick r:id="rId4"/>
              </a:rPr>
              <a:t>https://</a:t>
            </a:r>
            <a:r>
              <a:rPr lang="en-US" altLang="ko-KR" sz="3200" dirty="0" smtClean="0">
                <a:hlinkClick r:id="rId4"/>
              </a:rPr>
              <a:t>www.youtube.com/watch?v=W56HIBEOyAo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뉴스</a:t>
            </a:r>
            <a:endParaRPr lang="ko-KR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36072" y="2978727"/>
            <a:ext cx="918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hlinkClick r:id="rId5"/>
              </a:rPr>
              <a:t>https://</a:t>
            </a:r>
            <a:r>
              <a:rPr lang="en-US" altLang="ko-KR" sz="2400" dirty="0" smtClean="0">
                <a:hlinkClick r:id="rId5"/>
              </a:rPr>
              <a:t>www.youtube.com/watch?v=tWSh_xiIBYA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우익단체 </a:t>
            </a:r>
            <a:endParaRPr lang="ko-KR" altLang="en-US" sz="2400" dirty="0"/>
          </a:p>
        </p:txBody>
      </p:sp>
      <p:grpSp>
        <p:nvGrpSpPr>
          <p:cNvPr id="9" name="그룹 8"/>
          <p:cNvGrpSpPr/>
          <p:nvPr/>
        </p:nvGrpSpPr>
        <p:grpSpPr>
          <a:xfrm>
            <a:off x="1136072" y="799544"/>
            <a:ext cx="4308764" cy="863001"/>
            <a:chOff x="1136072" y="799544"/>
            <a:chExt cx="4308764" cy="863001"/>
          </a:xfrm>
        </p:grpSpPr>
        <p:sp>
          <p:nvSpPr>
            <p:cNvPr id="7" name="실행 단추: 앞으로 또는 다음 6">
              <a:hlinkClick r:id="" action="ppaction://hlinkshowjump?jump=nextslide" highlightClick="1"/>
            </p:cNvPr>
            <p:cNvSpPr/>
            <p:nvPr/>
          </p:nvSpPr>
          <p:spPr>
            <a:xfrm>
              <a:off x="1136072" y="799544"/>
              <a:ext cx="1080655" cy="863001"/>
            </a:xfrm>
            <a:prstGeom prst="actionButtonForwardNex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41418" y="969818"/>
              <a:ext cx="3103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 smtClean="0"/>
                <a:t>영상자료</a:t>
              </a:r>
              <a:endParaRPr lang="ko-KR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005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06086" y="618186"/>
            <a:ext cx="413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/>
              <a:t>독도는 우리땅</a:t>
            </a:r>
            <a:endParaRPr lang="ko-KR" altLang="en-US" sz="44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763" y="1637025"/>
            <a:ext cx="6920763" cy="4609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3038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51653" y="545487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정부의 독도정책 기본입장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1. </a:t>
            </a:r>
            <a:r>
              <a:rPr lang="ko-KR" altLang="en-US" sz="2000" dirty="0"/>
              <a:t>독도는 역사적</a:t>
            </a:r>
            <a:r>
              <a:rPr lang="en-US" altLang="ko-KR" sz="2000" dirty="0"/>
              <a:t>,</a:t>
            </a:r>
            <a:r>
              <a:rPr lang="ko-KR" altLang="en-US" sz="2000" dirty="0"/>
              <a:t>지리적</a:t>
            </a:r>
            <a:r>
              <a:rPr lang="en-US" altLang="ko-KR" sz="2000" dirty="0"/>
              <a:t>,</a:t>
            </a:r>
            <a:r>
              <a:rPr lang="ko-KR" altLang="en-US" sz="2000" dirty="0"/>
              <a:t>국제법적으로 우리의 고유 영토이며</a:t>
            </a:r>
            <a:endParaRPr lang="en-US" altLang="ko-KR" sz="2000" dirty="0"/>
          </a:p>
          <a:p>
            <a:r>
              <a:rPr lang="en-US" altLang="ko-KR" sz="2000" dirty="0"/>
              <a:t>2. </a:t>
            </a:r>
            <a:r>
              <a:rPr lang="ko-KR" altLang="en-US" sz="2000" dirty="0"/>
              <a:t>독도문제는 외교교섭이나 사법적 해결의 대상이 </a:t>
            </a:r>
            <a:r>
              <a:rPr lang="ko-KR" altLang="en-US" sz="2000" dirty="0" err="1"/>
              <a:t>아니라는것</a:t>
            </a:r>
            <a:endParaRPr lang="en-US" altLang="ko-KR" sz="2000" dirty="0"/>
          </a:p>
          <a:p>
            <a:r>
              <a:rPr lang="en-US" altLang="ko-KR" sz="2000" dirty="0"/>
              <a:t>3. </a:t>
            </a:r>
            <a:r>
              <a:rPr lang="ko-KR" altLang="en-US" sz="2000" dirty="0"/>
              <a:t>정부는 장기적 차원에서 영토주권 수호 밑 주권행사에 지원</a:t>
            </a:r>
            <a:endParaRPr lang="en-US" altLang="ko-K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604524"/>
            <a:ext cx="4823849" cy="270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5.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외교적 근거</a:t>
            </a:r>
          </a:p>
        </p:txBody>
      </p:sp>
      <p:pic>
        <p:nvPicPr>
          <p:cNvPr id="7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94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71446" y="53887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우리의 독도 영토주권 근거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54746" y="4221088"/>
            <a:ext cx="7946301" cy="22650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dirty="0" smtClean="0"/>
              <a:t>세종실록 지리지</a:t>
            </a:r>
            <a:r>
              <a:rPr lang="en-US" altLang="ko-KR" dirty="0" smtClean="0"/>
              <a:t>(1454)</a:t>
            </a:r>
          </a:p>
          <a:p>
            <a:pPr marL="0" indent="0">
              <a:buNone/>
            </a:pPr>
            <a:r>
              <a:rPr lang="ko-KR" altLang="en-US" sz="2000" dirty="0"/>
              <a:t>주요내용 </a:t>
            </a:r>
            <a:r>
              <a:rPr lang="en-US" altLang="ko-KR" sz="2000" dirty="0"/>
              <a:t>: </a:t>
            </a:r>
            <a:r>
              <a:rPr lang="ko-KR" altLang="en-US" sz="2000" dirty="0"/>
              <a:t>우산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무릉</a:t>
            </a:r>
            <a:r>
              <a:rPr lang="ko-KR" altLang="en-US" sz="2000" dirty="0"/>
              <a:t> 두 섬이 현의 정도 바다 가운데에 있고</a:t>
            </a:r>
            <a:r>
              <a:rPr lang="en-US" altLang="ko-KR" sz="2000" dirty="0"/>
              <a:t>,</a:t>
            </a:r>
            <a:r>
              <a:rPr lang="ko-KR" altLang="en-US" sz="2000" dirty="0"/>
              <a:t>두 섬이 서로 떨어짐이 멀지 않아 날씨가 맑으면 바라볼 수 있다</a:t>
            </a:r>
            <a:r>
              <a:rPr lang="en-US" altLang="ko-KR" sz="2000" dirty="0"/>
              <a:t>.</a:t>
            </a:r>
          </a:p>
          <a:p>
            <a:pPr marL="0" indent="0">
              <a:buNone/>
            </a:pPr>
            <a:r>
              <a:rPr lang="en-US" altLang="ko-KR" sz="2000" dirty="0"/>
              <a:t>-</a:t>
            </a:r>
            <a:r>
              <a:rPr lang="ko-KR" altLang="en-US" sz="2000" dirty="0"/>
              <a:t>조선어사전</a:t>
            </a:r>
            <a:r>
              <a:rPr lang="en-US" altLang="ko-KR" sz="2000" dirty="0"/>
              <a:t>(1938, </a:t>
            </a:r>
            <a:r>
              <a:rPr lang="ko-KR" altLang="en-US" sz="2000" dirty="0"/>
              <a:t>조선어사전 </a:t>
            </a:r>
            <a:r>
              <a:rPr lang="ko-KR" altLang="en-US" sz="2000" dirty="0" err="1"/>
              <a:t>간행회</a:t>
            </a:r>
            <a:r>
              <a:rPr lang="en-US" altLang="ko-KR" sz="2000" dirty="0"/>
              <a:t>) : </a:t>
            </a:r>
            <a:r>
              <a:rPr lang="ko-KR" altLang="en-US" sz="2000" dirty="0"/>
              <a:t>독은 돌의 사투리라고 정의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-</a:t>
            </a:r>
            <a:r>
              <a:rPr lang="ko-KR" altLang="en-US" sz="2000" dirty="0"/>
              <a:t>조선지지자료</a:t>
            </a:r>
            <a:r>
              <a:rPr lang="en-US" altLang="ko-KR" sz="2000" dirty="0"/>
              <a:t>(1911,</a:t>
            </a:r>
            <a:r>
              <a:rPr lang="ko-KR" altLang="en-US" sz="2000" dirty="0"/>
              <a:t>조선총독부</a:t>
            </a:r>
            <a:r>
              <a:rPr lang="en-US" altLang="ko-KR" sz="2000" dirty="0"/>
              <a:t>) : </a:t>
            </a:r>
            <a:r>
              <a:rPr lang="ko-KR" altLang="en-US" sz="2000" dirty="0"/>
              <a:t>한자로 石자가 한글로는 독이라고 표기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593629"/>
            <a:ext cx="5832648" cy="251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5.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외교적 근거</a:t>
            </a:r>
          </a:p>
        </p:txBody>
      </p:sp>
      <p:pic>
        <p:nvPicPr>
          <p:cNvPr id="7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56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882852" y="692222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독도에 관한 일본측 주장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1787352" y="1820628"/>
            <a:ext cx="8229600" cy="354523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altLang="ko-KR" sz="2000" dirty="0"/>
              <a:t>1905</a:t>
            </a:r>
            <a:r>
              <a:rPr lang="ko-KR" altLang="en-US" sz="2000" dirty="0"/>
              <a:t>년 </a:t>
            </a:r>
            <a:r>
              <a:rPr lang="en-US" altLang="ko-KR" sz="2000" dirty="0"/>
              <a:t>1</a:t>
            </a:r>
            <a:r>
              <a:rPr lang="ko-KR" altLang="en-US" sz="2000" dirty="0"/>
              <a:t>월 </a:t>
            </a:r>
            <a:r>
              <a:rPr lang="en-US" altLang="ko-KR" sz="2000" dirty="0"/>
              <a:t>28</a:t>
            </a:r>
            <a:r>
              <a:rPr lang="ko-KR" altLang="en-US" sz="2000" dirty="0"/>
              <a:t>일</a:t>
            </a:r>
            <a:r>
              <a:rPr lang="en-US" altLang="ko-KR" sz="2000" dirty="0"/>
              <a:t>, </a:t>
            </a:r>
            <a:r>
              <a:rPr lang="ko-KR" altLang="en-US" sz="2000" dirty="0"/>
              <a:t>일본 정부는 </a:t>
            </a:r>
            <a:r>
              <a:rPr lang="ko-KR" altLang="en-US" sz="2000" dirty="0" err="1"/>
              <a:t>시네마현</a:t>
            </a:r>
            <a:r>
              <a:rPr lang="ko-KR" altLang="en-US" sz="2000" dirty="0"/>
              <a:t> 소속으로 독도가 일본땅이라고 결의했다</a:t>
            </a:r>
            <a:r>
              <a:rPr lang="en-US" altLang="ko-KR" sz="2800" dirty="0"/>
              <a:t>.</a:t>
            </a:r>
            <a:r>
              <a:rPr lang="en-US" altLang="ko-KR" sz="2000" dirty="0"/>
              <a:t>.</a:t>
            </a:r>
          </a:p>
          <a:p>
            <a:pPr marL="0" indent="0">
              <a:buNone/>
            </a:pPr>
            <a:r>
              <a:rPr lang="en-US" altLang="ko-KR" sz="2000" dirty="0"/>
              <a:t>2. 1951</a:t>
            </a:r>
            <a:r>
              <a:rPr lang="ko-KR" altLang="en-US" sz="2000" dirty="0"/>
              <a:t>년</a:t>
            </a:r>
            <a:r>
              <a:rPr lang="en-US" altLang="ko-KR" sz="2000" dirty="0"/>
              <a:t>, </a:t>
            </a:r>
            <a:r>
              <a:rPr lang="ko-KR" altLang="en-US" sz="2000" dirty="0"/>
              <a:t>미국과 일본간 </a:t>
            </a:r>
            <a:r>
              <a:rPr lang="en-US" altLang="ko-KR" sz="2000" dirty="0"/>
              <a:t>‘</a:t>
            </a:r>
            <a:r>
              <a:rPr lang="ko-KR" altLang="en-US" sz="2000" dirty="0"/>
              <a:t>샌프란시스코 강화조약</a:t>
            </a:r>
            <a:r>
              <a:rPr lang="en-US" altLang="ko-KR" sz="2000" dirty="0"/>
              <a:t>’ </a:t>
            </a:r>
            <a:r>
              <a:rPr lang="ko-KR" altLang="en-US" sz="2000" dirty="0" err="1"/>
              <a:t>을맺으면서</a:t>
            </a:r>
            <a:r>
              <a:rPr lang="ko-KR" altLang="en-US" sz="2000" dirty="0"/>
              <a:t> 이 조약에 따라 일본이 한국에 땅을 돌려주었는데</a:t>
            </a:r>
            <a:r>
              <a:rPr lang="en-US" altLang="ko-KR" sz="2000" dirty="0"/>
              <a:t>, </a:t>
            </a:r>
            <a:r>
              <a:rPr lang="ko-KR" altLang="en-US" sz="2000" dirty="0"/>
              <a:t>독도는 포함되지 않았다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645024"/>
            <a:ext cx="5143500" cy="26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5.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외교적 근거</a:t>
            </a:r>
          </a:p>
        </p:txBody>
      </p:sp>
      <p:pic>
        <p:nvPicPr>
          <p:cNvPr id="8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5062" y="836712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일본의 독도 고유영토 부정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3051" y="1884005"/>
            <a:ext cx="8229600" cy="4281339"/>
          </a:xfrm>
        </p:spPr>
        <p:txBody>
          <a:bodyPr>
            <a:normAutofit fontScale="92500" lnSpcReduction="1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sz="2000" dirty="0"/>
              <a:t>일본 </a:t>
            </a:r>
            <a:r>
              <a:rPr lang="ko-KR" altLang="en-US" sz="2000" dirty="0" err="1"/>
              <a:t>돗토리번</a:t>
            </a:r>
            <a:r>
              <a:rPr lang="ko-KR" altLang="en-US" sz="2000" dirty="0"/>
              <a:t> 답변서</a:t>
            </a:r>
            <a:r>
              <a:rPr lang="en-US" altLang="ko-KR" sz="2000" dirty="0"/>
              <a:t>(1965)</a:t>
            </a:r>
          </a:p>
          <a:p>
            <a:r>
              <a:rPr lang="ko-KR" altLang="en-US" sz="2000" dirty="0"/>
              <a:t>주요내용 </a:t>
            </a:r>
            <a:r>
              <a:rPr lang="en-US" altLang="ko-KR" sz="2000" dirty="0"/>
              <a:t>: </a:t>
            </a:r>
            <a:r>
              <a:rPr lang="ko-KR" altLang="en-US" sz="2000" dirty="0"/>
              <a:t>울릉도는 </a:t>
            </a:r>
            <a:r>
              <a:rPr lang="ko-KR" altLang="en-US" sz="2000" dirty="0" err="1"/>
              <a:t>돗토리번</a:t>
            </a:r>
            <a:r>
              <a:rPr lang="ko-KR" altLang="en-US" sz="2000" dirty="0"/>
              <a:t> 부속이 아닙니다</a:t>
            </a:r>
            <a:r>
              <a:rPr lang="en-US" altLang="ko-KR" sz="2000" dirty="0"/>
              <a:t>.</a:t>
            </a:r>
            <a:r>
              <a:rPr lang="ko-KR" altLang="en-US" sz="2000" dirty="0"/>
              <a:t>울릉도</a:t>
            </a:r>
            <a:r>
              <a:rPr lang="en-US" altLang="ko-KR" sz="2000" dirty="0"/>
              <a:t>,</a:t>
            </a:r>
            <a:r>
              <a:rPr lang="ko-KR" altLang="en-US" sz="2000" dirty="0"/>
              <a:t>독도는 물론 그밖에 어떤 두 나라의 부속 섬도 없습니다</a:t>
            </a:r>
            <a:r>
              <a:rPr lang="en-US" altLang="ko-KR" sz="2000" dirty="0"/>
              <a:t>.</a:t>
            </a:r>
          </a:p>
          <a:p>
            <a:r>
              <a:rPr lang="ko-KR" altLang="en-US" sz="2000" dirty="0"/>
              <a:t>일본 태정 </a:t>
            </a:r>
            <a:r>
              <a:rPr lang="ko-KR" altLang="en-US" sz="2000" dirty="0" err="1"/>
              <a:t>관지령</a:t>
            </a:r>
            <a:r>
              <a:rPr lang="en-US" altLang="ko-KR" sz="2000" dirty="0"/>
              <a:t>(1877.3.29)</a:t>
            </a:r>
          </a:p>
          <a:p>
            <a:r>
              <a:rPr lang="ko-KR" altLang="en-US" sz="2000" dirty="0"/>
              <a:t>주요내용 </a:t>
            </a:r>
            <a:r>
              <a:rPr lang="en-US" altLang="ko-KR" sz="2000" dirty="0"/>
              <a:t>: </a:t>
            </a:r>
            <a:r>
              <a:rPr lang="ko-KR" altLang="en-US" sz="2000" dirty="0"/>
              <a:t>문의한 </a:t>
            </a:r>
            <a:r>
              <a:rPr lang="ko-KR" altLang="en-US" sz="2000" dirty="0" err="1"/>
              <a:t>다케시마</a:t>
            </a:r>
            <a:r>
              <a:rPr lang="ko-KR" altLang="en-US" sz="2000" dirty="0"/>
              <a:t> 외 </a:t>
            </a:r>
            <a:r>
              <a:rPr lang="en-US" altLang="ko-KR" sz="2000" dirty="0"/>
              <a:t>1</a:t>
            </a:r>
            <a:r>
              <a:rPr lang="ko-KR" altLang="en-US" sz="2000" dirty="0"/>
              <a:t>건에 대하여 본 방 은 관계가 없다는 것을 주지할 것</a:t>
            </a:r>
            <a:r>
              <a:rPr lang="en-US" altLang="ko-KR" sz="2000" dirty="0"/>
              <a:t>. </a:t>
            </a:r>
            <a:r>
              <a:rPr lang="ko-KR" altLang="en-US" sz="2000" dirty="0"/>
              <a:t>또한 붙임으로 지도를 그렸는데 이 </a:t>
            </a:r>
            <a:r>
              <a:rPr lang="ko-KR" altLang="en-US" sz="2000" dirty="0" err="1"/>
              <a:t>마쓰시마</a:t>
            </a:r>
            <a:r>
              <a:rPr lang="ko-KR" altLang="en-US" sz="2000" dirty="0"/>
              <a:t> 는 독도를</a:t>
            </a:r>
            <a:r>
              <a:rPr lang="en-US" altLang="ko-KR" sz="2000" dirty="0"/>
              <a:t>,</a:t>
            </a:r>
            <a:r>
              <a:rPr lang="ko-KR" altLang="en-US" sz="2000" dirty="0" err="1"/>
              <a:t>다케시마</a:t>
            </a:r>
            <a:r>
              <a:rPr lang="ko-KR" altLang="en-US" sz="2000" dirty="0"/>
              <a:t> 는 울릉도를 가리켰음</a:t>
            </a:r>
            <a:endParaRPr lang="en-US" altLang="ko-K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83" y="1979712"/>
            <a:ext cx="397578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5.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외교적 근거</a:t>
            </a:r>
          </a:p>
        </p:txBody>
      </p:sp>
      <p:pic>
        <p:nvPicPr>
          <p:cNvPr id="7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47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91544" y="476672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일본 주장에 대한 일본자료 의 반박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91544" y="1802235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일본 </a:t>
            </a:r>
            <a:r>
              <a:rPr lang="ko-KR" altLang="en-US" sz="1800" dirty="0" err="1"/>
              <a:t>시네마현고시</a:t>
            </a:r>
            <a:r>
              <a:rPr lang="ko-KR" altLang="en-US" sz="1800" dirty="0"/>
              <a:t> 제</a:t>
            </a:r>
            <a:r>
              <a:rPr lang="en-US" altLang="ko-KR" sz="1800" dirty="0"/>
              <a:t>40</a:t>
            </a:r>
            <a:r>
              <a:rPr lang="ko-KR" altLang="en-US" sz="1800" dirty="0"/>
              <a:t>호</a:t>
            </a:r>
            <a:r>
              <a:rPr lang="en-US" altLang="ko-KR" sz="1800" dirty="0"/>
              <a:t>(1905.2.22)</a:t>
            </a:r>
          </a:p>
          <a:p>
            <a:r>
              <a:rPr lang="en-US" altLang="ko-KR" sz="1800" dirty="0"/>
              <a:t>-</a:t>
            </a:r>
            <a:r>
              <a:rPr lang="ko-KR" altLang="en-US" sz="1800" dirty="0" err="1"/>
              <a:t>시네마현</a:t>
            </a:r>
            <a:r>
              <a:rPr lang="ko-KR" altLang="en-US" sz="1800" dirty="0"/>
              <a:t> 은 내부 회람용 이라는 도장을 찍어 관보에 게시된 바 없이 고시하였으며 독도를 일본땅에 편입한다는 내용을 담고 있으나 이는 출처를 알 수 없는 </a:t>
            </a:r>
            <a:r>
              <a:rPr lang="ko-KR" altLang="en-US" sz="1800" dirty="0" err="1"/>
              <a:t>회람본</a:t>
            </a:r>
            <a:r>
              <a:rPr lang="ko-KR" altLang="en-US" sz="1800" dirty="0"/>
              <a:t> 이였으며 공식적으로 고시된 사실이 없다고 알려져 있다</a:t>
            </a:r>
            <a:r>
              <a:rPr lang="en-US" altLang="ko-KR" sz="1800" dirty="0"/>
              <a:t>.</a:t>
            </a:r>
          </a:p>
          <a:p>
            <a:endParaRPr lang="ko-KR" alt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3198987"/>
            <a:ext cx="4186808" cy="344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5.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외교적 근거</a:t>
            </a:r>
          </a:p>
        </p:txBody>
      </p:sp>
      <p:pic>
        <p:nvPicPr>
          <p:cNvPr id="7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5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991544" y="9805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sz="3600" dirty="0"/>
              <a:t>일본주장에 대한 당시 대한제국 의 반박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1991544" y="2306083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의정부참정대신지령 제</a:t>
            </a:r>
            <a:r>
              <a:rPr lang="en-US" altLang="ko-KR" sz="2800" dirty="0"/>
              <a:t>3</a:t>
            </a:r>
            <a:r>
              <a:rPr lang="ko-KR" altLang="en-US" sz="2800" dirty="0"/>
              <a:t>호</a:t>
            </a:r>
            <a:r>
              <a:rPr lang="en-US" altLang="ko-KR" sz="2800" dirty="0"/>
              <a:t>(1906.3.29)</a:t>
            </a:r>
          </a:p>
          <a:p>
            <a:r>
              <a:rPr lang="ko-KR" altLang="en-US" sz="2800" dirty="0"/>
              <a:t>독도가 </a:t>
            </a:r>
            <a:r>
              <a:rPr lang="en-US" altLang="ko-KR" sz="2800" dirty="0"/>
              <a:t>(</a:t>
            </a:r>
            <a:r>
              <a:rPr lang="ko-KR" altLang="en-US" sz="2800" dirty="0"/>
              <a:t>일본</a:t>
            </a:r>
            <a:r>
              <a:rPr lang="en-US" altLang="ko-KR" sz="2800" dirty="0"/>
              <a:t>)</a:t>
            </a:r>
            <a:r>
              <a:rPr lang="ko-KR" altLang="en-US" sz="2800" dirty="0"/>
              <a:t>영토가 되었다는 설은 전혀 </a:t>
            </a:r>
            <a:r>
              <a:rPr lang="ko-KR" altLang="en-US" sz="2800" dirty="0" err="1"/>
              <a:t>무근하니</a:t>
            </a:r>
            <a:r>
              <a:rPr lang="en-US" altLang="ko-KR" sz="2800" dirty="0"/>
              <a:t>, </a:t>
            </a:r>
            <a:r>
              <a:rPr lang="ko-KR" altLang="en-US" sz="2800" dirty="0"/>
              <a:t>섬의 </a:t>
            </a:r>
            <a:r>
              <a:rPr lang="ko-KR" altLang="en-US" sz="2800" dirty="0" err="1"/>
              <a:t>현편과</a:t>
            </a:r>
            <a:r>
              <a:rPr lang="ko-KR" altLang="en-US" sz="2800" dirty="0"/>
              <a:t> 일본인이 어떻게 행동하였는지 다시 조사 </a:t>
            </a:r>
            <a:r>
              <a:rPr lang="ko-KR" altLang="en-US" sz="2800" dirty="0" err="1"/>
              <a:t>보고할일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  <p:sp>
        <p:nvSpPr>
          <p:cNvPr id="6" name="직사각형 5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5.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외교적 근거</a:t>
            </a:r>
          </a:p>
        </p:txBody>
      </p:sp>
      <p:pic>
        <p:nvPicPr>
          <p:cNvPr id="8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4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967</Words>
  <Application>Microsoft Office PowerPoint</Application>
  <PresentationFormat>와이드스크린</PresentationFormat>
  <Paragraphs>168</Paragraphs>
  <Slides>32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32</vt:i4>
      </vt:variant>
    </vt:vector>
  </HeadingPairs>
  <TitlesOfParts>
    <vt:vector size="45" baseType="lpstr">
      <vt:lpstr>a옛날목욕탕L</vt:lpstr>
      <vt:lpstr>HY견고딕</vt:lpstr>
      <vt:lpstr>HY나무B</vt:lpstr>
      <vt:lpstr>HY수평선M</vt:lpstr>
      <vt:lpstr>HY신명조</vt:lpstr>
      <vt:lpstr>맑은 고딕</vt:lpstr>
      <vt:lpstr>함초롬바탕</vt:lpstr>
      <vt:lpstr>Arial</vt:lpstr>
      <vt:lpstr>Monotype Corsiva</vt:lpstr>
      <vt:lpstr>Simplified Arabic Fixed</vt:lpstr>
      <vt:lpstr>Wingdings</vt:lpstr>
      <vt:lpstr>Office 테마</vt:lpstr>
      <vt:lpstr>1_Office 테마</vt:lpstr>
      <vt:lpstr>PowerPoint 프레젠테이션</vt:lpstr>
      <vt:lpstr>독도에 관한 외교적 근거</vt:lpstr>
      <vt:lpstr>독도 현황</vt:lpstr>
      <vt:lpstr>정부의 독도정책 기본입장</vt:lpstr>
      <vt:lpstr>우리의 독도 영토주권 근거</vt:lpstr>
      <vt:lpstr>독도에 관한 일본측 주장</vt:lpstr>
      <vt:lpstr>일본의 독도 고유영토 부정</vt:lpstr>
      <vt:lpstr>일본 주장에 대한 일본자료 의 반박</vt:lpstr>
      <vt:lpstr>일본주장에 대한 당시 대한제국 의 반박</vt:lpstr>
      <vt:lpstr>독도가 우리땅인 근거</vt:lpstr>
      <vt:lpstr>마무리</vt:lpstr>
      <vt:lpstr>PowerPoint 프레젠테이션</vt:lpstr>
      <vt:lpstr>독도</vt:lpstr>
      <vt:lpstr>1.독도 행정구역&amp;소유권</vt:lpstr>
      <vt:lpstr>PowerPoint 프레젠테이션</vt:lpstr>
      <vt:lpstr> 3.우리나라와 일본의 독도와의 거리 차이  </vt:lpstr>
      <vt:lpstr>4.울릉도에서 보이는 독도</vt:lpstr>
      <vt:lpstr>5.독도는 과거 강원도에 속하는 섬</vt:lpstr>
      <vt:lpstr>5.독도는 과거 강원도에 속하는 섬</vt:lpstr>
      <vt:lpstr>5.독도는 과거에 강원도에 속하는 섬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26</cp:revision>
  <dcterms:created xsi:type="dcterms:W3CDTF">2017-10-01T04:35:09Z</dcterms:created>
  <dcterms:modified xsi:type="dcterms:W3CDTF">2017-10-09T07:14:04Z</dcterms:modified>
</cp:coreProperties>
</file>