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3" r:id="rId6"/>
    <p:sldId id="267" r:id="rId7"/>
    <p:sldId id="259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75" r:id="rId16"/>
    <p:sldId id="276" r:id="rId17"/>
  </p:sldIdLst>
  <p:sldSz cx="9144000" cy="6858000" type="screen4x3"/>
  <p:notesSz cx="6858000" cy="9144000"/>
  <p:embeddedFontLst>
    <p:embeddedFont>
      <p:font typeface="배달의민족 주아" panose="02020603020101020101" pitchFamily="18" charset="-127"/>
      <p:regular r:id="rId18"/>
    </p:embeddedFont>
    <p:embeddedFont>
      <p:font typeface="-윤명조340" panose="02030504000101010101" pitchFamily="18" charset="-127"/>
      <p:regular r:id="rId19"/>
    </p:embeddedFont>
    <p:embeddedFont>
      <p:font typeface="배달의민족 도현" panose="020B0600000101010101" pitchFamily="50" charset="-127"/>
      <p:regular r:id="rId20"/>
    </p:embeddedFont>
    <p:embeddedFont>
      <p:font typeface="조선일보명조" panose="020B0600000101010101" charset="-127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장미다방" panose="02020600000000000000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F7F7F"/>
    <a:srgbClr val="333F50"/>
    <a:srgbClr val="767171"/>
    <a:srgbClr val="F5CC22"/>
    <a:srgbClr val="F9EDB8"/>
    <a:srgbClr val="F8CBAD"/>
    <a:srgbClr val="FA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71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4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hyperlink" Target="http://www.youtube.com/watch?v=d7Kmc7gst4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8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hyperlink" Target="http://www.youtube.com/watch?v=hbkVD_of0Zc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35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1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- 7 -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8" name="Picture 4" descr="빙하 녹는 사진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38" y="3088640"/>
            <a:ext cx="2173842" cy="172621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모서리가 둥근 직사각형 104"/>
          <p:cNvSpPr/>
          <p:nvPr/>
        </p:nvSpPr>
        <p:spPr>
          <a:xfrm>
            <a:off x="1049953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1393638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기온 상승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491715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8" name="Picture 6" descr="신석기 시대 사냥에 대한 이미지 검색결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92" y="3088640"/>
            <a:ext cx="2173842" cy="172621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모서리가 둥근 직사각형 108"/>
          <p:cNvSpPr/>
          <p:nvPr/>
        </p:nvSpPr>
        <p:spPr>
          <a:xfrm>
            <a:off x="5926392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3811586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생태계 변화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09711" y="2671414"/>
            <a:ext cx="180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</a:t>
            </a:r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덫을 활용한 사냥</a:t>
            </a:r>
            <a:endParaRPr lang="en-US" altLang="ko-KR" sz="1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032" name="Picture 8" descr="신석기에 대한 이미지 검색결과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15" y="3088640"/>
            <a:ext cx="2180927" cy="172621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그룹 111"/>
          <p:cNvGrpSpPr/>
          <p:nvPr/>
        </p:nvGrpSpPr>
        <p:grpSpPr>
          <a:xfrm>
            <a:off x="1477086" y="5208375"/>
            <a:ext cx="6207940" cy="909132"/>
            <a:chOff x="1477086" y="5208375"/>
            <a:chExt cx="6207940" cy="909132"/>
          </a:xfrm>
        </p:grpSpPr>
        <p:sp>
          <p:nvSpPr>
            <p:cNvPr id="113" name="TextBox 112"/>
            <p:cNvSpPr txBox="1"/>
            <p:nvPr/>
          </p:nvSpPr>
          <p:spPr>
            <a:xfrm>
              <a:off x="1767856" y="5286510"/>
              <a:ext cx="5601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큰 동물 대신 사슴이나 멧돼지를 사냥하기 위해 </a:t>
              </a:r>
              <a:endPara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-윤명조340" panose="02030504000101010101" pitchFamily="18" charset="-127"/>
                <a:ea typeface="-윤명조340" panose="02030504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돌도끼나 동창 대신 활과 화살</a:t>
              </a:r>
              <a:r>
                <a:rPr lang="en-US" altLang="ko-KR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, </a:t>
              </a:r>
              <a:r>
                <a:rPr lang="ko-KR" altLang="en-US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함정을 활용하였다</a:t>
              </a:r>
              <a:r>
                <a:rPr lang="en-US" altLang="ko-KR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7086" y="5208375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“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186303" y="5223763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”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0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- 8 -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채집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35587" y="2711677"/>
            <a:ext cx="443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크기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깊이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2m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통일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저장품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밤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호두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도토리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탄수화물 제공품목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주요유적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가고시마 저장굴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산나이마루야마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유적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35587" y="3912006"/>
            <a:ext cx="4547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대다수의 학자들은 조몬 시대 사람들이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초보적인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형태로 재배했을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가능성은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있지만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이것들이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주식의 역할을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담당한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것은 아니며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식량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조달의 기본은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수렵과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채취에 있었다고 보고 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pic>
        <p:nvPicPr>
          <p:cNvPr id="5122" name="Picture 2" descr="관련 이미지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6" y="2813319"/>
            <a:ext cx="3725994" cy="256088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모서리가 둥근 직사각형 35"/>
          <p:cNvSpPr/>
          <p:nvPr/>
        </p:nvSpPr>
        <p:spPr>
          <a:xfrm>
            <a:off x="549056" y="2456592"/>
            <a:ext cx="3725994" cy="27498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508451" y="2442233"/>
            <a:ext cx="180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저장굴의 활용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99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- 9 -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어로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37" name="Picture 2" descr="일본 조몬 가고시마 저장굴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1" y="2523225"/>
            <a:ext cx="3225969" cy="21506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일본 조몬 가고시마 저장굴에 대한 이미지 검색결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98" y="2516906"/>
            <a:ext cx="3225969" cy="215696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72205" y="4785017"/>
            <a:ext cx="6590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패총에서 조개껍질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생선 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나무열매와 껍질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토기와 석기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골각기 등 발견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주요유적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기나가와현 나쯔시마 패총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(8,500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전 낚시바늘 발견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사슴의 뿔이나 뼈를 이용한 골각기인 작살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돌이나 흙으로 만든 그물추 발견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실행 단추: 앞으로 또는 다음 8">
            <a:hlinkClick r:id="rId16" highlightClick="1"/>
          </p:cNvPr>
          <p:cNvSpPr/>
          <p:nvPr/>
        </p:nvSpPr>
        <p:spPr>
          <a:xfrm>
            <a:off x="7542454" y="2061450"/>
            <a:ext cx="320313" cy="360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5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- 10 -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수혈주거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146" name="Picture 2" descr="조몬시대 수혈주거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" y="2813319"/>
            <a:ext cx="3489417" cy="2326278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399567" y="2831273"/>
            <a:ext cx="4879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형태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중앙에 화로를 두어 조리나 난방으로 활용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인원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4~5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 거주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4~6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주거가 모여 집락형성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위치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대지나 산등성이 위의 평탄한 곳 위치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집락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20~30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 거주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저장굴과 묘지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집회소 등 존재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주요유적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산나이마루야마 유적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비고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씨족집단 형성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통환과 교역으로 집락 간 연결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실행 단추: 앞으로 또는 다음 10">
            <a:hlinkClick r:id="rId15" highlightClick="1"/>
          </p:cNvPr>
          <p:cNvSpPr/>
          <p:nvPr/>
        </p:nvSpPr>
        <p:spPr>
          <a:xfrm>
            <a:off x="757576" y="2324529"/>
            <a:ext cx="370389" cy="3935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일본 조몬 가고시마 저장굴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083" y="-1522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799292" y="654318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- 11 -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767088"/>
            <a:ext cx="403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시기 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시대 전기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중기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약 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1,500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집락유적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몇 백명 규모의 대규모 토목공사</a:t>
            </a:r>
            <a:endParaRPr lang="ko-KR" altLang="en-US" sz="16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40353" y="396959"/>
            <a:ext cx="247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산나이마루야마 유적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332854" y="3529951"/>
            <a:ext cx="478293" cy="145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앙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2322220" y="3546993"/>
            <a:ext cx="1367728" cy="1088132"/>
            <a:chOff x="2322220" y="3546993"/>
            <a:chExt cx="1367728" cy="1088132"/>
          </a:xfrm>
        </p:grpSpPr>
        <p:sp>
          <p:nvSpPr>
            <p:cNvPr id="27" name="타원 26"/>
            <p:cNvSpPr/>
            <p:nvPr/>
          </p:nvSpPr>
          <p:spPr>
            <a:xfrm>
              <a:off x="2462018" y="3546993"/>
              <a:ext cx="1088132" cy="1088132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2220" y="3915485"/>
              <a:ext cx="1367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창고</a:t>
              </a:r>
              <a:endPara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593851" y="3546993"/>
            <a:ext cx="1367728" cy="1088132"/>
            <a:chOff x="5593851" y="3546993"/>
            <a:chExt cx="1367728" cy="1088132"/>
          </a:xfrm>
        </p:grpSpPr>
        <p:sp>
          <p:nvSpPr>
            <p:cNvPr id="29" name="타원 28"/>
            <p:cNvSpPr/>
            <p:nvPr/>
          </p:nvSpPr>
          <p:spPr>
            <a:xfrm>
              <a:off x="5733649" y="3546993"/>
              <a:ext cx="1088132" cy="1088132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93851" y="3915485"/>
              <a:ext cx="1367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성인묘지</a:t>
              </a:r>
              <a:endPara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88136" y="2127195"/>
            <a:ext cx="1367728" cy="1088132"/>
            <a:chOff x="3888136" y="2127195"/>
            <a:chExt cx="1367728" cy="1088132"/>
          </a:xfrm>
        </p:grpSpPr>
        <p:sp>
          <p:nvSpPr>
            <p:cNvPr id="31" name="타원 30"/>
            <p:cNvSpPr/>
            <p:nvPr/>
          </p:nvSpPr>
          <p:spPr>
            <a:xfrm>
              <a:off x="4027934" y="2127195"/>
              <a:ext cx="1088132" cy="1088132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8136" y="2495687"/>
              <a:ext cx="1367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사산아 묘지</a:t>
              </a:r>
              <a:endPara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458301" y="5234731"/>
            <a:ext cx="1367728" cy="1088132"/>
            <a:chOff x="2458301" y="5234731"/>
            <a:chExt cx="1367728" cy="1088132"/>
          </a:xfrm>
        </p:grpSpPr>
        <p:sp>
          <p:nvSpPr>
            <p:cNvPr id="33" name="타원 32"/>
            <p:cNvSpPr/>
            <p:nvPr/>
          </p:nvSpPr>
          <p:spPr>
            <a:xfrm>
              <a:off x="2598099" y="5234731"/>
              <a:ext cx="1088132" cy="108813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58301" y="5607219"/>
              <a:ext cx="1367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망루</a:t>
              </a:r>
              <a:endPara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3888136" y="1426320"/>
            <a:ext cx="1454229" cy="471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성토유구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888136" y="5353615"/>
            <a:ext cx="1454229" cy="471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성토유구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7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3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- 12 -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풍습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49953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393638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애니미즘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491715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5926392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811586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09711" y="2671414"/>
            <a:ext cx="180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석봉</a:t>
            </a:r>
            <a:endParaRPr lang="en-US" altLang="ko-KR" sz="1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194" name="Picture 2" descr="조몬시대 애니미즘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38" y="3178832"/>
            <a:ext cx="2173841" cy="1918913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1715" y="3178832"/>
            <a:ext cx="2180927" cy="1918913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198" name="Picture 6" descr="조몬시대 석봉에 대한 이미지 검색결과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92" y="3169691"/>
            <a:ext cx="2180927" cy="192805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- 13 -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8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풍습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555123" y="2671414"/>
            <a:ext cx="2180927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98808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발치 습속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96885" y="2671414"/>
            <a:ext cx="3591991" cy="2885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27211" y="2671414"/>
            <a:ext cx="149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굴장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170" name="Picture 2" descr="조몬시대 애니미즘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08" y="3150489"/>
            <a:ext cx="2173842" cy="228961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조몬시대 애니미즘에 대한 이미지 검색결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85" y="3150489"/>
            <a:ext cx="3591991" cy="229596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23874" y="680031"/>
            <a:ext cx="8096251" cy="4987050"/>
            <a:chOff x="523874" y="699081"/>
            <a:chExt cx="8096251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4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경영학과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2111****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송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권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  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64" y="3052577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3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개요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6" name="Picture 2" descr="http://thumbnail.egloos.net/460x0/http:/pds14.egloos.com/pds/200901/25/70/a0107670_497bfbf59adc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99" y="1531201"/>
            <a:ext cx="1999124" cy="26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2902702" y="2290264"/>
            <a:ext cx="4544578" cy="447395"/>
            <a:chOff x="2984899" y="2478252"/>
            <a:chExt cx="4544578" cy="447395"/>
          </a:xfrm>
        </p:grpSpPr>
        <p:sp>
          <p:nvSpPr>
            <p:cNvPr id="35" name="순서도: 연결자 34"/>
            <p:cNvSpPr/>
            <p:nvPr/>
          </p:nvSpPr>
          <p:spPr>
            <a:xfrm flipH="1">
              <a:off x="2984899" y="2792855"/>
              <a:ext cx="121301" cy="132792"/>
            </a:xfrm>
            <a:prstGeom prst="flowChartConnector">
              <a:avLst/>
            </a:prstGeom>
            <a:solidFill>
              <a:srgbClr val="F1F1F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64835B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cxnSp>
          <p:nvCxnSpPr>
            <p:cNvPr id="36" name="직선 연결선 35"/>
            <p:cNvCxnSpPr>
              <a:stCxn id="35" idx="1"/>
            </p:cNvCxnSpPr>
            <p:nvPr/>
          </p:nvCxnSpPr>
          <p:spPr>
            <a:xfrm flipV="1">
              <a:off x="3088436" y="2478252"/>
              <a:ext cx="350701" cy="33405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435383" y="2478252"/>
              <a:ext cx="40940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3186" y="2461606"/>
            <a:ext cx="456145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시대</a:t>
            </a:r>
            <a:endParaRPr lang="en-US" altLang="ko-KR" sz="1600" dirty="0" smtClean="0">
              <a:solidFill>
                <a:schemeClr val="accent5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유례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줄무늬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토기를 발견한 것으로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유례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승문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시기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기원 전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13,000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기원 전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300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환경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빙하기가 끝나면서 열도가 된 일본의 시대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1868634" y="4213087"/>
            <a:ext cx="5421624" cy="763769"/>
            <a:chOff x="1868634" y="4213087"/>
            <a:chExt cx="5421624" cy="763769"/>
          </a:xfrm>
        </p:grpSpPr>
        <p:grpSp>
          <p:nvGrpSpPr>
            <p:cNvPr id="48" name="그룹 47"/>
            <p:cNvGrpSpPr/>
            <p:nvPr/>
          </p:nvGrpSpPr>
          <p:grpSpPr>
            <a:xfrm>
              <a:off x="1876017" y="4606424"/>
              <a:ext cx="5414241" cy="370432"/>
              <a:chOff x="1876017" y="4636904"/>
              <a:chExt cx="5414241" cy="370432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3674562" y="4636904"/>
                <a:ext cx="3615696" cy="3704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876017" y="4636904"/>
                <a:ext cx="1798545" cy="3704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97246" y="4649875"/>
                <a:ext cx="11559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구석기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04440" y="4649875"/>
                <a:ext cx="11559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신</a:t>
                </a:r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석기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868634" y="4213087"/>
              <a:ext cx="1953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I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일반적 세계관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868634" y="5118167"/>
            <a:ext cx="5407400" cy="1246109"/>
            <a:chOff x="1868634" y="5118167"/>
            <a:chExt cx="5407400" cy="1246109"/>
          </a:xfrm>
        </p:grpSpPr>
        <p:grpSp>
          <p:nvGrpSpPr>
            <p:cNvPr id="63" name="그룹 62"/>
            <p:cNvGrpSpPr/>
            <p:nvPr/>
          </p:nvGrpSpPr>
          <p:grpSpPr>
            <a:xfrm>
              <a:off x="3096592" y="5902611"/>
              <a:ext cx="2963788" cy="461665"/>
              <a:chOff x="3096592" y="5760371"/>
              <a:chExt cx="2963788" cy="46166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096592" y="5760371"/>
                <a:ext cx="1155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기원 전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13,000</a:t>
                </a:r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년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904440" y="5760371"/>
                <a:ext cx="1155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기원 전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300</a:t>
                </a:r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년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1868634" y="5118167"/>
              <a:ext cx="5407400" cy="714487"/>
              <a:chOff x="1868634" y="5118167"/>
              <a:chExt cx="5407400" cy="714487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1876017" y="5494100"/>
                <a:ext cx="5400017" cy="338554"/>
                <a:chOff x="1876017" y="5351860"/>
                <a:chExt cx="5400017" cy="338554"/>
              </a:xfrm>
            </p:grpSpPr>
            <p:sp>
              <p:nvSpPr>
                <p:cNvPr id="50" name="직사각형 49"/>
                <p:cNvSpPr/>
                <p:nvPr/>
              </p:nvSpPr>
              <p:spPr>
                <a:xfrm>
                  <a:off x="1876017" y="5353658"/>
                  <a:ext cx="1798545" cy="33675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3674562" y="5353658"/>
                  <a:ext cx="1802926" cy="33675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직사각형 52"/>
                <p:cNvSpPr/>
                <p:nvPr/>
              </p:nvSpPr>
              <p:spPr>
                <a:xfrm>
                  <a:off x="5477489" y="5353658"/>
                  <a:ext cx="1798545" cy="33675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197246" y="5351860"/>
                  <a:ext cx="11559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구석기</a:t>
                  </a:r>
                  <a:endPara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992391" y="5351860"/>
                  <a:ext cx="11559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조몬시대</a:t>
                  </a:r>
                  <a:endPara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798791" y="5351860"/>
                  <a:ext cx="11559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야요이시대</a:t>
                  </a:r>
                  <a:endPara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1868634" y="5118167"/>
                <a:ext cx="1953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I </a:t>
                </a:r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일본의 세계관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pic>
        <p:nvPicPr>
          <p:cNvPr id="2052" name="Picture 4" descr="빨간색연필에 대한 이미지 검색결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389">
            <a:off x="3521113" y="4807129"/>
            <a:ext cx="2466976" cy="1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050" name="Picture 2" descr="마제석기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09" y="3027156"/>
            <a:ext cx="2270491" cy="19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8700" y="3027155"/>
            <a:ext cx="2270491" cy="1977735"/>
          </a:xfrm>
          <a:prstGeom prst="rect">
            <a:avLst/>
          </a:prstGeom>
        </p:spPr>
      </p:pic>
      <p:pic>
        <p:nvPicPr>
          <p:cNvPr id="2056" name="Picture 8" descr="농경에 대한 이미지 검색결과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91" y="3027155"/>
            <a:ext cx="2270491" cy="19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개요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0836" y="5292923"/>
            <a:ext cx="745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전세계적으로 신석기의 특징은 마제석기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간석기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농경과 목축활동으로 설명</a:t>
            </a:r>
            <a:endParaRPr lang="en-US" altLang="ko-KR" sz="1400" dirty="0" smtClean="0">
              <a:solidFill>
                <a:schemeClr val="accent5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40836" y="5610458"/>
            <a:ext cx="7455367" cy="561148"/>
            <a:chOff x="840836" y="5610458"/>
            <a:chExt cx="7455367" cy="561148"/>
          </a:xfrm>
        </p:grpSpPr>
        <p:grpSp>
          <p:nvGrpSpPr>
            <p:cNvPr id="38" name="그룹 37"/>
            <p:cNvGrpSpPr/>
            <p:nvPr/>
          </p:nvGrpSpPr>
          <p:grpSpPr>
            <a:xfrm rot="5400000">
              <a:off x="4461439" y="5459263"/>
              <a:ext cx="203285" cy="505675"/>
              <a:chOff x="1649848" y="4520715"/>
              <a:chExt cx="329402" cy="65775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652952" y="4520715"/>
                <a:ext cx="326297" cy="60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spc="-113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＞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649848" y="4577961"/>
                <a:ext cx="329402" cy="60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spc="-113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＞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40836" y="5863829"/>
              <a:ext cx="7455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신석기에 해당하는 조몬 시대에는 농경과 목축활동이 없었다</a:t>
              </a:r>
              <a:r>
                <a:rPr lang="en-US" altLang="ko-KR" sz="1400" dirty="0" smtClean="0">
                  <a:solidFill>
                    <a:schemeClr val="accent5">
                      <a:lumMod val="50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1159734" y="2739123"/>
            <a:ext cx="2267441" cy="29329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677080" y="2739120"/>
            <a:ext cx="2298244" cy="28803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428699" y="2739122"/>
            <a:ext cx="2248381" cy="28803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163853" y="2744418"/>
            <a:ext cx="205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01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마제석기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0224" y="2744418"/>
            <a:ext cx="227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02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4832" y="2744418"/>
            <a:ext cx="225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03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농경과 목축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4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직사각형 119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1159734" y="2739123"/>
            <a:ext cx="2268965" cy="29329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5677080" y="2739120"/>
            <a:ext cx="2298244" cy="28803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3406591" y="2739122"/>
            <a:ext cx="2270490" cy="28803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extBox 116"/>
          <p:cNvSpPr txBox="1"/>
          <p:nvPr/>
        </p:nvSpPr>
        <p:spPr>
          <a:xfrm>
            <a:off x="1163853" y="2744418"/>
            <a:ext cx="225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01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마제석기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423053" y="2744418"/>
            <a:ext cx="2281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02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704833" y="2744418"/>
            <a:ext cx="193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03 </a:t>
            </a:r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농경과 목축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3" name="Picture 2" descr="마제석기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09" y="3027156"/>
            <a:ext cx="2270491" cy="19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8700" y="3027155"/>
            <a:ext cx="2270491" cy="1977735"/>
          </a:xfrm>
          <a:prstGeom prst="rect">
            <a:avLst/>
          </a:prstGeom>
        </p:spPr>
      </p:pic>
      <p:pic>
        <p:nvPicPr>
          <p:cNvPr id="85" name="Picture 8" descr="농경에 대한 이미지 검색결과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91" y="3027155"/>
            <a:ext cx="2270491" cy="19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개요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0836" y="5292923"/>
            <a:ext cx="745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전세계적으로 신석기의 특징은 마제석기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간석기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</a:t>
            </a: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농경과 목축활동으로 설명</a:t>
            </a:r>
            <a:endParaRPr lang="en-US" altLang="ko-KR" sz="1400" dirty="0" smtClean="0">
              <a:solidFill>
                <a:schemeClr val="accent5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840836" y="5610462"/>
            <a:ext cx="7455367" cy="561144"/>
            <a:chOff x="840836" y="5610462"/>
            <a:chExt cx="7455367" cy="561144"/>
          </a:xfrm>
        </p:grpSpPr>
        <p:grpSp>
          <p:nvGrpSpPr>
            <p:cNvPr id="95" name="그룹 94"/>
            <p:cNvGrpSpPr/>
            <p:nvPr/>
          </p:nvGrpSpPr>
          <p:grpSpPr>
            <a:xfrm rot="5400000">
              <a:off x="4461437" y="5459267"/>
              <a:ext cx="203286" cy="505676"/>
              <a:chOff x="1649848" y="4520713"/>
              <a:chExt cx="329402" cy="657752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652952" y="4520713"/>
                <a:ext cx="326298" cy="60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spc="-113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＞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649848" y="4577960"/>
                <a:ext cx="326297" cy="60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spc="-113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＞</a:t>
                </a: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840836" y="5863829"/>
              <a:ext cx="7455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신석기에 해당하는 조몬 시대에는 농경과 목축활동이 없었다</a:t>
              </a:r>
              <a:r>
                <a:rPr lang="en-US" altLang="ko-KR" sz="1400" dirty="0" smtClean="0">
                  <a:solidFill>
                    <a:schemeClr val="accent5">
                      <a:lumMod val="50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sp>
        <p:nvSpPr>
          <p:cNvPr id="2066" name="직사각형 2065"/>
          <p:cNvSpPr/>
          <p:nvPr/>
        </p:nvSpPr>
        <p:spPr>
          <a:xfrm>
            <a:off x="0" y="-2271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065" name="그룹 2064"/>
          <p:cNvGrpSpPr/>
          <p:nvPr/>
        </p:nvGrpSpPr>
        <p:grpSpPr>
          <a:xfrm>
            <a:off x="1967278" y="759530"/>
            <a:ext cx="5210526" cy="5343471"/>
            <a:chOff x="12657455" y="1652299"/>
            <a:chExt cx="3235326" cy="36496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4175105" y="4144674"/>
              <a:ext cx="217488" cy="193675"/>
            </a:xfrm>
            <a:custGeom>
              <a:avLst/>
              <a:gdLst>
                <a:gd name="T0" fmla="*/ 60 w 412"/>
                <a:gd name="T1" fmla="*/ 284 h 365"/>
                <a:gd name="T2" fmla="*/ 55 w 412"/>
                <a:gd name="T3" fmla="*/ 226 h 365"/>
                <a:gd name="T4" fmla="*/ 65 w 412"/>
                <a:gd name="T5" fmla="*/ 176 h 365"/>
                <a:gd name="T6" fmla="*/ 45 w 412"/>
                <a:gd name="T7" fmla="*/ 176 h 365"/>
                <a:gd name="T8" fmla="*/ 23 w 412"/>
                <a:gd name="T9" fmla="*/ 170 h 365"/>
                <a:gd name="T10" fmla="*/ 0 w 412"/>
                <a:gd name="T11" fmla="*/ 120 h 365"/>
                <a:gd name="T12" fmla="*/ 4 w 412"/>
                <a:gd name="T13" fmla="*/ 81 h 365"/>
                <a:gd name="T14" fmla="*/ 58 w 412"/>
                <a:gd name="T15" fmla="*/ 29 h 365"/>
                <a:gd name="T16" fmla="*/ 114 w 412"/>
                <a:gd name="T17" fmla="*/ 0 h 365"/>
                <a:gd name="T18" fmla="*/ 135 w 412"/>
                <a:gd name="T19" fmla="*/ 26 h 365"/>
                <a:gd name="T20" fmla="*/ 144 w 412"/>
                <a:gd name="T21" fmla="*/ 42 h 365"/>
                <a:gd name="T22" fmla="*/ 147 w 412"/>
                <a:gd name="T23" fmla="*/ 56 h 365"/>
                <a:gd name="T24" fmla="*/ 158 w 412"/>
                <a:gd name="T25" fmla="*/ 55 h 365"/>
                <a:gd name="T26" fmla="*/ 184 w 412"/>
                <a:gd name="T27" fmla="*/ 75 h 365"/>
                <a:gd name="T28" fmla="*/ 216 w 412"/>
                <a:gd name="T29" fmla="*/ 58 h 365"/>
                <a:gd name="T30" fmla="*/ 241 w 412"/>
                <a:gd name="T31" fmla="*/ 66 h 365"/>
                <a:gd name="T32" fmla="*/ 255 w 412"/>
                <a:gd name="T33" fmla="*/ 72 h 365"/>
                <a:gd name="T34" fmla="*/ 272 w 412"/>
                <a:gd name="T35" fmla="*/ 87 h 365"/>
                <a:gd name="T36" fmla="*/ 318 w 412"/>
                <a:gd name="T37" fmla="*/ 61 h 365"/>
                <a:gd name="T38" fmla="*/ 313 w 412"/>
                <a:gd name="T39" fmla="*/ 75 h 365"/>
                <a:gd name="T40" fmla="*/ 324 w 412"/>
                <a:gd name="T41" fmla="*/ 98 h 365"/>
                <a:gd name="T42" fmla="*/ 362 w 412"/>
                <a:gd name="T43" fmla="*/ 84 h 365"/>
                <a:gd name="T44" fmla="*/ 393 w 412"/>
                <a:gd name="T45" fmla="*/ 97 h 365"/>
                <a:gd name="T46" fmla="*/ 409 w 412"/>
                <a:gd name="T47" fmla="*/ 92 h 365"/>
                <a:gd name="T48" fmla="*/ 412 w 412"/>
                <a:gd name="T49" fmla="*/ 118 h 365"/>
                <a:gd name="T50" fmla="*/ 403 w 412"/>
                <a:gd name="T51" fmla="*/ 137 h 365"/>
                <a:gd name="T52" fmla="*/ 369 w 412"/>
                <a:gd name="T53" fmla="*/ 177 h 365"/>
                <a:gd name="T54" fmla="*/ 346 w 412"/>
                <a:gd name="T55" fmla="*/ 231 h 365"/>
                <a:gd name="T56" fmla="*/ 288 w 412"/>
                <a:gd name="T57" fmla="*/ 281 h 365"/>
                <a:gd name="T58" fmla="*/ 291 w 412"/>
                <a:gd name="T59" fmla="*/ 323 h 365"/>
                <a:gd name="T60" fmla="*/ 167 w 412"/>
                <a:gd name="T61" fmla="*/ 359 h 365"/>
                <a:gd name="T62" fmla="*/ 127 w 412"/>
                <a:gd name="T63" fmla="*/ 360 h 365"/>
                <a:gd name="T64" fmla="*/ 150 w 412"/>
                <a:gd name="T65" fmla="*/ 330 h 365"/>
                <a:gd name="T66" fmla="*/ 197 w 412"/>
                <a:gd name="T67" fmla="*/ 323 h 365"/>
                <a:gd name="T68" fmla="*/ 210 w 412"/>
                <a:gd name="T69" fmla="*/ 304 h 365"/>
                <a:gd name="T70" fmla="*/ 228 w 412"/>
                <a:gd name="T71" fmla="*/ 301 h 365"/>
                <a:gd name="T72" fmla="*/ 235 w 412"/>
                <a:gd name="T73" fmla="*/ 277 h 365"/>
                <a:gd name="T74" fmla="*/ 194 w 412"/>
                <a:gd name="T75" fmla="*/ 260 h 365"/>
                <a:gd name="T76" fmla="*/ 180 w 412"/>
                <a:gd name="T77" fmla="*/ 284 h 365"/>
                <a:gd name="T78" fmla="*/ 128 w 412"/>
                <a:gd name="T79" fmla="*/ 278 h 365"/>
                <a:gd name="T80" fmla="*/ 108 w 412"/>
                <a:gd name="T81" fmla="*/ 234 h 365"/>
                <a:gd name="T82" fmla="*/ 92 w 412"/>
                <a:gd name="T83" fmla="*/ 241 h 365"/>
                <a:gd name="T84" fmla="*/ 105 w 412"/>
                <a:gd name="T85" fmla="*/ 298 h 365"/>
                <a:gd name="T86" fmla="*/ 78 w 412"/>
                <a:gd name="T87" fmla="*/ 30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2" h="365">
                  <a:moveTo>
                    <a:pt x="63" y="290"/>
                  </a:moveTo>
                  <a:lnTo>
                    <a:pt x="60" y="284"/>
                  </a:lnTo>
                  <a:lnTo>
                    <a:pt x="69" y="252"/>
                  </a:lnTo>
                  <a:lnTo>
                    <a:pt x="55" y="226"/>
                  </a:lnTo>
                  <a:lnTo>
                    <a:pt x="56" y="200"/>
                  </a:lnTo>
                  <a:lnTo>
                    <a:pt x="65" y="176"/>
                  </a:lnTo>
                  <a:lnTo>
                    <a:pt x="60" y="170"/>
                  </a:lnTo>
                  <a:lnTo>
                    <a:pt x="45" y="17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6" y="14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81"/>
                  </a:lnTo>
                  <a:lnTo>
                    <a:pt x="34" y="28"/>
                  </a:lnTo>
                  <a:lnTo>
                    <a:pt x="58" y="29"/>
                  </a:lnTo>
                  <a:lnTo>
                    <a:pt x="88" y="20"/>
                  </a:lnTo>
                  <a:lnTo>
                    <a:pt x="114" y="0"/>
                  </a:lnTo>
                  <a:lnTo>
                    <a:pt x="114" y="10"/>
                  </a:lnTo>
                  <a:lnTo>
                    <a:pt x="135" y="26"/>
                  </a:lnTo>
                  <a:lnTo>
                    <a:pt x="135" y="38"/>
                  </a:lnTo>
                  <a:lnTo>
                    <a:pt x="144" y="42"/>
                  </a:lnTo>
                  <a:lnTo>
                    <a:pt x="143" y="51"/>
                  </a:lnTo>
                  <a:lnTo>
                    <a:pt x="147" y="56"/>
                  </a:lnTo>
                  <a:lnTo>
                    <a:pt x="153" y="59"/>
                  </a:lnTo>
                  <a:lnTo>
                    <a:pt x="158" y="55"/>
                  </a:lnTo>
                  <a:lnTo>
                    <a:pt x="176" y="62"/>
                  </a:lnTo>
                  <a:lnTo>
                    <a:pt x="184" y="75"/>
                  </a:lnTo>
                  <a:lnTo>
                    <a:pt x="200" y="72"/>
                  </a:lnTo>
                  <a:lnTo>
                    <a:pt x="216" y="58"/>
                  </a:lnTo>
                  <a:lnTo>
                    <a:pt x="228" y="58"/>
                  </a:lnTo>
                  <a:lnTo>
                    <a:pt x="241" y="66"/>
                  </a:lnTo>
                  <a:lnTo>
                    <a:pt x="241" y="71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72" y="87"/>
                  </a:lnTo>
                  <a:lnTo>
                    <a:pt x="304" y="6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3" y="75"/>
                  </a:lnTo>
                  <a:lnTo>
                    <a:pt x="324" y="89"/>
                  </a:lnTo>
                  <a:lnTo>
                    <a:pt x="324" y="98"/>
                  </a:lnTo>
                  <a:lnTo>
                    <a:pt x="346" y="94"/>
                  </a:lnTo>
                  <a:lnTo>
                    <a:pt x="362" y="84"/>
                  </a:lnTo>
                  <a:lnTo>
                    <a:pt x="389" y="89"/>
                  </a:lnTo>
                  <a:lnTo>
                    <a:pt x="393" y="97"/>
                  </a:lnTo>
                  <a:lnTo>
                    <a:pt x="409" y="92"/>
                  </a:lnTo>
                  <a:lnTo>
                    <a:pt x="409" y="92"/>
                  </a:lnTo>
                  <a:lnTo>
                    <a:pt x="403" y="110"/>
                  </a:lnTo>
                  <a:lnTo>
                    <a:pt x="412" y="118"/>
                  </a:lnTo>
                  <a:lnTo>
                    <a:pt x="402" y="128"/>
                  </a:lnTo>
                  <a:lnTo>
                    <a:pt x="403" y="137"/>
                  </a:lnTo>
                  <a:lnTo>
                    <a:pt x="395" y="141"/>
                  </a:lnTo>
                  <a:lnTo>
                    <a:pt x="369" y="177"/>
                  </a:lnTo>
                  <a:lnTo>
                    <a:pt x="369" y="196"/>
                  </a:lnTo>
                  <a:lnTo>
                    <a:pt x="346" y="231"/>
                  </a:lnTo>
                  <a:lnTo>
                    <a:pt x="295" y="260"/>
                  </a:lnTo>
                  <a:lnTo>
                    <a:pt x="288" y="281"/>
                  </a:lnTo>
                  <a:lnTo>
                    <a:pt x="291" y="323"/>
                  </a:lnTo>
                  <a:lnTo>
                    <a:pt x="291" y="323"/>
                  </a:lnTo>
                  <a:lnTo>
                    <a:pt x="229" y="337"/>
                  </a:lnTo>
                  <a:lnTo>
                    <a:pt x="167" y="359"/>
                  </a:lnTo>
                  <a:lnTo>
                    <a:pt x="131" y="365"/>
                  </a:lnTo>
                  <a:lnTo>
                    <a:pt x="127" y="360"/>
                  </a:lnTo>
                  <a:lnTo>
                    <a:pt x="141" y="330"/>
                  </a:lnTo>
                  <a:lnTo>
                    <a:pt x="150" y="330"/>
                  </a:lnTo>
                  <a:lnTo>
                    <a:pt x="154" y="340"/>
                  </a:lnTo>
                  <a:lnTo>
                    <a:pt x="197" y="323"/>
                  </a:lnTo>
                  <a:lnTo>
                    <a:pt x="212" y="313"/>
                  </a:lnTo>
                  <a:lnTo>
                    <a:pt x="210" y="304"/>
                  </a:lnTo>
                  <a:lnTo>
                    <a:pt x="219" y="298"/>
                  </a:lnTo>
                  <a:lnTo>
                    <a:pt x="228" y="301"/>
                  </a:lnTo>
                  <a:lnTo>
                    <a:pt x="230" y="297"/>
                  </a:lnTo>
                  <a:lnTo>
                    <a:pt x="235" y="277"/>
                  </a:lnTo>
                  <a:lnTo>
                    <a:pt x="225" y="264"/>
                  </a:lnTo>
                  <a:lnTo>
                    <a:pt x="194" y="260"/>
                  </a:lnTo>
                  <a:lnTo>
                    <a:pt x="184" y="267"/>
                  </a:lnTo>
                  <a:lnTo>
                    <a:pt x="180" y="284"/>
                  </a:lnTo>
                  <a:lnTo>
                    <a:pt x="166" y="274"/>
                  </a:lnTo>
                  <a:lnTo>
                    <a:pt x="128" y="278"/>
                  </a:lnTo>
                  <a:lnTo>
                    <a:pt x="102" y="254"/>
                  </a:lnTo>
                  <a:lnTo>
                    <a:pt x="108" y="234"/>
                  </a:lnTo>
                  <a:lnTo>
                    <a:pt x="99" y="231"/>
                  </a:lnTo>
                  <a:lnTo>
                    <a:pt x="92" y="241"/>
                  </a:lnTo>
                  <a:lnTo>
                    <a:pt x="88" y="281"/>
                  </a:lnTo>
                  <a:lnTo>
                    <a:pt x="105" y="298"/>
                  </a:lnTo>
                  <a:lnTo>
                    <a:pt x="108" y="314"/>
                  </a:lnTo>
                  <a:lnTo>
                    <a:pt x="78" y="303"/>
                  </a:lnTo>
                  <a:lnTo>
                    <a:pt x="63" y="290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4743430" y="2936587"/>
              <a:ext cx="244475" cy="398463"/>
            </a:xfrm>
            <a:custGeom>
              <a:avLst/>
              <a:gdLst>
                <a:gd name="T0" fmla="*/ 92 w 462"/>
                <a:gd name="T1" fmla="*/ 289 h 751"/>
                <a:gd name="T2" fmla="*/ 125 w 462"/>
                <a:gd name="T3" fmla="*/ 293 h 751"/>
                <a:gd name="T4" fmla="*/ 131 w 462"/>
                <a:gd name="T5" fmla="*/ 254 h 751"/>
                <a:gd name="T6" fmla="*/ 109 w 462"/>
                <a:gd name="T7" fmla="*/ 196 h 751"/>
                <a:gd name="T8" fmla="*/ 80 w 462"/>
                <a:gd name="T9" fmla="*/ 255 h 751"/>
                <a:gd name="T10" fmla="*/ 74 w 462"/>
                <a:gd name="T11" fmla="*/ 280 h 751"/>
                <a:gd name="T12" fmla="*/ 59 w 462"/>
                <a:gd name="T13" fmla="*/ 303 h 751"/>
                <a:gd name="T14" fmla="*/ 0 w 462"/>
                <a:gd name="T15" fmla="*/ 245 h 751"/>
                <a:gd name="T16" fmla="*/ 49 w 462"/>
                <a:gd name="T17" fmla="*/ 251 h 751"/>
                <a:gd name="T18" fmla="*/ 106 w 462"/>
                <a:gd name="T19" fmla="*/ 155 h 751"/>
                <a:gd name="T20" fmla="*/ 86 w 462"/>
                <a:gd name="T21" fmla="*/ 38 h 751"/>
                <a:gd name="T22" fmla="*/ 116 w 462"/>
                <a:gd name="T23" fmla="*/ 42 h 751"/>
                <a:gd name="T24" fmla="*/ 144 w 462"/>
                <a:gd name="T25" fmla="*/ 25 h 751"/>
                <a:gd name="T26" fmla="*/ 188 w 462"/>
                <a:gd name="T27" fmla="*/ 36 h 751"/>
                <a:gd name="T28" fmla="*/ 237 w 462"/>
                <a:gd name="T29" fmla="*/ 15 h 751"/>
                <a:gd name="T30" fmla="*/ 281 w 462"/>
                <a:gd name="T31" fmla="*/ 28 h 751"/>
                <a:gd name="T32" fmla="*/ 343 w 462"/>
                <a:gd name="T33" fmla="*/ 49 h 751"/>
                <a:gd name="T34" fmla="*/ 383 w 462"/>
                <a:gd name="T35" fmla="*/ 26 h 751"/>
                <a:gd name="T36" fmla="*/ 422 w 462"/>
                <a:gd name="T37" fmla="*/ 0 h 751"/>
                <a:gd name="T38" fmla="*/ 462 w 462"/>
                <a:gd name="T39" fmla="*/ 71 h 751"/>
                <a:gd name="T40" fmla="*/ 449 w 462"/>
                <a:gd name="T41" fmla="*/ 121 h 751"/>
                <a:gd name="T42" fmla="*/ 430 w 462"/>
                <a:gd name="T43" fmla="*/ 136 h 751"/>
                <a:gd name="T44" fmla="*/ 420 w 462"/>
                <a:gd name="T45" fmla="*/ 193 h 751"/>
                <a:gd name="T46" fmla="*/ 422 w 462"/>
                <a:gd name="T47" fmla="*/ 294 h 751"/>
                <a:gd name="T48" fmla="*/ 387 w 462"/>
                <a:gd name="T49" fmla="*/ 297 h 751"/>
                <a:gd name="T50" fmla="*/ 394 w 462"/>
                <a:gd name="T51" fmla="*/ 355 h 751"/>
                <a:gd name="T52" fmla="*/ 402 w 462"/>
                <a:gd name="T53" fmla="*/ 398 h 751"/>
                <a:gd name="T54" fmla="*/ 377 w 462"/>
                <a:gd name="T55" fmla="*/ 434 h 751"/>
                <a:gd name="T56" fmla="*/ 366 w 462"/>
                <a:gd name="T57" fmla="*/ 473 h 751"/>
                <a:gd name="T58" fmla="*/ 344 w 462"/>
                <a:gd name="T59" fmla="*/ 505 h 751"/>
                <a:gd name="T60" fmla="*/ 361 w 462"/>
                <a:gd name="T61" fmla="*/ 541 h 751"/>
                <a:gd name="T62" fmla="*/ 387 w 462"/>
                <a:gd name="T63" fmla="*/ 585 h 751"/>
                <a:gd name="T64" fmla="*/ 386 w 462"/>
                <a:gd name="T65" fmla="*/ 617 h 751"/>
                <a:gd name="T66" fmla="*/ 377 w 462"/>
                <a:gd name="T67" fmla="*/ 655 h 751"/>
                <a:gd name="T68" fmla="*/ 383 w 462"/>
                <a:gd name="T69" fmla="*/ 692 h 751"/>
                <a:gd name="T70" fmla="*/ 371 w 462"/>
                <a:gd name="T71" fmla="*/ 717 h 751"/>
                <a:gd name="T72" fmla="*/ 306 w 462"/>
                <a:gd name="T73" fmla="*/ 748 h 751"/>
                <a:gd name="T74" fmla="*/ 275 w 462"/>
                <a:gd name="T75" fmla="*/ 731 h 751"/>
                <a:gd name="T76" fmla="*/ 239 w 462"/>
                <a:gd name="T77" fmla="*/ 682 h 751"/>
                <a:gd name="T78" fmla="*/ 149 w 462"/>
                <a:gd name="T79" fmla="*/ 658 h 751"/>
                <a:gd name="T80" fmla="*/ 115 w 462"/>
                <a:gd name="T81" fmla="*/ 637 h 751"/>
                <a:gd name="T82" fmla="*/ 63 w 462"/>
                <a:gd name="T83" fmla="*/ 639 h 751"/>
                <a:gd name="T84" fmla="*/ 79 w 462"/>
                <a:gd name="T85" fmla="*/ 581 h 751"/>
                <a:gd name="T86" fmla="*/ 98 w 462"/>
                <a:gd name="T87" fmla="*/ 560 h 751"/>
                <a:gd name="T88" fmla="*/ 129 w 462"/>
                <a:gd name="T89" fmla="*/ 36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2" h="751">
                  <a:moveTo>
                    <a:pt x="129" y="366"/>
                  </a:moveTo>
                  <a:lnTo>
                    <a:pt x="116" y="317"/>
                  </a:lnTo>
                  <a:lnTo>
                    <a:pt x="92" y="289"/>
                  </a:lnTo>
                  <a:lnTo>
                    <a:pt x="100" y="273"/>
                  </a:lnTo>
                  <a:lnTo>
                    <a:pt x="115" y="277"/>
                  </a:lnTo>
                  <a:lnTo>
                    <a:pt x="125" y="293"/>
                  </a:lnTo>
                  <a:lnTo>
                    <a:pt x="129" y="273"/>
                  </a:lnTo>
                  <a:lnTo>
                    <a:pt x="123" y="266"/>
                  </a:lnTo>
                  <a:lnTo>
                    <a:pt x="131" y="254"/>
                  </a:lnTo>
                  <a:lnTo>
                    <a:pt x="135" y="229"/>
                  </a:lnTo>
                  <a:lnTo>
                    <a:pt x="128" y="204"/>
                  </a:lnTo>
                  <a:lnTo>
                    <a:pt x="109" y="196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0" y="255"/>
                  </a:lnTo>
                  <a:lnTo>
                    <a:pt x="90" y="263"/>
                  </a:lnTo>
                  <a:lnTo>
                    <a:pt x="89" y="286"/>
                  </a:lnTo>
                  <a:lnTo>
                    <a:pt x="74" y="280"/>
                  </a:lnTo>
                  <a:lnTo>
                    <a:pt x="59" y="283"/>
                  </a:lnTo>
                  <a:lnTo>
                    <a:pt x="56" y="287"/>
                  </a:lnTo>
                  <a:lnTo>
                    <a:pt x="59" y="303"/>
                  </a:lnTo>
                  <a:lnTo>
                    <a:pt x="21" y="302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2" y="231"/>
                  </a:lnTo>
                  <a:lnTo>
                    <a:pt x="37" y="255"/>
                  </a:lnTo>
                  <a:lnTo>
                    <a:pt x="49" y="251"/>
                  </a:lnTo>
                  <a:lnTo>
                    <a:pt x="76" y="225"/>
                  </a:lnTo>
                  <a:lnTo>
                    <a:pt x="92" y="196"/>
                  </a:lnTo>
                  <a:lnTo>
                    <a:pt x="106" y="155"/>
                  </a:lnTo>
                  <a:lnTo>
                    <a:pt x="116" y="100"/>
                  </a:lnTo>
                  <a:lnTo>
                    <a:pt x="118" y="70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95" y="35"/>
                  </a:lnTo>
                  <a:lnTo>
                    <a:pt x="116" y="42"/>
                  </a:lnTo>
                  <a:lnTo>
                    <a:pt x="121" y="26"/>
                  </a:lnTo>
                  <a:lnTo>
                    <a:pt x="134" y="19"/>
                  </a:lnTo>
                  <a:lnTo>
                    <a:pt x="144" y="25"/>
                  </a:lnTo>
                  <a:lnTo>
                    <a:pt x="148" y="33"/>
                  </a:lnTo>
                  <a:lnTo>
                    <a:pt x="174" y="32"/>
                  </a:lnTo>
                  <a:lnTo>
                    <a:pt x="188" y="36"/>
                  </a:lnTo>
                  <a:lnTo>
                    <a:pt x="213" y="31"/>
                  </a:lnTo>
                  <a:lnTo>
                    <a:pt x="229" y="33"/>
                  </a:lnTo>
                  <a:lnTo>
                    <a:pt x="237" y="15"/>
                  </a:lnTo>
                  <a:lnTo>
                    <a:pt x="262" y="13"/>
                  </a:lnTo>
                  <a:lnTo>
                    <a:pt x="266" y="28"/>
                  </a:lnTo>
                  <a:lnTo>
                    <a:pt x="281" y="28"/>
                  </a:lnTo>
                  <a:lnTo>
                    <a:pt x="301" y="49"/>
                  </a:lnTo>
                  <a:lnTo>
                    <a:pt x="319" y="35"/>
                  </a:lnTo>
                  <a:lnTo>
                    <a:pt x="343" y="49"/>
                  </a:lnTo>
                  <a:lnTo>
                    <a:pt x="355" y="38"/>
                  </a:lnTo>
                  <a:lnTo>
                    <a:pt x="370" y="38"/>
                  </a:lnTo>
                  <a:lnTo>
                    <a:pt x="383" y="26"/>
                  </a:lnTo>
                  <a:lnTo>
                    <a:pt x="396" y="28"/>
                  </a:lnTo>
                  <a:lnTo>
                    <a:pt x="400" y="9"/>
                  </a:lnTo>
                  <a:lnTo>
                    <a:pt x="422" y="0"/>
                  </a:lnTo>
                  <a:lnTo>
                    <a:pt x="419" y="42"/>
                  </a:lnTo>
                  <a:lnTo>
                    <a:pt x="458" y="38"/>
                  </a:lnTo>
                  <a:lnTo>
                    <a:pt x="462" y="71"/>
                  </a:lnTo>
                  <a:lnTo>
                    <a:pt x="455" y="77"/>
                  </a:lnTo>
                  <a:lnTo>
                    <a:pt x="446" y="98"/>
                  </a:lnTo>
                  <a:lnTo>
                    <a:pt x="449" y="121"/>
                  </a:lnTo>
                  <a:lnTo>
                    <a:pt x="449" y="121"/>
                  </a:lnTo>
                  <a:lnTo>
                    <a:pt x="442" y="131"/>
                  </a:lnTo>
                  <a:lnTo>
                    <a:pt x="430" y="136"/>
                  </a:lnTo>
                  <a:lnTo>
                    <a:pt x="416" y="156"/>
                  </a:lnTo>
                  <a:lnTo>
                    <a:pt x="423" y="165"/>
                  </a:lnTo>
                  <a:lnTo>
                    <a:pt x="420" y="193"/>
                  </a:lnTo>
                  <a:lnTo>
                    <a:pt x="412" y="201"/>
                  </a:lnTo>
                  <a:lnTo>
                    <a:pt x="410" y="250"/>
                  </a:lnTo>
                  <a:lnTo>
                    <a:pt x="422" y="294"/>
                  </a:lnTo>
                  <a:lnTo>
                    <a:pt x="412" y="297"/>
                  </a:lnTo>
                  <a:lnTo>
                    <a:pt x="403" y="289"/>
                  </a:lnTo>
                  <a:lnTo>
                    <a:pt x="387" y="297"/>
                  </a:lnTo>
                  <a:lnTo>
                    <a:pt x="389" y="316"/>
                  </a:lnTo>
                  <a:lnTo>
                    <a:pt x="409" y="327"/>
                  </a:lnTo>
                  <a:lnTo>
                    <a:pt x="394" y="355"/>
                  </a:lnTo>
                  <a:lnTo>
                    <a:pt x="387" y="358"/>
                  </a:lnTo>
                  <a:lnTo>
                    <a:pt x="399" y="378"/>
                  </a:lnTo>
                  <a:lnTo>
                    <a:pt x="402" y="398"/>
                  </a:lnTo>
                  <a:lnTo>
                    <a:pt x="393" y="420"/>
                  </a:lnTo>
                  <a:lnTo>
                    <a:pt x="387" y="418"/>
                  </a:lnTo>
                  <a:lnTo>
                    <a:pt x="377" y="434"/>
                  </a:lnTo>
                  <a:lnTo>
                    <a:pt x="368" y="436"/>
                  </a:lnTo>
                  <a:lnTo>
                    <a:pt x="373" y="449"/>
                  </a:lnTo>
                  <a:lnTo>
                    <a:pt x="366" y="473"/>
                  </a:lnTo>
                  <a:lnTo>
                    <a:pt x="351" y="489"/>
                  </a:lnTo>
                  <a:lnTo>
                    <a:pt x="351" y="503"/>
                  </a:lnTo>
                  <a:lnTo>
                    <a:pt x="344" y="505"/>
                  </a:lnTo>
                  <a:lnTo>
                    <a:pt x="343" y="516"/>
                  </a:lnTo>
                  <a:lnTo>
                    <a:pt x="350" y="519"/>
                  </a:lnTo>
                  <a:lnTo>
                    <a:pt x="361" y="541"/>
                  </a:lnTo>
                  <a:lnTo>
                    <a:pt x="358" y="558"/>
                  </a:lnTo>
                  <a:lnTo>
                    <a:pt x="367" y="571"/>
                  </a:lnTo>
                  <a:lnTo>
                    <a:pt x="387" y="585"/>
                  </a:lnTo>
                  <a:lnTo>
                    <a:pt x="381" y="604"/>
                  </a:lnTo>
                  <a:lnTo>
                    <a:pt x="397" y="613"/>
                  </a:lnTo>
                  <a:lnTo>
                    <a:pt x="386" y="617"/>
                  </a:lnTo>
                  <a:lnTo>
                    <a:pt x="377" y="633"/>
                  </a:lnTo>
                  <a:lnTo>
                    <a:pt x="383" y="636"/>
                  </a:lnTo>
                  <a:lnTo>
                    <a:pt x="377" y="655"/>
                  </a:lnTo>
                  <a:lnTo>
                    <a:pt x="394" y="660"/>
                  </a:lnTo>
                  <a:lnTo>
                    <a:pt x="397" y="668"/>
                  </a:lnTo>
                  <a:lnTo>
                    <a:pt x="383" y="692"/>
                  </a:lnTo>
                  <a:lnTo>
                    <a:pt x="384" y="714"/>
                  </a:lnTo>
                  <a:lnTo>
                    <a:pt x="384" y="714"/>
                  </a:lnTo>
                  <a:lnTo>
                    <a:pt x="371" y="717"/>
                  </a:lnTo>
                  <a:lnTo>
                    <a:pt x="343" y="745"/>
                  </a:lnTo>
                  <a:lnTo>
                    <a:pt x="311" y="751"/>
                  </a:lnTo>
                  <a:lnTo>
                    <a:pt x="306" y="748"/>
                  </a:lnTo>
                  <a:lnTo>
                    <a:pt x="306" y="748"/>
                  </a:lnTo>
                  <a:lnTo>
                    <a:pt x="302" y="740"/>
                  </a:lnTo>
                  <a:lnTo>
                    <a:pt x="275" y="731"/>
                  </a:lnTo>
                  <a:lnTo>
                    <a:pt x="263" y="698"/>
                  </a:lnTo>
                  <a:lnTo>
                    <a:pt x="245" y="696"/>
                  </a:lnTo>
                  <a:lnTo>
                    <a:pt x="239" y="682"/>
                  </a:lnTo>
                  <a:lnTo>
                    <a:pt x="219" y="688"/>
                  </a:lnTo>
                  <a:lnTo>
                    <a:pt x="164" y="670"/>
                  </a:lnTo>
                  <a:lnTo>
                    <a:pt x="149" y="658"/>
                  </a:lnTo>
                  <a:lnTo>
                    <a:pt x="136" y="655"/>
                  </a:lnTo>
                  <a:lnTo>
                    <a:pt x="132" y="633"/>
                  </a:lnTo>
                  <a:lnTo>
                    <a:pt x="115" y="637"/>
                  </a:lnTo>
                  <a:lnTo>
                    <a:pt x="109" y="646"/>
                  </a:lnTo>
                  <a:lnTo>
                    <a:pt x="63" y="639"/>
                  </a:lnTo>
                  <a:lnTo>
                    <a:pt x="63" y="639"/>
                  </a:lnTo>
                  <a:lnTo>
                    <a:pt x="76" y="613"/>
                  </a:lnTo>
                  <a:lnTo>
                    <a:pt x="72" y="596"/>
                  </a:lnTo>
                  <a:lnTo>
                    <a:pt x="79" y="581"/>
                  </a:lnTo>
                  <a:lnTo>
                    <a:pt x="77" y="572"/>
                  </a:lnTo>
                  <a:lnTo>
                    <a:pt x="85" y="561"/>
                  </a:lnTo>
                  <a:lnTo>
                    <a:pt x="98" y="560"/>
                  </a:lnTo>
                  <a:lnTo>
                    <a:pt x="115" y="516"/>
                  </a:lnTo>
                  <a:lnTo>
                    <a:pt x="129" y="440"/>
                  </a:lnTo>
                  <a:lnTo>
                    <a:pt x="129" y="366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4773593" y="2679412"/>
              <a:ext cx="342900" cy="328613"/>
            </a:xfrm>
            <a:custGeom>
              <a:avLst/>
              <a:gdLst>
                <a:gd name="T0" fmla="*/ 478 w 647"/>
                <a:gd name="T1" fmla="*/ 284 h 621"/>
                <a:gd name="T2" fmla="*/ 503 w 647"/>
                <a:gd name="T3" fmla="*/ 186 h 621"/>
                <a:gd name="T4" fmla="*/ 461 w 647"/>
                <a:gd name="T5" fmla="*/ 128 h 621"/>
                <a:gd name="T6" fmla="*/ 397 w 647"/>
                <a:gd name="T7" fmla="*/ 165 h 621"/>
                <a:gd name="T8" fmla="*/ 337 w 647"/>
                <a:gd name="T9" fmla="*/ 198 h 621"/>
                <a:gd name="T10" fmla="*/ 340 w 647"/>
                <a:gd name="T11" fmla="*/ 95 h 621"/>
                <a:gd name="T12" fmla="*/ 367 w 647"/>
                <a:gd name="T13" fmla="*/ 10 h 621"/>
                <a:gd name="T14" fmla="*/ 428 w 647"/>
                <a:gd name="T15" fmla="*/ 30 h 621"/>
                <a:gd name="T16" fmla="*/ 498 w 647"/>
                <a:gd name="T17" fmla="*/ 91 h 621"/>
                <a:gd name="T18" fmla="*/ 569 w 647"/>
                <a:gd name="T19" fmla="*/ 56 h 621"/>
                <a:gd name="T20" fmla="*/ 550 w 647"/>
                <a:gd name="T21" fmla="*/ 371 h 621"/>
                <a:gd name="T22" fmla="*/ 609 w 647"/>
                <a:gd name="T23" fmla="*/ 471 h 621"/>
                <a:gd name="T24" fmla="*/ 647 w 647"/>
                <a:gd name="T25" fmla="*/ 515 h 621"/>
                <a:gd name="T26" fmla="*/ 612 w 647"/>
                <a:gd name="T27" fmla="*/ 551 h 621"/>
                <a:gd name="T28" fmla="*/ 562 w 647"/>
                <a:gd name="T29" fmla="*/ 551 h 621"/>
                <a:gd name="T30" fmla="*/ 482 w 647"/>
                <a:gd name="T31" fmla="*/ 578 h 621"/>
                <a:gd name="T32" fmla="*/ 441 w 647"/>
                <a:gd name="T33" fmla="*/ 607 h 621"/>
                <a:gd name="T34" fmla="*/ 397 w 647"/>
                <a:gd name="T35" fmla="*/ 621 h 621"/>
                <a:gd name="T36" fmla="*/ 387 w 647"/>
                <a:gd name="T37" fmla="*/ 585 h 621"/>
                <a:gd name="T38" fmla="*/ 399 w 647"/>
                <a:gd name="T39" fmla="*/ 525 h 621"/>
                <a:gd name="T40" fmla="*/ 341 w 647"/>
                <a:gd name="T41" fmla="*/ 496 h 621"/>
                <a:gd name="T42" fmla="*/ 311 w 647"/>
                <a:gd name="T43" fmla="*/ 525 h 621"/>
                <a:gd name="T44" fmla="*/ 260 w 647"/>
                <a:gd name="T45" fmla="*/ 522 h 621"/>
                <a:gd name="T46" fmla="*/ 207 w 647"/>
                <a:gd name="T47" fmla="*/ 516 h 621"/>
                <a:gd name="T48" fmla="*/ 170 w 647"/>
                <a:gd name="T49" fmla="*/ 520 h 621"/>
                <a:gd name="T50" fmla="*/ 115 w 647"/>
                <a:gd name="T51" fmla="*/ 519 h 621"/>
                <a:gd name="T52" fmla="*/ 75 w 647"/>
                <a:gd name="T53" fmla="*/ 508 h 621"/>
                <a:gd name="T54" fmla="*/ 36 w 647"/>
                <a:gd name="T55" fmla="*/ 522 h 621"/>
                <a:gd name="T56" fmla="*/ 31 w 647"/>
                <a:gd name="T57" fmla="*/ 493 h 621"/>
                <a:gd name="T58" fmla="*/ 2 w 647"/>
                <a:gd name="T59" fmla="*/ 451 h 621"/>
                <a:gd name="T60" fmla="*/ 50 w 647"/>
                <a:gd name="T61" fmla="*/ 379 h 621"/>
                <a:gd name="T62" fmla="*/ 95 w 647"/>
                <a:gd name="T63" fmla="*/ 379 h 621"/>
                <a:gd name="T64" fmla="*/ 144 w 647"/>
                <a:gd name="T65" fmla="*/ 348 h 621"/>
                <a:gd name="T66" fmla="*/ 151 w 647"/>
                <a:gd name="T67" fmla="*/ 201 h 621"/>
                <a:gd name="T68" fmla="*/ 157 w 647"/>
                <a:gd name="T69" fmla="*/ 196 h 621"/>
                <a:gd name="T70" fmla="*/ 190 w 647"/>
                <a:gd name="T71" fmla="*/ 147 h 621"/>
                <a:gd name="T72" fmla="*/ 226 w 647"/>
                <a:gd name="T73" fmla="*/ 169 h 621"/>
                <a:gd name="T74" fmla="*/ 275 w 647"/>
                <a:gd name="T75" fmla="*/ 170 h 621"/>
                <a:gd name="T76" fmla="*/ 294 w 647"/>
                <a:gd name="T77" fmla="*/ 316 h 621"/>
                <a:gd name="T78" fmla="*/ 356 w 647"/>
                <a:gd name="T79" fmla="*/ 312 h 621"/>
                <a:gd name="T80" fmla="*/ 361 w 647"/>
                <a:gd name="T81" fmla="*/ 252 h 621"/>
                <a:gd name="T82" fmla="*/ 397 w 647"/>
                <a:gd name="T83" fmla="*/ 290 h 621"/>
                <a:gd name="T84" fmla="*/ 436 w 647"/>
                <a:gd name="T85" fmla="*/ 31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7" h="621">
                  <a:moveTo>
                    <a:pt x="451" y="317"/>
                  </a:moveTo>
                  <a:lnTo>
                    <a:pt x="468" y="303"/>
                  </a:lnTo>
                  <a:lnTo>
                    <a:pt x="478" y="284"/>
                  </a:lnTo>
                  <a:lnTo>
                    <a:pt x="488" y="251"/>
                  </a:lnTo>
                  <a:lnTo>
                    <a:pt x="492" y="206"/>
                  </a:lnTo>
                  <a:lnTo>
                    <a:pt x="503" y="186"/>
                  </a:lnTo>
                  <a:lnTo>
                    <a:pt x="490" y="149"/>
                  </a:lnTo>
                  <a:lnTo>
                    <a:pt x="474" y="130"/>
                  </a:lnTo>
                  <a:lnTo>
                    <a:pt x="461" y="128"/>
                  </a:lnTo>
                  <a:lnTo>
                    <a:pt x="445" y="157"/>
                  </a:lnTo>
                  <a:lnTo>
                    <a:pt x="425" y="172"/>
                  </a:lnTo>
                  <a:lnTo>
                    <a:pt x="397" y="165"/>
                  </a:lnTo>
                  <a:lnTo>
                    <a:pt x="384" y="176"/>
                  </a:lnTo>
                  <a:lnTo>
                    <a:pt x="353" y="182"/>
                  </a:lnTo>
                  <a:lnTo>
                    <a:pt x="337" y="198"/>
                  </a:lnTo>
                  <a:lnTo>
                    <a:pt x="321" y="189"/>
                  </a:lnTo>
                  <a:lnTo>
                    <a:pt x="333" y="107"/>
                  </a:lnTo>
                  <a:lnTo>
                    <a:pt x="340" y="95"/>
                  </a:lnTo>
                  <a:lnTo>
                    <a:pt x="345" y="62"/>
                  </a:lnTo>
                  <a:lnTo>
                    <a:pt x="371" y="25"/>
                  </a:lnTo>
                  <a:lnTo>
                    <a:pt x="367" y="10"/>
                  </a:lnTo>
                  <a:lnTo>
                    <a:pt x="373" y="0"/>
                  </a:lnTo>
                  <a:lnTo>
                    <a:pt x="405" y="29"/>
                  </a:lnTo>
                  <a:lnTo>
                    <a:pt x="428" y="30"/>
                  </a:lnTo>
                  <a:lnTo>
                    <a:pt x="443" y="39"/>
                  </a:lnTo>
                  <a:lnTo>
                    <a:pt x="472" y="75"/>
                  </a:lnTo>
                  <a:lnTo>
                    <a:pt x="498" y="91"/>
                  </a:lnTo>
                  <a:lnTo>
                    <a:pt x="514" y="92"/>
                  </a:lnTo>
                  <a:lnTo>
                    <a:pt x="533" y="85"/>
                  </a:lnTo>
                  <a:lnTo>
                    <a:pt x="569" y="56"/>
                  </a:lnTo>
                  <a:lnTo>
                    <a:pt x="543" y="179"/>
                  </a:lnTo>
                  <a:lnTo>
                    <a:pt x="540" y="271"/>
                  </a:lnTo>
                  <a:lnTo>
                    <a:pt x="550" y="371"/>
                  </a:lnTo>
                  <a:lnTo>
                    <a:pt x="575" y="459"/>
                  </a:lnTo>
                  <a:lnTo>
                    <a:pt x="596" y="479"/>
                  </a:lnTo>
                  <a:lnTo>
                    <a:pt x="609" y="471"/>
                  </a:lnTo>
                  <a:lnTo>
                    <a:pt x="612" y="482"/>
                  </a:lnTo>
                  <a:lnTo>
                    <a:pt x="647" y="515"/>
                  </a:lnTo>
                  <a:lnTo>
                    <a:pt x="647" y="515"/>
                  </a:lnTo>
                  <a:lnTo>
                    <a:pt x="638" y="525"/>
                  </a:lnTo>
                  <a:lnTo>
                    <a:pt x="614" y="536"/>
                  </a:lnTo>
                  <a:lnTo>
                    <a:pt x="612" y="551"/>
                  </a:lnTo>
                  <a:lnTo>
                    <a:pt x="596" y="564"/>
                  </a:lnTo>
                  <a:lnTo>
                    <a:pt x="573" y="549"/>
                  </a:lnTo>
                  <a:lnTo>
                    <a:pt x="562" y="551"/>
                  </a:lnTo>
                  <a:lnTo>
                    <a:pt x="530" y="571"/>
                  </a:lnTo>
                  <a:lnTo>
                    <a:pt x="518" y="551"/>
                  </a:lnTo>
                  <a:lnTo>
                    <a:pt x="482" y="578"/>
                  </a:lnTo>
                  <a:lnTo>
                    <a:pt x="455" y="585"/>
                  </a:lnTo>
                  <a:lnTo>
                    <a:pt x="442" y="594"/>
                  </a:lnTo>
                  <a:lnTo>
                    <a:pt x="441" y="607"/>
                  </a:lnTo>
                  <a:lnTo>
                    <a:pt x="433" y="607"/>
                  </a:lnTo>
                  <a:lnTo>
                    <a:pt x="415" y="621"/>
                  </a:lnTo>
                  <a:lnTo>
                    <a:pt x="397" y="621"/>
                  </a:lnTo>
                  <a:lnTo>
                    <a:pt x="390" y="608"/>
                  </a:lnTo>
                  <a:lnTo>
                    <a:pt x="390" y="608"/>
                  </a:lnTo>
                  <a:lnTo>
                    <a:pt x="387" y="585"/>
                  </a:lnTo>
                  <a:lnTo>
                    <a:pt x="396" y="564"/>
                  </a:lnTo>
                  <a:lnTo>
                    <a:pt x="403" y="558"/>
                  </a:lnTo>
                  <a:lnTo>
                    <a:pt x="399" y="525"/>
                  </a:lnTo>
                  <a:lnTo>
                    <a:pt x="360" y="529"/>
                  </a:lnTo>
                  <a:lnTo>
                    <a:pt x="363" y="487"/>
                  </a:lnTo>
                  <a:lnTo>
                    <a:pt x="341" y="496"/>
                  </a:lnTo>
                  <a:lnTo>
                    <a:pt x="337" y="516"/>
                  </a:lnTo>
                  <a:lnTo>
                    <a:pt x="324" y="513"/>
                  </a:lnTo>
                  <a:lnTo>
                    <a:pt x="311" y="525"/>
                  </a:lnTo>
                  <a:lnTo>
                    <a:pt x="296" y="526"/>
                  </a:lnTo>
                  <a:lnTo>
                    <a:pt x="282" y="538"/>
                  </a:lnTo>
                  <a:lnTo>
                    <a:pt x="260" y="522"/>
                  </a:lnTo>
                  <a:lnTo>
                    <a:pt x="242" y="538"/>
                  </a:lnTo>
                  <a:lnTo>
                    <a:pt x="222" y="516"/>
                  </a:lnTo>
                  <a:lnTo>
                    <a:pt x="207" y="516"/>
                  </a:lnTo>
                  <a:lnTo>
                    <a:pt x="203" y="500"/>
                  </a:lnTo>
                  <a:lnTo>
                    <a:pt x="178" y="503"/>
                  </a:lnTo>
                  <a:lnTo>
                    <a:pt x="170" y="520"/>
                  </a:lnTo>
                  <a:lnTo>
                    <a:pt x="154" y="518"/>
                  </a:lnTo>
                  <a:lnTo>
                    <a:pt x="129" y="525"/>
                  </a:lnTo>
                  <a:lnTo>
                    <a:pt x="115" y="519"/>
                  </a:lnTo>
                  <a:lnTo>
                    <a:pt x="89" y="522"/>
                  </a:lnTo>
                  <a:lnTo>
                    <a:pt x="85" y="513"/>
                  </a:lnTo>
                  <a:lnTo>
                    <a:pt x="75" y="508"/>
                  </a:lnTo>
                  <a:lnTo>
                    <a:pt x="62" y="513"/>
                  </a:lnTo>
                  <a:lnTo>
                    <a:pt x="56" y="529"/>
                  </a:lnTo>
                  <a:lnTo>
                    <a:pt x="36" y="522"/>
                  </a:lnTo>
                  <a:lnTo>
                    <a:pt x="27" y="525"/>
                  </a:lnTo>
                  <a:lnTo>
                    <a:pt x="27" y="525"/>
                  </a:lnTo>
                  <a:lnTo>
                    <a:pt x="31" y="493"/>
                  </a:lnTo>
                  <a:lnTo>
                    <a:pt x="28" y="467"/>
                  </a:lnTo>
                  <a:lnTo>
                    <a:pt x="20" y="451"/>
                  </a:lnTo>
                  <a:lnTo>
                    <a:pt x="2" y="451"/>
                  </a:lnTo>
                  <a:lnTo>
                    <a:pt x="0" y="437"/>
                  </a:lnTo>
                  <a:lnTo>
                    <a:pt x="33" y="411"/>
                  </a:lnTo>
                  <a:lnTo>
                    <a:pt x="50" y="379"/>
                  </a:lnTo>
                  <a:lnTo>
                    <a:pt x="62" y="371"/>
                  </a:lnTo>
                  <a:lnTo>
                    <a:pt x="73" y="366"/>
                  </a:lnTo>
                  <a:lnTo>
                    <a:pt x="95" y="379"/>
                  </a:lnTo>
                  <a:lnTo>
                    <a:pt x="121" y="361"/>
                  </a:lnTo>
                  <a:lnTo>
                    <a:pt x="137" y="358"/>
                  </a:lnTo>
                  <a:lnTo>
                    <a:pt x="144" y="348"/>
                  </a:lnTo>
                  <a:lnTo>
                    <a:pt x="162" y="283"/>
                  </a:lnTo>
                  <a:lnTo>
                    <a:pt x="162" y="214"/>
                  </a:lnTo>
                  <a:lnTo>
                    <a:pt x="151" y="201"/>
                  </a:lnTo>
                  <a:lnTo>
                    <a:pt x="138" y="199"/>
                  </a:lnTo>
                  <a:lnTo>
                    <a:pt x="141" y="192"/>
                  </a:lnTo>
                  <a:lnTo>
                    <a:pt x="157" y="196"/>
                  </a:lnTo>
                  <a:lnTo>
                    <a:pt x="164" y="188"/>
                  </a:lnTo>
                  <a:lnTo>
                    <a:pt x="171" y="134"/>
                  </a:lnTo>
                  <a:lnTo>
                    <a:pt x="190" y="147"/>
                  </a:lnTo>
                  <a:lnTo>
                    <a:pt x="203" y="165"/>
                  </a:lnTo>
                  <a:lnTo>
                    <a:pt x="214" y="172"/>
                  </a:lnTo>
                  <a:lnTo>
                    <a:pt x="226" y="169"/>
                  </a:lnTo>
                  <a:lnTo>
                    <a:pt x="245" y="150"/>
                  </a:lnTo>
                  <a:lnTo>
                    <a:pt x="263" y="157"/>
                  </a:lnTo>
                  <a:lnTo>
                    <a:pt x="275" y="170"/>
                  </a:lnTo>
                  <a:lnTo>
                    <a:pt x="273" y="211"/>
                  </a:lnTo>
                  <a:lnTo>
                    <a:pt x="281" y="257"/>
                  </a:lnTo>
                  <a:lnTo>
                    <a:pt x="294" y="316"/>
                  </a:lnTo>
                  <a:lnTo>
                    <a:pt x="311" y="336"/>
                  </a:lnTo>
                  <a:lnTo>
                    <a:pt x="334" y="335"/>
                  </a:lnTo>
                  <a:lnTo>
                    <a:pt x="356" y="312"/>
                  </a:lnTo>
                  <a:lnTo>
                    <a:pt x="360" y="301"/>
                  </a:lnTo>
                  <a:lnTo>
                    <a:pt x="356" y="280"/>
                  </a:lnTo>
                  <a:lnTo>
                    <a:pt x="361" y="252"/>
                  </a:lnTo>
                  <a:lnTo>
                    <a:pt x="389" y="263"/>
                  </a:lnTo>
                  <a:lnTo>
                    <a:pt x="400" y="280"/>
                  </a:lnTo>
                  <a:lnTo>
                    <a:pt x="397" y="290"/>
                  </a:lnTo>
                  <a:lnTo>
                    <a:pt x="410" y="290"/>
                  </a:lnTo>
                  <a:lnTo>
                    <a:pt x="428" y="299"/>
                  </a:lnTo>
                  <a:lnTo>
                    <a:pt x="436" y="314"/>
                  </a:lnTo>
                  <a:lnTo>
                    <a:pt x="451" y="31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4752955" y="3990687"/>
              <a:ext cx="211138" cy="274638"/>
            </a:xfrm>
            <a:custGeom>
              <a:avLst/>
              <a:gdLst>
                <a:gd name="T0" fmla="*/ 34 w 397"/>
                <a:gd name="T1" fmla="*/ 312 h 518"/>
                <a:gd name="T2" fmla="*/ 57 w 397"/>
                <a:gd name="T3" fmla="*/ 311 h 518"/>
                <a:gd name="T4" fmla="*/ 54 w 397"/>
                <a:gd name="T5" fmla="*/ 288 h 518"/>
                <a:gd name="T6" fmla="*/ 76 w 397"/>
                <a:gd name="T7" fmla="*/ 272 h 518"/>
                <a:gd name="T8" fmla="*/ 86 w 397"/>
                <a:gd name="T9" fmla="*/ 276 h 518"/>
                <a:gd name="T10" fmla="*/ 124 w 397"/>
                <a:gd name="T11" fmla="*/ 246 h 518"/>
                <a:gd name="T12" fmla="*/ 118 w 397"/>
                <a:gd name="T13" fmla="*/ 216 h 518"/>
                <a:gd name="T14" fmla="*/ 82 w 397"/>
                <a:gd name="T15" fmla="*/ 180 h 518"/>
                <a:gd name="T16" fmla="*/ 63 w 397"/>
                <a:gd name="T17" fmla="*/ 171 h 518"/>
                <a:gd name="T18" fmla="*/ 44 w 397"/>
                <a:gd name="T19" fmla="*/ 131 h 518"/>
                <a:gd name="T20" fmla="*/ 50 w 397"/>
                <a:gd name="T21" fmla="*/ 125 h 518"/>
                <a:gd name="T22" fmla="*/ 24 w 397"/>
                <a:gd name="T23" fmla="*/ 44 h 518"/>
                <a:gd name="T24" fmla="*/ 10 w 397"/>
                <a:gd name="T25" fmla="*/ 0 h 518"/>
                <a:gd name="T26" fmla="*/ 17 w 397"/>
                <a:gd name="T27" fmla="*/ 0 h 518"/>
                <a:gd name="T28" fmla="*/ 53 w 397"/>
                <a:gd name="T29" fmla="*/ 51 h 518"/>
                <a:gd name="T30" fmla="*/ 69 w 397"/>
                <a:gd name="T31" fmla="*/ 69 h 518"/>
                <a:gd name="T32" fmla="*/ 132 w 397"/>
                <a:gd name="T33" fmla="*/ 96 h 518"/>
                <a:gd name="T34" fmla="*/ 161 w 397"/>
                <a:gd name="T35" fmla="*/ 102 h 518"/>
                <a:gd name="T36" fmla="*/ 187 w 397"/>
                <a:gd name="T37" fmla="*/ 98 h 518"/>
                <a:gd name="T38" fmla="*/ 217 w 397"/>
                <a:gd name="T39" fmla="*/ 86 h 518"/>
                <a:gd name="T40" fmla="*/ 274 w 397"/>
                <a:gd name="T41" fmla="*/ 86 h 518"/>
                <a:gd name="T42" fmla="*/ 310 w 397"/>
                <a:gd name="T43" fmla="*/ 103 h 518"/>
                <a:gd name="T44" fmla="*/ 351 w 397"/>
                <a:gd name="T45" fmla="*/ 135 h 518"/>
                <a:gd name="T46" fmla="*/ 397 w 397"/>
                <a:gd name="T47" fmla="*/ 162 h 518"/>
                <a:gd name="T48" fmla="*/ 382 w 397"/>
                <a:gd name="T49" fmla="*/ 165 h 518"/>
                <a:gd name="T50" fmla="*/ 340 w 397"/>
                <a:gd name="T51" fmla="*/ 171 h 518"/>
                <a:gd name="T52" fmla="*/ 278 w 397"/>
                <a:gd name="T53" fmla="*/ 211 h 518"/>
                <a:gd name="T54" fmla="*/ 232 w 397"/>
                <a:gd name="T55" fmla="*/ 279 h 518"/>
                <a:gd name="T56" fmla="*/ 235 w 397"/>
                <a:gd name="T57" fmla="*/ 343 h 518"/>
                <a:gd name="T58" fmla="*/ 212 w 397"/>
                <a:gd name="T59" fmla="*/ 396 h 518"/>
                <a:gd name="T60" fmla="*/ 199 w 397"/>
                <a:gd name="T61" fmla="*/ 416 h 518"/>
                <a:gd name="T62" fmla="*/ 155 w 397"/>
                <a:gd name="T63" fmla="*/ 420 h 518"/>
                <a:gd name="T64" fmla="*/ 118 w 397"/>
                <a:gd name="T65" fmla="*/ 443 h 518"/>
                <a:gd name="T66" fmla="*/ 73 w 397"/>
                <a:gd name="T67" fmla="*/ 490 h 518"/>
                <a:gd name="T68" fmla="*/ 67 w 397"/>
                <a:gd name="T69" fmla="*/ 511 h 518"/>
                <a:gd name="T70" fmla="*/ 27 w 397"/>
                <a:gd name="T71" fmla="*/ 516 h 518"/>
                <a:gd name="T72" fmla="*/ 0 w 397"/>
                <a:gd name="T73" fmla="*/ 490 h 518"/>
                <a:gd name="T74" fmla="*/ 16 w 397"/>
                <a:gd name="T75" fmla="*/ 487 h 518"/>
                <a:gd name="T76" fmla="*/ 24 w 397"/>
                <a:gd name="T77" fmla="*/ 446 h 518"/>
                <a:gd name="T78" fmla="*/ 26 w 397"/>
                <a:gd name="T79" fmla="*/ 430 h 518"/>
                <a:gd name="T80" fmla="*/ 23 w 397"/>
                <a:gd name="T81" fmla="*/ 407 h 518"/>
                <a:gd name="T82" fmla="*/ 40 w 397"/>
                <a:gd name="T83" fmla="*/ 380 h 518"/>
                <a:gd name="T84" fmla="*/ 34 w 397"/>
                <a:gd name="T85" fmla="*/ 357 h 518"/>
                <a:gd name="T86" fmla="*/ 21 w 397"/>
                <a:gd name="T87" fmla="*/ 34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518">
                  <a:moveTo>
                    <a:pt x="31" y="315"/>
                  </a:moveTo>
                  <a:lnTo>
                    <a:pt x="34" y="312"/>
                  </a:lnTo>
                  <a:lnTo>
                    <a:pt x="52" y="320"/>
                  </a:lnTo>
                  <a:lnTo>
                    <a:pt x="57" y="311"/>
                  </a:lnTo>
                  <a:lnTo>
                    <a:pt x="53" y="298"/>
                  </a:lnTo>
                  <a:lnTo>
                    <a:pt x="54" y="288"/>
                  </a:lnTo>
                  <a:lnTo>
                    <a:pt x="79" y="281"/>
                  </a:lnTo>
                  <a:lnTo>
                    <a:pt x="76" y="272"/>
                  </a:lnTo>
                  <a:lnTo>
                    <a:pt x="82" y="269"/>
                  </a:lnTo>
                  <a:lnTo>
                    <a:pt x="86" y="276"/>
                  </a:lnTo>
                  <a:lnTo>
                    <a:pt x="112" y="237"/>
                  </a:lnTo>
                  <a:lnTo>
                    <a:pt x="124" y="246"/>
                  </a:lnTo>
                  <a:lnTo>
                    <a:pt x="127" y="239"/>
                  </a:lnTo>
                  <a:lnTo>
                    <a:pt x="118" y="216"/>
                  </a:lnTo>
                  <a:lnTo>
                    <a:pt x="103" y="201"/>
                  </a:lnTo>
                  <a:lnTo>
                    <a:pt x="82" y="180"/>
                  </a:lnTo>
                  <a:lnTo>
                    <a:pt x="69" y="184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50" y="125"/>
                  </a:lnTo>
                  <a:lnTo>
                    <a:pt x="54" y="102"/>
                  </a:lnTo>
                  <a:lnTo>
                    <a:pt x="24" y="44"/>
                  </a:lnTo>
                  <a:lnTo>
                    <a:pt x="23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5"/>
                  </a:lnTo>
                  <a:lnTo>
                    <a:pt x="53" y="51"/>
                  </a:lnTo>
                  <a:lnTo>
                    <a:pt x="66" y="56"/>
                  </a:lnTo>
                  <a:lnTo>
                    <a:pt x="69" y="69"/>
                  </a:lnTo>
                  <a:lnTo>
                    <a:pt x="88" y="82"/>
                  </a:lnTo>
                  <a:lnTo>
                    <a:pt x="132" y="96"/>
                  </a:lnTo>
                  <a:lnTo>
                    <a:pt x="142" y="109"/>
                  </a:lnTo>
                  <a:lnTo>
                    <a:pt x="161" y="102"/>
                  </a:lnTo>
                  <a:lnTo>
                    <a:pt x="177" y="105"/>
                  </a:lnTo>
                  <a:lnTo>
                    <a:pt x="187" y="98"/>
                  </a:lnTo>
                  <a:lnTo>
                    <a:pt x="201" y="100"/>
                  </a:lnTo>
                  <a:lnTo>
                    <a:pt x="217" y="86"/>
                  </a:lnTo>
                  <a:lnTo>
                    <a:pt x="253" y="77"/>
                  </a:lnTo>
                  <a:lnTo>
                    <a:pt x="274" y="86"/>
                  </a:lnTo>
                  <a:lnTo>
                    <a:pt x="289" y="86"/>
                  </a:lnTo>
                  <a:lnTo>
                    <a:pt x="310" y="103"/>
                  </a:lnTo>
                  <a:lnTo>
                    <a:pt x="331" y="108"/>
                  </a:lnTo>
                  <a:lnTo>
                    <a:pt x="351" y="135"/>
                  </a:lnTo>
                  <a:lnTo>
                    <a:pt x="397" y="162"/>
                  </a:lnTo>
                  <a:lnTo>
                    <a:pt x="397" y="162"/>
                  </a:lnTo>
                  <a:lnTo>
                    <a:pt x="395" y="175"/>
                  </a:lnTo>
                  <a:lnTo>
                    <a:pt x="382" y="165"/>
                  </a:lnTo>
                  <a:lnTo>
                    <a:pt x="354" y="174"/>
                  </a:lnTo>
                  <a:lnTo>
                    <a:pt x="340" y="171"/>
                  </a:lnTo>
                  <a:lnTo>
                    <a:pt x="327" y="174"/>
                  </a:lnTo>
                  <a:lnTo>
                    <a:pt x="278" y="211"/>
                  </a:lnTo>
                  <a:lnTo>
                    <a:pt x="252" y="240"/>
                  </a:lnTo>
                  <a:lnTo>
                    <a:pt x="232" y="279"/>
                  </a:lnTo>
                  <a:lnTo>
                    <a:pt x="227" y="321"/>
                  </a:lnTo>
                  <a:lnTo>
                    <a:pt x="235" y="343"/>
                  </a:lnTo>
                  <a:lnTo>
                    <a:pt x="225" y="394"/>
                  </a:lnTo>
                  <a:lnTo>
                    <a:pt x="212" y="396"/>
                  </a:lnTo>
                  <a:lnTo>
                    <a:pt x="204" y="415"/>
                  </a:lnTo>
                  <a:lnTo>
                    <a:pt x="199" y="416"/>
                  </a:lnTo>
                  <a:lnTo>
                    <a:pt x="160" y="428"/>
                  </a:lnTo>
                  <a:lnTo>
                    <a:pt x="155" y="420"/>
                  </a:lnTo>
                  <a:lnTo>
                    <a:pt x="132" y="423"/>
                  </a:lnTo>
                  <a:lnTo>
                    <a:pt x="118" y="443"/>
                  </a:lnTo>
                  <a:lnTo>
                    <a:pt x="83" y="468"/>
                  </a:lnTo>
                  <a:lnTo>
                    <a:pt x="73" y="490"/>
                  </a:lnTo>
                  <a:lnTo>
                    <a:pt x="75" y="500"/>
                  </a:lnTo>
                  <a:lnTo>
                    <a:pt x="67" y="511"/>
                  </a:lnTo>
                  <a:lnTo>
                    <a:pt x="49" y="518"/>
                  </a:lnTo>
                  <a:lnTo>
                    <a:pt x="27" y="516"/>
                  </a:lnTo>
                  <a:lnTo>
                    <a:pt x="24" y="503"/>
                  </a:lnTo>
                  <a:lnTo>
                    <a:pt x="0" y="490"/>
                  </a:lnTo>
                  <a:lnTo>
                    <a:pt x="1" y="485"/>
                  </a:lnTo>
                  <a:lnTo>
                    <a:pt x="16" y="487"/>
                  </a:lnTo>
                  <a:lnTo>
                    <a:pt x="37" y="477"/>
                  </a:lnTo>
                  <a:lnTo>
                    <a:pt x="24" y="446"/>
                  </a:lnTo>
                  <a:lnTo>
                    <a:pt x="31" y="438"/>
                  </a:lnTo>
                  <a:lnTo>
                    <a:pt x="26" y="430"/>
                  </a:lnTo>
                  <a:lnTo>
                    <a:pt x="31" y="419"/>
                  </a:lnTo>
                  <a:lnTo>
                    <a:pt x="23" y="407"/>
                  </a:lnTo>
                  <a:lnTo>
                    <a:pt x="24" y="393"/>
                  </a:lnTo>
                  <a:lnTo>
                    <a:pt x="40" y="380"/>
                  </a:lnTo>
                  <a:lnTo>
                    <a:pt x="41" y="371"/>
                  </a:lnTo>
                  <a:lnTo>
                    <a:pt x="34" y="357"/>
                  </a:lnTo>
                  <a:lnTo>
                    <a:pt x="34" y="351"/>
                  </a:lnTo>
                  <a:lnTo>
                    <a:pt x="21" y="343"/>
                  </a:lnTo>
                  <a:lnTo>
                    <a:pt x="31" y="31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3300393" y="4436774"/>
              <a:ext cx="314325" cy="277813"/>
            </a:xfrm>
            <a:custGeom>
              <a:avLst/>
              <a:gdLst>
                <a:gd name="T0" fmla="*/ 181 w 596"/>
                <a:gd name="T1" fmla="*/ 352 h 525"/>
                <a:gd name="T2" fmla="*/ 148 w 596"/>
                <a:gd name="T3" fmla="*/ 349 h 525"/>
                <a:gd name="T4" fmla="*/ 130 w 596"/>
                <a:gd name="T5" fmla="*/ 340 h 525"/>
                <a:gd name="T6" fmla="*/ 138 w 596"/>
                <a:gd name="T7" fmla="*/ 327 h 525"/>
                <a:gd name="T8" fmla="*/ 130 w 596"/>
                <a:gd name="T9" fmla="*/ 307 h 525"/>
                <a:gd name="T10" fmla="*/ 140 w 596"/>
                <a:gd name="T11" fmla="*/ 290 h 525"/>
                <a:gd name="T12" fmla="*/ 117 w 596"/>
                <a:gd name="T13" fmla="*/ 278 h 525"/>
                <a:gd name="T14" fmla="*/ 60 w 596"/>
                <a:gd name="T15" fmla="*/ 310 h 525"/>
                <a:gd name="T16" fmla="*/ 32 w 596"/>
                <a:gd name="T17" fmla="*/ 326 h 525"/>
                <a:gd name="T18" fmla="*/ 4 w 596"/>
                <a:gd name="T19" fmla="*/ 339 h 525"/>
                <a:gd name="T20" fmla="*/ 69 w 596"/>
                <a:gd name="T21" fmla="*/ 296 h 525"/>
                <a:gd name="T22" fmla="*/ 95 w 596"/>
                <a:gd name="T23" fmla="*/ 280 h 525"/>
                <a:gd name="T24" fmla="*/ 164 w 596"/>
                <a:gd name="T25" fmla="*/ 225 h 525"/>
                <a:gd name="T26" fmla="*/ 236 w 596"/>
                <a:gd name="T27" fmla="*/ 169 h 525"/>
                <a:gd name="T28" fmla="*/ 248 w 596"/>
                <a:gd name="T29" fmla="*/ 100 h 525"/>
                <a:gd name="T30" fmla="*/ 303 w 596"/>
                <a:gd name="T31" fmla="*/ 35 h 525"/>
                <a:gd name="T32" fmla="*/ 330 w 596"/>
                <a:gd name="T33" fmla="*/ 0 h 525"/>
                <a:gd name="T34" fmla="*/ 383 w 596"/>
                <a:gd name="T35" fmla="*/ 85 h 525"/>
                <a:gd name="T36" fmla="*/ 438 w 596"/>
                <a:gd name="T37" fmla="*/ 71 h 525"/>
                <a:gd name="T38" fmla="*/ 490 w 596"/>
                <a:gd name="T39" fmla="*/ 64 h 525"/>
                <a:gd name="T40" fmla="*/ 546 w 596"/>
                <a:gd name="T41" fmla="*/ 62 h 525"/>
                <a:gd name="T42" fmla="*/ 562 w 596"/>
                <a:gd name="T43" fmla="*/ 42 h 525"/>
                <a:gd name="T44" fmla="*/ 591 w 596"/>
                <a:gd name="T45" fmla="*/ 68 h 525"/>
                <a:gd name="T46" fmla="*/ 586 w 596"/>
                <a:gd name="T47" fmla="*/ 111 h 525"/>
                <a:gd name="T48" fmla="*/ 545 w 596"/>
                <a:gd name="T49" fmla="*/ 113 h 525"/>
                <a:gd name="T50" fmla="*/ 475 w 596"/>
                <a:gd name="T51" fmla="*/ 133 h 525"/>
                <a:gd name="T52" fmla="*/ 429 w 596"/>
                <a:gd name="T53" fmla="*/ 154 h 525"/>
                <a:gd name="T54" fmla="*/ 400 w 596"/>
                <a:gd name="T55" fmla="*/ 183 h 525"/>
                <a:gd name="T56" fmla="*/ 375 w 596"/>
                <a:gd name="T57" fmla="*/ 221 h 525"/>
                <a:gd name="T58" fmla="*/ 366 w 596"/>
                <a:gd name="T59" fmla="*/ 261 h 525"/>
                <a:gd name="T60" fmla="*/ 318 w 596"/>
                <a:gd name="T61" fmla="*/ 287 h 525"/>
                <a:gd name="T62" fmla="*/ 291 w 596"/>
                <a:gd name="T63" fmla="*/ 313 h 525"/>
                <a:gd name="T64" fmla="*/ 314 w 596"/>
                <a:gd name="T65" fmla="*/ 339 h 525"/>
                <a:gd name="T66" fmla="*/ 272 w 596"/>
                <a:gd name="T67" fmla="*/ 379 h 525"/>
                <a:gd name="T68" fmla="*/ 243 w 596"/>
                <a:gd name="T69" fmla="*/ 427 h 525"/>
                <a:gd name="T70" fmla="*/ 215 w 596"/>
                <a:gd name="T71" fmla="*/ 414 h 525"/>
                <a:gd name="T72" fmla="*/ 233 w 596"/>
                <a:gd name="T73" fmla="*/ 444 h 525"/>
                <a:gd name="T74" fmla="*/ 230 w 596"/>
                <a:gd name="T75" fmla="*/ 509 h 525"/>
                <a:gd name="T76" fmla="*/ 205 w 596"/>
                <a:gd name="T77" fmla="*/ 516 h 525"/>
                <a:gd name="T78" fmla="*/ 183 w 596"/>
                <a:gd name="T79" fmla="*/ 512 h 525"/>
                <a:gd name="T80" fmla="*/ 167 w 596"/>
                <a:gd name="T81" fmla="*/ 523 h 525"/>
                <a:gd name="T82" fmla="*/ 167 w 596"/>
                <a:gd name="T83" fmla="*/ 506 h 525"/>
                <a:gd name="T84" fmla="*/ 174 w 596"/>
                <a:gd name="T85" fmla="*/ 494 h 525"/>
                <a:gd name="T86" fmla="*/ 167 w 596"/>
                <a:gd name="T87" fmla="*/ 479 h 525"/>
                <a:gd name="T88" fmla="*/ 141 w 596"/>
                <a:gd name="T89" fmla="*/ 467 h 525"/>
                <a:gd name="T90" fmla="*/ 135 w 596"/>
                <a:gd name="T91" fmla="*/ 467 h 525"/>
                <a:gd name="T92" fmla="*/ 148 w 596"/>
                <a:gd name="T93" fmla="*/ 461 h 525"/>
                <a:gd name="T94" fmla="*/ 166 w 596"/>
                <a:gd name="T95" fmla="*/ 443 h 525"/>
                <a:gd name="T96" fmla="*/ 158 w 596"/>
                <a:gd name="T97" fmla="*/ 425 h 525"/>
                <a:gd name="T98" fmla="*/ 150 w 596"/>
                <a:gd name="T99" fmla="*/ 412 h 525"/>
                <a:gd name="T100" fmla="*/ 171 w 596"/>
                <a:gd name="T101" fmla="*/ 411 h 525"/>
                <a:gd name="T102" fmla="*/ 189 w 596"/>
                <a:gd name="T103" fmla="*/ 394 h 525"/>
                <a:gd name="T104" fmla="*/ 180 w 596"/>
                <a:gd name="T105" fmla="*/ 37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525">
                  <a:moveTo>
                    <a:pt x="164" y="366"/>
                  </a:moveTo>
                  <a:lnTo>
                    <a:pt x="168" y="359"/>
                  </a:lnTo>
                  <a:lnTo>
                    <a:pt x="174" y="355"/>
                  </a:lnTo>
                  <a:lnTo>
                    <a:pt x="181" y="355"/>
                  </a:lnTo>
                  <a:lnTo>
                    <a:pt x="181" y="352"/>
                  </a:lnTo>
                  <a:lnTo>
                    <a:pt x="177" y="349"/>
                  </a:lnTo>
                  <a:lnTo>
                    <a:pt x="170" y="346"/>
                  </a:lnTo>
                  <a:lnTo>
                    <a:pt x="161" y="349"/>
                  </a:lnTo>
                  <a:lnTo>
                    <a:pt x="156" y="353"/>
                  </a:lnTo>
                  <a:lnTo>
                    <a:pt x="148" y="349"/>
                  </a:lnTo>
                  <a:lnTo>
                    <a:pt x="144" y="355"/>
                  </a:lnTo>
                  <a:lnTo>
                    <a:pt x="137" y="353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30" y="340"/>
                  </a:lnTo>
                  <a:lnTo>
                    <a:pt x="132" y="339"/>
                  </a:lnTo>
                  <a:lnTo>
                    <a:pt x="134" y="336"/>
                  </a:lnTo>
                  <a:lnTo>
                    <a:pt x="140" y="334"/>
                  </a:lnTo>
                  <a:lnTo>
                    <a:pt x="140" y="332"/>
                  </a:lnTo>
                  <a:lnTo>
                    <a:pt x="138" y="327"/>
                  </a:lnTo>
                  <a:lnTo>
                    <a:pt x="134" y="327"/>
                  </a:lnTo>
                  <a:lnTo>
                    <a:pt x="130" y="320"/>
                  </a:lnTo>
                  <a:lnTo>
                    <a:pt x="135" y="316"/>
                  </a:lnTo>
                  <a:lnTo>
                    <a:pt x="134" y="308"/>
                  </a:lnTo>
                  <a:lnTo>
                    <a:pt x="130" y="307"/>
                  </a:lnTo>
                  <a:lnTo>
                    <a:pt x="135" y="301"/>
                  </a:lnTo>
                  <a:lnTo>
                    <a:pt x="138" y="301"/>
                  </a:lnTo>
                  <a:lnTo>
                    <a:pt x="143" y="29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2" y="290"/>
                  </a:lnTo>
                  <a:lnTo>
                    <a:pt x="135" y="283"/>
                  </a:lnTo>
                  <a:lnTo>
                    <a:pt x="127" y="284"/>
                  </a:lnTo>
                  <a:lnTo>
                    <a:pt x="121" y="277"/>
                  </a:lnTo>
                  <a:lnTo>
                    <a:pt x="117" y="278"/>
                  </a:lnTo>
                  <a:lnTo>
                    <a:pt x="111" y="284"/>
                  </a:lnTo>
                  <a:lnTo>
                    <a:pt x="95" y="294"/>
                  </a:lnTo>
                  <a:lnTo>
                    <a:pt x="85" y="297"/>
                  </a:lnTo>
                  <a:lnTo>
                    <a:pt x="79" y="304"/>
                  </a:lnTo>
                  <a:lnTo>
                    <a:pt x="60" y="310"/>
                  </a:lnTo>
                  <a:lnTo>
                    <a:pt x="49" y="319"/>
                  </a:lnTo>
                  <a:lnTo>
                    <a:pt x="46" y="324"/>
                  </a:lnTo>
                  <a:lnTo>
                    <a:pt x="42" y="330"/>
                  </a:lnTo>
                  <a:lnTo>
                    <a:pt x="32" y="330"/>
                  </a:lnTo>
                  <a:lnTo>
                    <a:pt x="32" y="326"/>
                  </a:lnTo>
                  <a:lnTo>
                    <a:pt x="37" y="323"/>
                  </a:lnTo>
                  <a:lnTo>
                    <a:pt x="37" y="320"/>
                  </a:lnTo>
                  <a:lnTo>
                    <a:pt x="29" y="320"/>
                  </a:lnTo>
                  <a:lnTo>
                    <a:pt x="13" y="333"/>
                  </a:lnTo>
                  <a:lnTo>
                    <a:pt x="4" y="339"/>
                  </a:lnTo>
                  <a:lnTo>
                    <a:pt x="0" y="339"/>
                  </a:lnTo>
                  <a:lnTo>
                    <a:pt x="39" y="306"/>
                  </a:lnTo>
                  <a:lnTo>
                    <a:pt x="47" y="300"/>
                  </a:lnTo>
                  <a:lnTo>
                    <a:pt x="59" y="294"/>
                  </a:lnTo>
                  <a:lnTo>
                    <a:pt x="69" y="296"/>
                  </a:lnTo>
                  <a:lnTo>
                    <a:pt x="75" y="290"/>
                  </a:lnTo>
                  <a:lnTo>
                    <a:pt x="81" y="287"/>
                  </a:lnTo>
                  <a:lnTo>
                    <a:pt x="89" y="285"/>
                  </a:lnTo>
                  <a:lnTo>
                    <a:pt x="94" y="284"/>
                  </a:lnTo>
                  <a:lnTo>
                    <a:pt x="95" y="280"/>
                  </a:lnTo>
                  <a:lnTo>
                    <a:pt x="117" y="271"/>
                  </a:lnTo>
                  <a:lnTo>
                    <a:pt x="131" y="259"/>
                  </a:lnTo>
                  <a:lnTo>
                    <a:pt x="145" y="252"/>
                  </a:lnTo>
                  <a:lnTo>
                    <a:pt x="148" y="244"/>
                  </a:lnTo>
                  <a:lnTo>
                    <a:pt x="164" y="225"/>
                  </a:lnTo>
                  <a:lnTo>
                    <a:pt x="176" y="218"/>
                  </a:lnTo>
                  <a:lnTo>
                    <a:pt x="203" y="208"/>
                  </a:lnTo>
                  <a:lnTo>
                    <a:pt x="225" y="190"/>
                  </a:lnTo>
                  <a:lnTo>
                    <a:pt x="229" y="186"/>
                  </a:lnTo>
                  <a:lnTo>
                    <a:pt x="236" y="169"/>
                  </a:lnTo>
                  <a:lnTo>
                    <a:pt x="243" y="161"/>
                  </a:lnTo>
                  <a:lnTo>
                    <a:pt x="239" y="149"/>
                  </a:lnTo>
                  <a:lnTo>
                    <a:pt x="239" y="131"/>
                  </a:lnTo>
                  <a:lnTo>
                    <a:pt x="243" y="113"/>
                  </a:lnTo>
                  <a:lnTo>
                    <a:pt x="248" y="100"/>
                  </a:lnTo>
                  <a:lnTo>
                    <a:pt x="255" y="102"/>
                  </a:lnTo>
                  <a:lnTo>
                    <a:pt x="264" y="98"/>
                  </a:lnTo>
                  <a:lnTo>
                    <a:pt x="269" y="76"/>
                  </a:lnTo>
                  <a:lnTo>
                    <a:pt x="271" y="65"/>
                  </a:lnTo>
                  <a:lnTo>
                    <a:pt x="303" y="35"/>
                  </a:lnTo>
                  <a:lnTo>
                    <a:pt x="323" y="32"/>
                  </a:lnTo>
                  <a:lnTo>
                    <a:pt x="321" y="23"/>
                  </a:lnTo>
                  <a:lnTo>
                    <a:pt x="326" y="20"/>
                  </a:lnTo>
                  <a:lnTo>
                    <a:pt x="323" y="10"/>
                  </a:lnTo>
                  <a:lnTo>
                    <a:pt x="330" y="0"/>
                  </a:lnTo>
                  <a:lnTo>
                    <a:pt x="343" y="15"/>
                  </a:lnTo>
                  <a:lnTo>
                    <a:pt x="360" y="40"/>
                  </a:lnTo>
                  <a:lnTo>
                    <a:pt x="373" y="68"/>
                  </a:lnTo>
                  <a:lnTo>
                    <a:pt x="380" y="78"/>
                  </a:lnTo>
                  <a:lnTo>
                    <a:pt x="383" y="85"/>
                  </a:lnTo>
                  <a:lnTo>
                    <a:pt x="392" y="92"/>
                  </a:lnTo>
                  <a:lnTo>
                    <a:pt x="409" y="87"/>
                  </a:lnTo>
                  <a:lnTo>
                    <a:pt x="434" y="81"/>
                  </a:lnTo>
                  <a:lnTo>
                    <a:pt x="441" y="78"/>
                  </a:lnTo>
                  <a:lnTo>
                    <a:pt x="438" y="71"/>
                  </a:lnTo>
                  <a:lnTo>
                    <a:pt x="460" y="66"/>
                  </a:lnTo>
                  <a:lnTo>
                    <a:pt x="464" y="62"/>
                  </a:lnTo>
                  <a:lnTo>
                    <a:pt x="471" y="64"/>
                  </a:lnTo>
                  <a:lnTo>
                    <a:pt x="478" y="69"/>
                  </a:lnTo>
                  <a:lnTo>
                    <a:pt x="490" y="64"/>
                  </a:lnTo>
                  <a:lnTo>
                    <a:pt x="503" y="65"/>
                  </a:lnTo>
                  <a:lnTo>
                    <a:pt x="511" y="66"/>
                  </a:lnTo>
                  <a:lnTo>
                    <a:pt x="524" y="74"/>
                  </a:lnTo>
                  <a:lnTo>
                    <a:pt x="533" y="72"/>
                  </a:lnTo>
                  <a:lnTo>
                    <a:pt x="546" y="62"/>
                  </a:lnTo>
                  <a:lnTo>
                    <a:pt x="549" y="56"/>
                  </a:lnTo>
                  <a:lnTo>
                    <a:pt x="552" y="49"/>
                  </a:lnTo>
                  <a:lnTo>
                    <a:pt x="555" y="48"/>
                  </a:lnTo>
                  <a:lnTo>
                    <a:pt x="562" y="42"/>
                  </a:lnTo>
                  <a:lnTo>
                    <a:pt x="562" y="42"/>
                  </a:lnTo>
                  <a:lnTo>
                    <a:pt x="568" y="48"/>
                  </a:lnTo>
                  <a:lnTo>
                    <a:pt x="585" y="49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1" y="68"/>
                  </a:lnTo>
                  <a:lnTo>
                    <a:pt x="596" y="76"/>
                  </a:lnTo>
                  <a:lnTo>
                    <a:pt x="596" y="95"/>
                  </a:lnTo>
                  <a:lnTo>
                    <a:pt x="592" y="107"/>
                  </a:lnTo>
                  <a:lnTo>
                    <a:pt x="586" y="111"/>
                  </a:lnTo>
                  <a:lnTo>
                    <a:pt x="586" y="111"/>
                  </a:lnTo>
                  <a:lnTo>
                    <a:pt x="578" y="113"/>
                  </a:lnTo>
                  <a:lnTo>
                    <a:pt x="566" y="111"/>
                  </a:lnTo>
                  <a:lnTo>
                    <a:pt x="558" y="118"/>
                  </a:lnTo>
                  <a:lnTo>
                    <a:pt x="549" y="111"/>
                  </a:lnTo>
                  <a:lnTo>
                    <a:pt x="545" y="113"/>
                  </a:lnTo>
                  <a:lnTo>
                    <a:pt x="535" y="125"/>
                  </a:lnTo>
                  <a:lnTo>
                    <a:pt x="532" y="131"/>
                  </a:lnTo>
                  <a:lnTo>
                    <a:pt x="527" y="134"/>
                  </a:lnTo>
                  <a:lnTo>
                    <a:pt x="490" y="136"/>
                  </a:lnTo>
                  <a:lnTo>
                    <a:pt x="475" y="133"/>
                  </a:lnTo>
                  <a:lnTo>
                    <a:pt x="449" y="133"/>
                  </a:lnTo>
                  <a:lnTo>
                    <a:pt x="447" y="136"/>
                  </a:lnTo>
                  <a:lnTo>
                    <a:pt x="442" y="150"/>
                  </a:lnTo>
                  <a:lnTo>
                    <a:pt x="439" y="151"/>
                  </a:lnTo>
                  <a:lnTo>
                    <a:pt x="429" y="154"/>
                  </a:lnTo>
                  <a:lnTo>
                    <a:pt x="424" y="149"/>
                  </a:lnTo>
                  <a:lnTo>
                    <a:pt x="419" y="149"/>
                  </a:lnTo>
                  <a:lnTo>
                    <a:pt x="415" y="161"/>
                  </a:lnTo>
                  <a:lnTo>
                    <a:pt x="408" y="176"/>
                  </a:lnTo>
                  <a:lnTo>
                    <a:pt x="400" y="183"/>
                  </a:lnTo>
                  <a:lnTo>
                    <a:pt x="395" y="192"/>
                  </a:lnTo>
                  <a:lnTo>
                    <a:pt x="393" y="202"/>
                  </a:lnTo>
                  <a:lnTo>
                    <a:pt x="389" y="206"/>
                  </a:lnTo>
                  <a:lnTo>
                    <a:pt x="379" y="209"/>
                  </a:lnTo>
                  <a:lnTo>
                    <a:pt x="375" y="221"/>
                  </a:lnTo>
                  <a:lnTo>
                    <a:pt x="370" y="234"/>
                  </a:lnTo>
                  <a:lnTo>
                    <a:pt x="367" y="242"/>
                  </a:lnTo>
                  <a:lnTo>
                    <a:pt x="373" y="247"/>
                  </a:lnTo>
                  <a:lnTo>
                    <a:pt x="373" y="257"/>
                  </a:lnTo>
                  <a:lnTo>
                    <a:pt x="366" y="261"/>
                  </a:lnTo>
                  <a:lnTo>
                    <a:pt x="356" y="277"/>
                  </a:lnTo>
                  <a:lnTo>
                    <a:pt x="356" y="283"/>
                  </a:lnTo>
                  <a:lnTo>
                    <a:pt x="334" y="288"/>
                  </a:lnTo>
                  <a:lnTo>
                    <a:pt x="331" y="285"/>
                  </a:lnTo>
                  <a:lnTo>
                    <a:pt x="318" y="287"/>
                  </a:lnTo>
                  <a:lnTo>
                    <a:pt x="295" y="284"/>
                  </a:lnTo>
                  <a:lnTo>
                    <a:pt x="288" y="285"/>
                  </a:lnTo>
                  <a:lnTo>
                    <a:pt x="282" y="291"/>
                  </a:lnTo>
                  <a:lnTo>
                    <a:pt x="288" y="297"/>
                  </a:lnTo>
                  <a:lnTo>
                    <a:pt x="291" y="313"/>
                  </a:lnTo>
                  <a:lnTo>
                    <a:pt x="294" y="317"/>
                  </a:lnTo>
                  <a:lnTo>
                    <a:pt x="298" y="317"/>
                  </a:lnTo>
                  <a:lnTo>
                    <a:pt x="301" y="330"/>
                  </a:lnTo>
                  <a:lnTo>
                    <a:pt x="310" y="333"/>
                  </a:lnTo>
                  <a:lnTo>
                    <a:pt x="314" y="339"/>
                  </a:lnTo>
                  <a:lnTo>
                    <a:pt x="315" y="349"/>
                  </a:lnTo>
                  <a:lnTo>
                    <a:pt x="314" y="353"/>
                  </a:lnTo>
                  <a:lnTo>
                    <a:pt x="300" y="362"/>
                  </a:lnTo>
                  <a:lnTo>
                    <a:pt x="278" y="369"/>
                  </a:lnTo>
                  <a:lnTo>
                    <a:pt x="272" y="379"/>
                  </a:lnTo>
                  <a:lnTo>
                    <a:pt x="269" y="399"/>
                  </a:lnTo>
                  <a:lnTo>
                    <a:pt x="261" y="399"/>
                  </a:lnTo>
                  <a:lnTo>
                    <a:pt x="258" y="402"/>
                  </a:lnTo>
                  <a:lnTo>
                    <a:pt x="255" y="411"/>
                  </a:lnTo>
                  <a:lnTo>
                    <a:pt x="243" y="427"/>
                  </a:lnTo>
                  <a:lnTo>
                    <a:pt x="239" y="428"/>
                  </a:lnTo>
                  <a:lnTo>
                    <a:pt x="222" y="412"/>
                  </a:lnTo>
                  <a:lnTo>
                    <a:pt x="220" y="406"/>
                  </a:lnTo>
                  <a:lnTo>
                    <a:pt x="216" y="408"/>
                  </a:lnTo>
                  <a:lnTo>
                    <a:pt x="215" y="414"/>
                  </a:lnTo>
                  <a:lnTo>
                    <a:pt x="219" y="424"/>
                  </a:lnTo>
                  <a:lnTo>
                    <a:pt x="219" y="430"/>
                  </a:lnTo>
                  <a:lnTo>
                    <a:pt x="228" y="438"/>
                  </a:lnTo>
                  <a:lnTo>
                    <a:pt x="230" y="440"/>
                  </a:lnTo>
                  <a:lnTo>
                    <a:pt x="233" y="444"/>
                  </a:lnTo>
                  <a:lnTo>
                    <a:pt x="229" y="461"/>
                  </a:lnTo>
                  <a:lnTo>
                    <a:pt x="235" y="467"/>
                  </a:lnTo>
                  <a:lnTo>
                    <a:pt x="239" y="484"/>
                  </a:lnTo>
                  <a:lnTo>
                    <a:pt x="238" y="507"/>
                  </a:lnTo>
                  <a:lnTo>
                    <a:pt x="230" y="509"/>
                  </a:lnTo>
                  <a:lnTo>
                    <a:pt x="230" y="516"/>
                  </a:lnTo>
                  <a:lnTo>
                    <a:pt x="230" y="516"/>
                  </a:lnTo>
                  <a:lnTo>
                    <a:pt x="225" y="515"/>
                  </a:lnTo>
                  <a:lnTo>
                    <a:pt x="207" y="520"/>
                  </a:lnTo>
                  <a:lnTo>
                    <a:pt x="205" y="516"/>
                  </a:lnTo>
                  <a:lnTo>
                    <a:pt x="200" y="509"/>
                  </a:lnTo>
                  <a:lnTo>
                    <a:pt x="199" y="506"/>
                  </a:lnTo>
                  <a:lnTo>
                    <a:pt x="190" y="509"/>
                  </a:lnTo>
                  <a:lnTo>
                    <a:pt x="187" y="510"/>
                  </a:lnTo>
                  <a:lnTo>
                    <a:pt x="183" y="512"/>
                  </a:lnTo>
                  <a:lnTo>
                    <a:pt x="181" y="517"/>
                  </a:lnTo>
                  <a:lnTo>
                    <a:pt x="183" y="519"/>
                  </a:lnTo>
                  <a:lnTo>
                    <a:pt x="179" y="525"/>
                  </a:lnTo>
                  <a:lnTo>
                    <a:pt x="173" y="523"/>
                  </a:lnTo>
                  <a:lnTo>
                    <a:pt x="167" y="523"/>
                  </a:lnTo>
                  <a:lnTo>
                    <a:pt x="163" y="523"/>
                  </a:lnTo>
                  <a:lnTo>
                    <a:pt x="164" y="516"/>
                  </a:lnTo>
                  <a:lnTo>
                    <a:pt x="158" y="509"/>
                  </a:lnTo>
                  <a:lnTo>
                    <a:pt x="161" y="507"/>
                  </a:lnTo>
                  <a:lnTo>
                    <a:pt x="167" y="506"/>
                  </a:lnTo>
                  <a:lnTo>
                    <a:pt x="173" y="502"/>
                  </a:lnTo>
                  <a:lnTo>
                    <a:pt x="163" y="496"/>
                  </a:lnTo>
                  <a:lnTo>
                    <a:pt x="167" y="492"/>
                  </a:lnTo>
                  <a:lnTo>
                    <a:pt x="171" y="494"/>
                  </a:lnTo>
                  <a:lnTo>
                    <a:pt x="174" y="494"/>
                  </a:lnTo>
                  <a:lnTo>
                    <a:pt x="177" y="493"/>
                  </a:lnTo>
                  <a:lnTo>
                    <a:pt x="173" y="486"/>
                  </a:lnTo>
                  <a:lnTo>
                    <a:pt x="174" y="481"/>
                  </a:lnTo>
                  <a:lnTo>
                    <a:pt x="170" y="479"/>
                  </a:lnTo>
                  <a:lnTo>
                    <a:pt x="167" y="479"/>
                  </a:lnTo>
                  <a:lnTo>
                    <a:pt x="167" y="463"/>
                  </a:lnTo>
                  <a:lnTo>
                    <a:pt x="161" y="463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1" y="467"/>
                  </a:lnTo>
                  <a:lnTo>
                    <a:pt x="138" y="468"/>
                  </a:lnTo>
                  <a:lnTo>
                    <a:pt x="137" y="473"/>
                  </a:lnTo>
                  <a:lnTo>
                    <a:pt x="137" y="477"/>
                  </a:lnTo>
                  <a:lnTo>
                    <a:pt x="130" y="474"/>
                  </a:lnTo>
                  <a:lnTo>
                    <a:pt x="135" y="467"/>
                  </a:lnTo>
                  <a:lnTo>
                    <a:pt x="137" y="460"/>
                  </a:lnTo>
                  <a:lnTo>
                    <a:pt x="138" y="454"/>
                  </a:lnTo>
                  <a:lnTo>
                    <a:pt x="143" y="453"/>
                  </a:lnTo>
                  <a:lnTo>
                    <a:pt x="147" y="455"/>
                  </a:lnTo>
                  <a:lnTo>
                    <a:pt x="148" y="461"/>
                  </a:lnTo>
                  <a:lnTo>
                    <a:pt x="156" y="460"/>
                  </a:lnTo>
                  <a:lnTo>
                    <a:pt x="166" y="455"/>
                  </a:lnTo>
                  <a:lnTo>
                    <a:pt x="167" y="451"/>
                  </a:lnTo>
                  <a:lnTo>
                    <a:pt x="163" y="450"/>
                  </a:lnTo>
                  <a:lnTo>
                    <a:pt x="166" y="443"/>
                  </a:lnTo>
                  <a:lnTo>
                    <a:pt x="173" y="431"/>
                  </a:lnTo>
                  <a:lnTo>
                    <a:pt x="173" y="425"/>
                  </a:lnTo>
                  <a:lnTo>
                    <a:pt x="166" y="424"/>
                  </a:lnTo>
                  <a:lnTo>
                    <a:pt x="163" y="424"/>
                  </a:lnTo>
                  <a:lnTo>
                    <a:pt x="158" y="425"/>
                  </a:lnTo>
                  <a:lnTo>
                    <a:pt x="156" y="428"/>
                  </a:lnTo>
                  <a:lnTo>
                    <a:pt x="153" y="425"/>
                  </a:lnTo>
                  <a:lnTo>
                    <a:pt x="153" y="421"/>
                  </a:lnTo>
                  <a:lnTo>
                    <a:pt x="147" y="418"/>
                  </a:lnTo>
                  <a:lnTo>
                    <a:pt x="150" y="412"/>
                  </a:lnTo>
                  <a:lnTo>
                    <a:pt x="154" y="405"/>
                  </a:lnTo>
                  <a:lnTo>
                    <a:pt x="145" y="395"/>
                  </a:lnTo>
                  <a:lnTo>
                    <a:pt x="154" y="399"/>
                  </a:lnTo>
                  <a:lnTo>
                    <a:pt x="167" y="405"/>
                  </a:lnTo>
                  <a:lnTo>
                    <a:pt x="171" y="411"/>
                  </a:lnTo>
                  <a:lnTo>
                    <a:pt x="179" y="411"/>
                  </a:lnTo>
                  <a:lnTo>
                    <a:pt x="177" y="405"/>
                  </a:lnTo>
                  <a:lnTo>
                    <a:pt x="173" y="398"/>
                  </a:lnTo>
                  <a:lnTo>
                    <a:pt x="179" y="392"/>
                  </a:lnTo>
                  <a:lnTo>
                    <a:pt x="189" y="394"/>
                  </a:lnTo>
                  <a:lnTo>
                    <a:pt x="193" y="392"/>
                  </a:lnTo>
                  <a:lnTo>
                    <a:pt x="194" y="389"/>
                  </a:lnTo>
                  <a:lnTo>
                    <a:pt x="192" y="383"/>
                  </a:lnTo>
                  <a:lnTo>
                    <a:pt x="187" y="385"/>
                  </a:lnTo>
                  <a:lnTo>
                    <a:pt x="180" y="378"/>
                  </a:lnTo>
                  <a:lnTo>
                    <a:pt x="187" y="375"/>
                  </a:lnTo>
                  <a:lnTo>
                    <a:pt x="187" y="369"/>
                  </a:lnTo>
                  <a:lnTo>
                    <a:pt x="173" y="369"/>
                  </a:lnTo>
                  <a:lnTo>
                    <a:pt x="164" y="366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3946505" y="3944649"/>
              <a:ext cx="258763" cy="219075"/>
            </a:xfrm>
            <a:custGeom>
              <a:avLst/>
              <a:gdLst>
                <a:gd name="T0" fmla="*/ 121 w 491"/>
                <a:gd name="T1" fmla="*/ 328 h 415"/>
                <a:gd name="T2" fmla="*/ 128 w 491"/>
                <a:gd name="T3" fmla="*/ 334 h 415"/>
                <a:gd name="T4" fmla="*/ 123 w 491"/>
                <a:gd name="T5" fmla="*/ 315 h 415"/>
                <a:gd name="T6" fmla="*/ 136 w 491"/>
                <a:gd name="T7" fmla="*/ 320 h 415"/>
                <a:gd name="T8" fmla="*/ 134 w 491"/>
                <a:gd name="T9" fmla="*/ 299 h 415"/>
                <a:gd name="T10" fmla="*/ 139 w 491"/>
                <a:gd name="T11" fmla="*/ 286 h 415"/>
                <a:gd name="T12" fmla="*/ 161 w 491"/>
                <a:gd name="T13" fmla="*/ 292 h 415"/>
                <a:gd name="T14" fmla="*/ 185 w 491"/>
                <a:gd name="T15" fmla="*/ 292 h 415"/>
                <a:gd name="T16" fmla="*/ 185 w 491"/>
                <a:gd name="T17" fmla="*/ 278 h 415"/>
                <a:gd name="T18" fmla="*/ 178 w 491"/>
                <a:gd name="T19" fmla="*/ 249 h 415"/>
                <a:gd name="T20" fmla="*/ 207 w 491"/>
                <a:gd name="T21" fmla="*/ 242 h 415"/>
                <a:gd name="T22" fmla="*/ 210 w 491"/>
                <a:gd name="T23" fmla="*/ 278 h 415"/>
                <a:gd name="T24" fmla="*/ 230 w 491"/>
                <a:gd name="T25" fmla="*/ 248 h 415"/>
                <a:gd name="T26" fmla="*/ 220 w 491"/>
                <a:gd name="T27" fmla="*/ 204 h 415"/>
                <a:gd name="T28" fmla="*/ 194 w 491"/>
                <a:gd name="T29" fmla="*/ 158 h 415"/>
                <a:gd name="T30" fmla="*/ 198 w 491"/>
                <a:gd name="T31" fmla="*/ 114 h 415"/>
                <a:gd name="T32" fmla="*/ 243 w 491"/>
                <a:gd name="T33" fmla="*/ 31 h 415"/>
                <a:gd name="T34" fmla="*/ 253 w 491"/>
                <a:gd name="T35" fmla="*/ 18 h 415"/>
                <a:gd name="T36" fmla="*/ 281 w 491"/>
                <a:gd name="T37" fmla="*/ 0 h 415"/>
                <a:gd name="T38" fmla="*/ 317 w 491"/>
                <a:gd name="T39" fmla="*/ 50 h 415"/>
                <a:gd name="T40" fmla="*/ 340 w 491"/>
                <a:gd name="T41" fmla="*/ 54 h 415"/>
                <a:gd name="T42" fmla="*/ 360 w 491"/>
                <a:gd name="T43" fmla="*/ 69 h 415"/>
                <a:gd name="T44" fmla="*/ 425 w 491"/>
                <a:gd name="T45" fmla="*/ 88 h 415"/>
                <a:gd name="T46" fmla="*/ 464 w 491"/>
                <a:gd name="T47" fmla="*/ 90 h 415"/>
                <a:gd name="T48" fmla="*/ 466 w 491"/>
                <a:gd name="T49" fmla="*/ 99 h 415"/>
                <a:gd name="T50" fmla="*/ 453 w 491"/>
                <a:gd name="T51" fmla="*/ 131 h 415"/>
                <a:gd name="T52" fmla="*/ 462 w 491"/>
                <a:gd name="T53" fmla="*/ 148 h 415"/>
                <a:gd name="T54" fmla="*/ 474 w 491"/>
                <a:gd name="T55" fmla="*/ 161 h 415"/>
                <a:gd name="T56" fmla="*/ 491 w 491"/>
                <a:gd name="T57" fmla="*/ 193 h 415"/>
                <a:gd name="T58" fmla="*/ 477 w 491"/>
                <a:gd name="T59" fmla="*/ 216 h 415"/>
                <a:gd name="T60" fmla="*/ 432 w 491"/>
                <a:gd name="T61" fmla="*/ 223 h 415"/>
                <a:gd name="T62" fmla="*/ 416 w 491"/>
                <a:gd name="T63" fmla="*/ 223 h 415"/>
                <a:gd name="T64" fmla="*/ 397 w 491"/>
                <a:gd name="T65" fmla="*/ 227 h 415"/>
                <a:gd name="T66" fmla="*/ 373 w 491"/>
                <a:gd name="T67" fmla="*/ 237 h 415"/>
                <a:gd name="T68" fmla="*/ 348 w 491"/>
                <a:gd name="T69" fmla="*/ 229 h 415"/>
                <a:gd name="T70" fmla="*/ 311 w 491"/>
                <a:gd name="T71" fmla="*/ 230 h 415"/>
                <a:gd name="T72" fmla="*/ 294 w 491"/>
                <a:gd name="T73" fmla="*/ 276 h 415"/>
                <a:gd name="T74" fmla="*/ 260 w 491"/>
                <a:gd name="T75" fmla="*/ 259 h 415"/>
                <a:gd name="T76" fmla="*/ 243 w 491"/>
                <a:gd name="T77" fmla="*/ 273 h 415"/>
                <a:gd name="T78" fmla="*/ 255 w 491"/>
                <a:gd name="T79" fmla="*/ 320 h 415"/>
                <a:gd name="T80" fmla="*/ 229 w 491"/>
                <a:gd name="T81" fmla="*/ 333 h 415"/>
                <a:gd name="T82" fmla="*/ 197 w 491"/>
                <a:gd name="T83" fmla="*/ 351 h 415"/>
                <a:gd name="T84" fmla="*/ 175 w 491"/>
                <a:gd name="T85" fmla="*/ 338 h 415"/>
                <a:gd name="T86" fmla="*/ 147 w 491"/>
                <a:gd name="T87" fmla="*/ 393 h 415"/>
                <a:gd name="T88" fmla="*/ 128 w 491"/>
                <a:gd name="T89" fmla="*/ 386 h 415"/>
                <a:gd name="T90" fmla="*/ 121 w 491"/>
                <a:gd name="T91" fmla="*/ 397 h 415"/>
                <a:gd name="T92" fmla="*/ 113 w 491"/>
                <a:gd name="T93" fmla="*/ 410 h 415"/>
                <a:gd name="T94" fmla="*/ 61 w 491"/>
                <a:gd name="T95" fmla="*/ 405 h 415"/>
                <a:gd name="T96" fmla="*/ 27 w 491"/>
                <a:gd name="T97" fmla="*/ 386 h 415"/>
                <a:gd name="T98" fmla="*/ 10 w 491"/>
                <a:gd name="T99" fmla="*/ 346 h 415"/>
                <a:gd name="T100" fmla="*/ 7 w 491"/>
                <a:gd name="T101" fmla="*/ 322 h 415"/>
                <a:gd name="T102" fmla="*/ 23 w 491"/>
                <a:gd name="T103" fmla="*/ 325 h 415"/>
                <a:gd name="T104" fmla="*/ 23 w 491"/>
                <a:gd name="T105" fmla="*/ 348 h 415"/>
                <a:gd name="T106" fmla="*/ 100 w 491"/>
                <a:gd name="T107" fmla="*/ 350 h 415"/>
                <a:gd name="T108" fmla="*/ 95 w 491"/>
                <a:gd name="T109" fmla="*/ 338 h 415"/>
                <a:gd name="T110" fmla="*/ 83 w 491"/>
                <a:gd name="T111" fmla="*/ 327 h 415"/>
                <a:gd name="T112" fmla="*/ 100 w 491"/>
                <a:gd name="T113" fmla="*/ 3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15">
                  <a:moveTo>
                    <a:pt x="100" y="315"/>
                  </a:moveTo>
                  <a:lnTo>
                    <a:pt x="121" y="328"/>
                  </a:lnTo>
                  <a:lnTo>
                    <a:pt x="122" y="335"/>
                  </a:lnTo>
                  <a:lnTo>
                    <a:pt x="128" y="334"/>
                  </a:lnTo>
                  <a:lnTo>
                    <a:pt x="135" y="330"/>
                  </a:lnTo>
                  <a:lnTo>
                    <a:pt x="123" y="315"/>
                  </a:lnTo>
                  <a:lnTo>
                    <a:pt x="126" y="312"/>
                  </a:lnTo>
                  <a:lnTo>
                    <a:pt x="136" y="320"/>
                  </a:lnTo>
                  <a:lnTo>
                    <a:pt x="144" y="308"/>
                  </a:lnTo>
                  <a:lnTo>
                    <a:pt x="134" y="299"/>
                  </a:lnTo>
                  <a:lnTo>
                    <a:pt x="128" y="284"/>
                  </a:lnTo>
                  <a:lnTo>
                    <a:pt x="139" y="286"/>
                  </a:lnTo>
                  <a:lnTo>
                    <a:pt x="147" y="299"/>
                  </a:lnTo>
                  <a:lnTo>
                    <a:pt x="161" y="292"/>
                  </a:lnTo>
                  <a:lnTo>
                    <a:pt x="164" y="298"/>
                  </a:lnTo>
                  <a:lnTo>
                    <a:pt x="185" y="292"/>
                  </a:lnTo>
                  <a:lnTo>
                    <a:pt x="190" y="284"/>
                  </a:lnTo>
                  <a:lnTo>
                    <a:pt x="185" y="278"/>
                  </a:lnTo>
                  <a:lnTo>
                    <a:pt x="185" y="262"/>
                  </a:lnTo>
                  <a:lnTo>
                    <a:pt x="178" y="249"/>
                  </a:lnTo>
                  <a:lnTo>
                    <a:pt x="201" y="232"/>
                  </a:lnTo>
                  <a:lnTo>
                    <a:pt x="207" y="242"/>
                  </a:lnTo>
                  <a:lnTo>
                    <a:pt x="203" y="268"/>
                  </a:lnTo>
                  <a:lnTo>
                    <a:pt x="210" y="278"/>
                  </a:lnTo>
                  <a:lnTo>
                    <a:pt x="221" y="275"/>
                  </a:lnTo>
                  <a:lnTo>
                    <a:pt x="230" y="248"/>
                  </a:lnTo>
                  <a:lnTo>
                    <a:pt x="230" y="224"/>
                  </a:lnTo>
                  <a:lnTo>
                    <a:pt x="220" y="204"/>
                  </a:lnTo>
                  <a:lnTo>
                    <a:pt x="193" y="177"/>
                  </a:lnTo>
                  <a:lnTo>
                    <a:pt x="194" y="158"/>
                  </a:lnTo>
                  <a:lnTo>
                    <a:pt x="180" y="137"/>
                  </a:lnTo>
                  <a:lnTo>
                    <a:pt x="198" y="114"/>
                  </a:lnTo>
                  <a:lnTo>
                    <a:pt x="204" y="86"/>
                  </a:lnTo>
                  <a:lnTo>
                    <a:pt x="243" y="31"/>
                  </a:lnTo>
                  <a:lnTo>
                    <a:pt x="239" y="18"/>
                  </a:lnTo>
                  <a:lnTo>
                    <a:pt x="253" y="1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311" y="28"/>
                  </a:lnTo>
                  <a:lnTo>
                    <a:pt x="317" y="50"/>
                  </a:lnTo>
                  <a:lnTo>
                    <a:pt x="324" y="57"/>
                  </a:lnTo>
                  <a:lnTo>
                    <a:pt x="340" y="54"/>
                  </a:lnTo>
                  <a:lnTo>
                    <a:pt x="351" y="69"/>
                  </a:lnTo>
                  <a:lnTo>
                    <a:pt x="360" y="69"/>
                  </a:lnTo>
                  <a:lnTo>
                    <a:pt x="392" y="62"/>
                  </a:lnTo>
                  <a:lnTo>
                    <a:pt x="425" y="88"/>
                  </a:lnTo>
                  <a:lnTo>
                    <a:pt x="429" y="99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6" y="99"/>
                  </a:lnTo>
                  <a:lnTo>
                    <a:pt x="458" y="106"/>
                  </a:lnTo>
                  <a:lnTo>
                    <a:pt x="453" y="131"/>
                  </a:lnTo>
                  <a:lnTo>
                    <a:pt x="462" y="138"/>
                  </a:lnTo>
                  <a:lnTo>
                    <a:pt x="462" y="148"/>
                  </a:lnTo>
                  <a:lnTo>
                    <a:pt x="477" y="152"/>
                  </a:lnTo>
                  <a:lnTo>
                    <a:pt x="474" y="161"/>
                  </a:lnTo>
                  <a:lnTo>
                    <a:pt x="485" y="171"/>
                  </a:lnTo>
                  <a:lnTo>
                    <a:pt x="491" y="193"/>
                  </a:lnTo>
                  <a:lnTo>
                    <a:pt x="479" y="201"/>
                  </a:lnTo>
                  <a:lnTo>
                    <a:pt x="477" y="216"/>
                  </a:lnTo>
                  <a:lnTo>
                    <a:pt x="452" y="214"/>
                  </a:lnTo>
                  <a:lnTo>
                    <a:pt x="432" y="223"/>
                  </a:lnTo>
                  <a:lnTo>
                    <a:pt x="425" y="214"/>
                  </a:lnTo>
                  <a:lnTo>
                    <a:pt x="416" y="223"/>
                  </a:lnTo>
                  <a:lnTo>
                    <a:pt x="406" y="219"/>
                  </a:lnTo>
                  <a:lnTo>
                    <a:pt x="397" y="227"/>
                  </a:lnTo>
                  <a:lnTo>
                    <a:pt x="383" y="223"/>
                  </a:lnTo>
                  <a:lnTo>
                    <a:pt x="373" y="237"/>
                  </a:lnTo>
                  <a:lnTo>
                    <a:pt x="367" y="229"/>
                  </a:lnTo>
                  <a:lnTo>
                    <a:pt x="348" y="229"/>
                  </a:lnTo>
                  <a:lnTo>
                    <a:pt x="327" y="222"/>
                  </a:lnTo>
                  <a:lnTo>
                    <a:pt x="311" y="230"/>
                  </a:lnTo>
                  <a:lnTo>
                    <a:pt x="311" y="248"/>
                  </a:lnTo>
                  <a:lnTo>
                    <a:pt x="294" y="276"/>
                  </a:lnTo>
                  <a:lnTo>
                    <a:pt x="294" y="276"/>
                  </a:lnTo>
                  <a:lnTo>
                    <a:pt x="260" y="259"/>
                  </a:lnTo>
                  <a:lnTo>
                    <a:pt x="249" y="262"/>
                  </a:lnTo>
                  <a:lnTo>
                    <a:pt x="243" y="273"/>
                  </a:lnTo>
                  <a:lnTo>
                    <a:pt x="257" y="305"/>
                  </a:lnTo>
                  <a:lnTo>
                    <a:pt x="255" y="320"/>
                  </a:lnTo>
                  <a:lnTo>
                    <a:pt x="236" y="314"/>
                  </a:lnTo>
                  <a:lnTo>
                    <a:pt x="229" y="333"/>
                  </a:lnTo>
                  <a:lnTo>
                    <a:pt x="206" y="335"/>
                  </a:lnTo>
                  <a:lnTo>
                    <a:pt x="197" y="351"/>
                  </a:lnTo>
                  <a:lnTo>
                    <a:pt x="190" y="353"/>
                  </a:lnTo>
                  <a:lnTo>
                    <a:pt x="175" y="338"/>
                  </a:lnTo>
                  <a:lnTo>
                    <a:pt x="157" y="389"/>
                  </a:lnTo>
                  <a:lnTo>
                    <a:pt x="147" y="393"/>
                  </a:lnTo>
                  <a:lnTo>
                    <a:pt x="141" y="386"/>
                  </a:lnTo>
                  <a:lnTo>
                    <a:pt x="128" y="386"/>
                  </a:lnTo>
                  <a:lnTo>
                    <a:pt x="128" y="396"/>
                  </a:lnTo>
                  <a:lnTo>
                    <a:pt x="121" y="397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87" y="415"/>
                  </a:lnTo>
                  <a:lnTo>
                    <a:pt x="61" y="405"/>
                  </a:lnTo>
                  <a:lnTo>
                    <a:pt x="30" y="402"/>
                  </a:lnTo>
                  <a:lnTo>
                    <a:pt x="27" y="386"/>
                  </a:lnTo>
                  <a:lnTo>
                    <a:pt x="4" y="364"/>
                  </a:lnTo>
                  <a:lnTo>
                    <a:pt x="10" y="346"/>
                  </a:lnTo>
                  <a:lnTo>
                    <a:pt x="0" y="338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3" y="325"/>
                  </a:lnTo>
                  <a:lnTo>
                    <a:pt x="20" y="344"/>
                  </a:lnTo>
                  <a:lnTo>
                    <a:pt x="23" y="348"/>
                  </a:lnTo>
                  <a:lnTo>
                    <a:pt x="69" y="356"/>
                  </a:lnTo>
                  <a:lnTo>
                    <a:pt x="100" y="350"/>
                  </a:lnTo>
                  <a:lnTo>
                    <a:pt x="106" y="334"/>
                  </a:lnTo>
                  <a:lnTo>
                    <a:pt x="95" y="338"/>
                  </a:lnTo>
                  <a:lnTo>
                    <a:pt x="93" y="330"/>
                  </a:lnTo>
                  <a:lnTo>
                    <a:pt x="83" y="327"/>
                  </a:lnTo>
                  <a:lnTo>
                    <a:pt x="93" y="317"/>
                  </a:lnTo>
                  <a:lnTo>
                    <a:pt x="100" y="31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2928918" y="4474874"/>
              <a:ext cx="215900" cy="217488"/>
            </a:xfrm>
            <a:custGeom>
              <a:avLst/>
              <a:gdLst>
                <a:gd name="T0" fmla="*/ 151 w 409"/>
                <a:gd name="T1" fmla="*/ 95 h 409"/>
                <a:gd name="T2" fmla="*/ 151 w 409"/>
                <a:gd name="T3" fmla="*/ 78 h 409"/>
                <a:gd name="T4" fmla="*/ 144 w 409"/>
                <a:gd name="T5" fmla="*/ 66 h 409"/>
                <a:gd name="T6" fmla="*/ 160 w 409"/>
                <a:gd name="T7" fmla="*/ 51 h 409"/>
                <a:gd name="T8" fmla="*/ 173 w 409"/>
                <a:gd name="T9" fmla="*/ 35 h 409"/>
                <a:gd name="T10" fmla="*/ 192 w 409"/>
                <a:gd name="T11" fmla="*/ 39 h 409"/>
                <a:gd name="T12" fmla="*/ 223 w 409"/>
                <a:gd name="T13" fmla="*/ 30 h 409"/>
                <a:gd name="T14" fmla="*/ 255 w 409"/>
                <a:gd name="T15" fmla="*/ 22 h 409"/>
                <a:gd name="T16" fmla="*/ 295 w 409"/>
                <a:gd name="T17" fmla="*/ 22 h 409"/>
                <a:gd name="T18" fmla="*/ 317 w 409"/>
                <a:gd name="T19" fmla="*/ 28 h 409"/>
                <a:gd name="T20" fmla="*/ 343 w 409"/>
                <a:gd name="T21" fmla="*/ 0 h 409"/>
                <a:gd name="T22" fmla="*/ 337 w 409"/>
                <a:gd name="T23" fmla="*/ 30 h 409"/>
                <a:gd name="T24" fmla="*/ 327 w 409"/>
                <a:gd name="T25" fmla="*/ 59 h 409"/>
                <a:gd name="T26" fmla="*/ 343 w 409"/>
                <a:gd name="T27" fmla="*/ 65 h 409"/>
                <a:gd name="T28" fmla="*/ 378 w 409"/>
                <a:gd name="T29" fmla="*/ 149 h 409"/>
                <a:gd name="T30" fmla="*/ 406 w 409"/>
                <a:gd name="T31" fmla="*/ 157 h 409"/>
                <a:gd name="T32" fmla="*/ 405 w 409"/>
                <a:gd name="T33" fmla="*/ 164 h 409"/>
                <a:gd name="T34" fmla="*/ 402 w 409"/>
                <a:gd name="T35" fmla="*/ 187 h 409"/>
                <a:gd name="T36" fmla="*/ 370 w 409"/>
                <a:gd name="T37" fmla="*/ 199 h 409"/>
                <a:gd name="T38" fmla="*/ 336 w 409"/>
                <a:gd name="T39" fmla="*/ 198 h 409"/>
                <a:gd name="T40" fmla="*/ 303 w 409"/>
                <a:gd name="T41" fmla="*/ 252 h 409"/>
                <a:gd name="T42" fmla="*/ 285 w 409"/>
                <a:gd name="T43" fmla="*/ 267 h 409"/>
                <a:gd name="T44" fmla="*/ 295 w 409"/>
                <a:gd name="T45" fmla="*/ 287 h 409"/>
                <a:gd name="T46" fmla="*/ 284 w 409"/>
                <a:gd name="T47" fmla="*/ 303 h 409"/>
                <a:gd name="T48" fmla="*/ 288 w 409"/>
                <a:gd name="T49" fmla="*/ 313 h 409"/>
                <a:gd name="T50" fmla="*/ 303 w 409"/>
                <a:gd name="T51" fmla="*/ 337 h 409"/>
                <a:gd name="T52" fmla="*/ 287 w 409"/>
                <a:gd name="T53" fmla="*/ 368 h 409"/>
                <a:gd name="T54" fmla="*/ 259 w 409"/>
                <a:gd name="T55" fmla="*/ 358 h 409"/>
                <a:gd name="T56" fmla="*/ 233 w 409"/>
                <a:gd name="T57" fmla="*/ 347 h 409"/>
                <a:gd name="T58" fmla="*/ 221 w 409"/>
                <a:gd name="T59" fmla="*/ 366 h 409"/>
                <a:gd name="T60" fmla="*/ 164 w 409"/>
                <a:gd name="T61" fmla="*/ 391 h 409"/>
                <a:gd name="T62" fmla="*/ 130 w 409"/>
                <a:gd name="T63" fmla="*/ 408 h 409"/>
                <a:gd name="T64" fmla="*/ 138 w 409"/>
                <a:gd name="T65" fmla="*/ 388 h 409"/>
                <a:gd name="T66" fmla="*/ 120 w 409"/>
                <a:gd name="T67" fmla="*/ 359 h 409"/>
                <a:gd name="T68" fmla="*/ 112 w 409"/>
                <a:gd name="T69" fmla="*/ 349 h 409"/>
                <a:gd name="T70" fmla="*/ 115 w 409"/>
                <a:gd name="T71" fmla="*/ 327 h 409"/>
                <a:gd name="T72" fmla="*/ 160 w 409"/>
                <a:gd name="T73" fmla="*/ 283 h 409"/>
                <a:gd name="T74" fmla="*/ 179 w 409"/>
                <a:gd name="T75" fmla="*/ 267 h 409"/>
                <a:gd name="T76" fmla="*/ 172 w 409"/>
                <a:gd name="T77" fmla="*/ 224 h 409"/>
                <a:gd name="T78" fmla="*/ 140 w 409"/>
                <a:gd name="T79" fmla="*/ 245 h 409"/>
                <a:gd name="T80" fmla="*/ 115 w 409"/>
                <a:gd name="T81" fmla="*/ 229 h 409"/>
                <a:gd name="T82" fmla="*/ 75 w 409"/>
                <a:gd name="T83" fmla="*/ 213 h 409"/>
                <a:gd name="T84" fmla="*/ 48 w 409"/>
                <a:gd name="T85" fmla="*/ 215 h 409"/>
                <a:gd name="T86" fmla="*/ 0 w 409"/>
                <a:gd name="T87" fmla="*/ 213 h 409"/>
                <a:gd name="T88" fmla="*/ 32 w 409"/>
                <a:gd name="T89" fmla="*/ 196 h 409"/>
                <a:gd name="T90" fmla="*/ 45 w 409"/>
                <a:gd name="T91" fmla="*/ 175 h 409"/>
                <a:gd name="T92" fmla="*/ 35 w 409"/>
                <a:gd name="T93" fmla="*/ 172 h 409"/>
                <a:gd name="T94" fmla="*/ 22 w 409"/>
                <a:gd name="T95" fmla="*/ 173 h 409"/>
                <a:gd name="T96" fmla="*/ 39 w 409"/>
                <a:gd name="T97" fmla="*/ 159 h 409"/>
                <a:gd name="T98" fmla="*/ 42 w 409"/>
                <a:gd name="T99" fmla="*/ 146 h 409"/>
                <a:gd name="T100" fmla="*/ 61 w 409"/>
                <a:gd name="T101" fmla="*/ 130 h 409"/>
                <a:gd name="T102" fmla="*/ 66 w 409"/>
                <a:gd name="T103" fmla="*/ 143 h 409"/>
                <a:gd name="T104" fmla="*/ 85 w 409"/>
                <a:gd name="T105" fmla="*/ 153 h 409"/>
                <a:gd name="T106" fmla="*/ 95 w 409"/>
                <a:gd name="T107" fmla="*/ 164 h 409"/>
                <a:gd name="T108" fmla="*/ 110 w 409"/>
                <a:gd name="T109" fmla="*/ 160 h 409"/>
                <a:gd name="T110" fmla="*/ 131 w 409"/>
                <a:gd name="T111" fmla="*/ 136 h 409"/>
                <a:gd name="T112" fmla="*/ 140 w 409"/>
                <a:gd name="T113" fmla="*/ 1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9">
                  <a:moveTo>
                    <a:pt x="130" y="120"/>
                  </a:moveTo>
                  <a:lnTo>
                    <a:pt x="151" y="95"/>
                  </a:lnTo>
                  <a:lnTo>
                    <a:pt x="154" y="85"/>
                  </a:lnTo>
                  <a:lnTo>
                    <a:pt x="151" y="78"/>
                  </a:lnTo>
                  <a:lnTo>
                    <a:pt x="146" y="78"/>
                  </a:lnTo>
                  <a:lnTo>
                    <a:pt x="144" y="66"/>
                  </a:lnTo>
                  <a:lnTo>
                    <a:pt x="154" y="65"/>
                  </a:lnTo>
                  <a:lnTo>
                    <a:pt x="160" y="51"/>
                  </a:lnTo>
                  <a:lnTo>
                    <a:pt x="174" y="41"/>
                  </a:lnTo>
                  <a:lnTo>
                    <a:pt x="173" y="35"/>
                  </a:lnTo>
                  <a:lnTo>
                    <a:pt x="187" y="33"/>
                  </a:lnTo>
                  <a:lnTo>
                    <a:pt x="192" y="39"/>
                  </a:lnTo>
                  <a:lnTo>
                    <a:pt x="210" y="38"/>
                  </a:lnTo>
                  <a:lnTo>
                    <a:pt x="223" y="30"/>
                  </a:lnTo>
                  <a:lnTo>
                    <a:pt x="235" y="13"/>
                  </a:lnTo>
                  <a:lnTo>
                    <a:pt x="255" y="22"/>
                  </a:lnTo>
                  <a:lnTo>
                    <a:pt x="264" y="15"/>
                  </a:lnTo>
                  <a:lnTo>
                    <a:pt x="295" y="22"/>
                  </a:lnTo>
                  <a:lnTo>
                    <a:pt x="304" y="32"/>
                  </a:lnTo>
                  <a:lnTo>
                    <a:pt x="317" y="28"/>
                  </a:lnTo>
                  <a:lnTo>
                    <a:pt x="323" y="13"/>
                  </a:lnTo>
                  <a:lnTo>
                    <a:pt x="343" y="0"/>
                  </a:lnTo>
                  <a:lnTo>
                    <a:pt x="350" y="6"/>
                  </a:lnTo>
                  <a:lnTo>
                    <a:pt x="337" y="30"/>
                  </a:lnTo>
                  <a:lnTo>
                    <a:pt x="340" y="48"/>
                  </a:lnTo>
                  <a:lnTo>
                    <a:pt x="327" y="59"/>
                  </a:lnTo>
                  <a:lnTo>
                    <a:pt x="330" y="68"/>
                  </a:lnTo>
                  <a:lnTo>
                    <a:pt x="343" y="65"/>
                  </a:lnTo>
                  <a:lnTo>
                    <a:pt x="352" y="111"/>
                  </a:lnTo>
                  <a:lnTo>
                    <a:pt x="378" y="149"/>
                  </a:lnTo>
                  <a:lnTo>
                    <a:pt x="388" y="144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405" y="164"/>
                  </a:lnTo>
                  <a:lnTo>
                    <a:pt x="409" y="179"/>
                  </a:lnTo>
                  <a:lnTo>
                    <a:pt x="402" y="187"/>
                  </a:lnTo>
                  <a:lnTo>
                    <a:pt x="405" y="196"/>
                  </a:lnTo>
                  <a:lnTo>
                    <a:pt x="370" y="199"/>
                  </a:lnTo>
                  <a:lnTo>
                    <a:pt x="353" y="193"/>
                  </a:lnTo>
                  <a:lnTo>
                    <a:pt x="336" y="198"/>
                  </a:lnTo>
                  <a:lnTo>
                    <a:pt x="307" y="222"/>
                  </a:lnTo>
                  <a:lnTo>
                    <a:pt x="303" y="252"/>
                  </a:lnTo>
                  <a:lnTo>
                    <a:pt x="293" y="255"/>
                  </a:lnTo>
                  <a:lnTo>
                    <a:pt x="285" y="267"/>
                  </a:lnTo>
                  <a:lnTo>
                    <a:pt x="290" y="270"/>
                  </a:lnTo>
                  <a:lnTo>
                    <a:pt x="295" y="287"/>
                  </a:lnTo>
                  <a:lnTo>
                    <a:pt x="293" y="298"/>
                  </a:lnTo>
                  <a:lnTo>
                    <a:pt x="284" y="303"/>
                  </a:lnTo>
                  <a:lnTo>
                    <a:pt x="281" y="310"/>
                  </a:lnTo>
                  <a:lnTo>
                    <a:pt x="288" y="313"/>
                  </a:lnTo>
                  <a:lnTo>
                    <a:pt x="287" y="324"/>
                  </a:lnTo>
                  <a:lnTo>
                    <a:pt x="303" y="337"/>
                  </a:lnTo>
                  <a:lnTo>
                    <a:pt x="294" y="363"/>
                  </a:lnTo>
                  <a:lnTo>
                    <a:pt x="287" y="368"/>
                  </a:lnTo>
                  <a:lnTo>
                    <a:pt x="287" y="368"/>
                  </a:lnTo>
                  <a:lnTo>
                    <a:pt x="259" y="358"/>
                  </a:lnTo>
                  <a:lnTo>
                    <a:pt x="248" y="347"/>
                  </a:lnTo>
                  <a:lnTo>
                    <a:pt x="233" y="347"/>
                  </a:lnTo>
                  <a:lnTo>
                    <a:pt x="231" y="340"/>
                  </a:lnTo>
                  <a:lnTo>
                    <a:pt x="221" y="366"/>
                  </a:lnTo>
                  <a:lnTo>
                    <a:pt x="195" y="363"/>
                  </a:lnTo>
                  <a:lnTo>
                    <a:pt x="164" y="391"/>
                  </a:lnTo>
                  <a:lnTo>
                    <a:pt x="169" y="409"/>
                  </a:lnTo>
                  <a:lnTo>
                    <a:pt x="130" y="408"/>
                  </a:lnTo>
                  <a:lnTo>
                    <a:pt x="130" y="408"/>
                  </a:lnTo>
                  <a:lnTo>
                    <a:pt x="138" y="388"/>
                  </a:lnTo>
                  <a:lnTo>
                    <a:pt x="133" y="373"/>
                  </a:lnTo>
                  <a:lnTo>
                    <a:pt x="120" y="359"/>
                  </a:lnTo>
                  <a:lnTo>
                    <a:pt x="120" y="352"/>
                  </a:lnTo>
                  <a:lnTo>
                    <a:pt x="112" y="349"/>
                  </a:lnTo>
                  <a:lnTo>
                    <a:pt x="112" y="349"/>
                  </a:lnTo>
                  <a:lnTo>
                    <a:pt x="115" y="327"/>
                  </a:lnTo>
                  <a:lnTo>
                    <a:pt x="127" y="309"/>
                  </a:lnTo>
                  <a:lnTo>
                    <a:pt x="160" y="283"/>
                  </a:lnTo>
                  <a:lnTo>
                    <a:pt x="169" y="267"/>
                  </a:lnTo>
                  <a:lnTo>
                    <a:pt x="179" y="267"/>
                  </a:lnTo>
                  <a:lnTo>
                    <a:pt x="179" y="226"/>
                  </a:lnTo>
                  <a:lnTo>
                    <a:pt x="172" y="224"/>
                  </a:lnTo>
                  <a:lnTo>
                    <a:pt x="157" y="228"/>
                  </a:lnTo>
                  <a:lnTo>
                    <a:pt x="140" y="245"/>
                  </a:lnTo>
                  <a:lnTo>
                    <a:pt x="128" y="232"/>
                  </a:lnTo>
                  <a:lnTo>
                    <a:pt x="115" y="229"/>
                  </a:lnTo>
                  <a:lnTo>
                    <a:pt x="84" y="209"/>
                  </a:lnTo>
                  <a:lnTo>
                    <a:pt x="75" y="213"/>
                  </a:lnTo>
                  <a:lnTo>
                    <a:pt x="61" y="209"/>
                  </a:lnTo>
                  <a:lnTo>
                    <a:pt x="48" y="21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" y="202"/>
                  </a:lnTo>
                  <a:lnTo>
                    <a:pt x="32" y="196"/>
                  </a:lnTo>
                  <a:lnTo>
                    <a:pt x="42" y="185"/>
                  </a:lnTo>
                  <a:lnTo>
                    <a:pt x="45" y="175"/>
                  </a:lnTo>
                  <a:lnTo>
                    <a:pt x="37" y="179"/>
                  </a:lnTo>
                  <a:lnTo>
                    <a:pt x="35" y="172"/>
                  </a:lnTo>
                  <a:lnTo>
                    <a:pt x="30" y="169"/>
                  </a:lnTo>
                  <a:lnTo>
                    <a:pt x="22" y="173"/>
                  </a:lnTo>
                  <a:lnTo>
                    <a:pt x="19" y="166"/>
                  </a:lnTo>
                  <a:lnTo>
                    <a:pt x="39" y="159"/>
                  </a:lnTo>
                  <a:lnTo>
                    <a:pt x="45" y="153"/>
                  </a:lnTo>
                  <a:lnTo>
                    <a:pt x="42" y="146"/>
                  </a:lnTo>
                  <a:lnTo>
                    <a:pt x="58" y="140"/>
                  </a:lnTo>
                  <a:lnTo>
                    <a:pt x="61" y="130"/>
                  </a:lnTo>
                  <a:lnTo>
                    <a:pt x="71" y="136"/>
                  </a:lnTo>
                  <a:lnTo>
                    <a:pt x="66" y="143"/>
                  </a:lnTo>
                  <a:lnTo>
                    <a:pt x="71" y="150"/>
                  </a:lnTo>
                  <a:lnTo>
                    <a:pt x="85" y="153"/>
                  </a:lnTo>
                  <a:lnTo>
                    <a:pt x="86" y="166"/>
                  </a:lnTo>
                  <a:lnTo>
                    <a:pt x="95" y="164"/>
                  </a:lnTo>
                  <a:lnTo>
                    <a:pt x="98" y="159"/>
                  </a:lnTo>
                  <a:lnTo>
                    <a:pt x="110" y="160"/>
                  </a:lnTo>
                  <a:lnTo>
                    <a:pt x="128" y="150"/>
                  </a:lnTo>
                  <a:lnTo>
                    <a:pt x="131" y="136"/>
                  </a:lnTo>
                  <a:lnTo>
                    <a:pt x="141" y="131"/>
                  </a:lnTo>
                  <a:lnTo>
                    <a:pt x="140" y="120"/>
                  </a:lnTo>
                  <a:lnTo>
                    <a:pt x="130" y="120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14645005" y="3549362"/>
              <a:ext cx="350838" cy="277813"/>
            </a:xfrm>
            <a:custGeom>
              <a:avLst/>
              <a:gdLst>
                <a:gd name="T0" fmla="*/ 627 w 663"/>
                <a:gd name="T1" fmla="*/ 455 h 524"/>
                <a:gd name="T2" fmla="*/ 575 w 663"/>
                <a:gd name="T3" fmla="*/ 488 h 524"/>
                <a:gd name="T4" fmla="*/ 576 w 663"/>
                <a:gd name="T5" fmla="*/ 497 h 524"/>
                <a:gd name="T6" fmla="*/ 504 w 663"/>
                <a:gd name="T7" fmla="*/ 459 h 524"/>
                <a:gd name="T8" fmla="*/ 505 w 663"/>
                <a:gd name="T9" fmla="*/ 491 h 524"/>
                <a:gd name="T10" fmla="*/ 459 w 663"/>
                <a:gd name="T11" fmla="*/ 524 h 524"/>
                <a:gd name="T12" fmla="*/ 431 w 663"/>
                <a:gd name="T13" fmla="*/ 507 h 524"/>
                <a:gd name="T14" fmla="*/ 410 w 663"/>
                <a:gd name="T15" fmla="*/ 481 h 524"/>
                <a:gd name="T16" fmla="*/ 387 w 663"/>
                <a:gd name="T17" fmla="*/ 462 h 524"/>
                <a:gd name="T18" fmla="*/ 382 w 663"/>
                <a:gd name="T19" fmla="*/ 456 h 524"/>
                <a:gd name="T20" fmla="*/ 369 w 663"/>
                <a:gd name="T21" fmla="*/ 425 h 524"/>
                <a:gd name="T22" fmla="*/ 345 w 663"/>
                <a:gd name="T23" fmla="*/ 390 h 524"/>
                <a:gd name="T24" fmla="*/ 259 w 663"/>
                <a:gd name="T25" fmla="*/ 367 h 524"/>
                <a:gd name="T26" fmla="*/ 232 w 663"/>
                <a:gd name="T27" fmla="*/ 393 h 524"/>
                <a:gd name="T28" fmla="*/ 177 w 663"/>
                <a:gd name="T29" fmla="*/ 416 h 524"/>
                <a:gd name="T30" fmla="*/ 158 w 663"/>
                <a:gd name="T31" fmla="*/ 428 h 524"/>
                <a:gd name="T32" fmla="*/ 131 w 663"/>
                <a:gd name="T33" fmla="*/ 443 h 524"/>
                <a:gd name="T34" fmla="*/ 93 w 663"/>
                <a:gd name="T35" fmla="*/ 465 h 524"/>
                <a:gd name="T36" fmla="*/ 76 w 663"/>
                <a:gd name="T37" fmla="*/ 474 h 524"/>
                <a:gd name="T38" fmla="*/ 26 w 663"/>
                <a:gd name="T39" fmla="*/ 464 h 524"/>
                <a:gd name="T40" fmla="*/ 26 w 663"/>
                <a:gd name="T41" fmla="*/ 458 h 524"/>
                <a:gd name="T42" fmla="*/ 27 w 663"/>
                <a:gd name="T43" fmla="*/ 426 h 524"/>
                <a:gd name="T44" fmla="*/ 24 w 663"/>
                <a:gd name="T45" fmla="*/ 387 h 524"/>
                <a:gd name="T46" fmla="*/ 21 w 663"/>
                <a:gd name="T47" fmla="*/ 347 h 524"/>
                <a:gd name="T48" fmla="*/ 0 w 663"/>
                <a:gd name="T49" fmla="*/ 330 h 524"/>
                <a:gd name="T50" fmla="*/ 20 w 663"/>
                <a:gd name="T51" fmla="*/ 283 h 524"/>
                <a:gd name="T52" fmla="*/ 11 w 663"/>
                <a:gd name="T53" fmla="*/ 252 h 524"/>
                <a:gd name="T54" fmla="*/ 60 w 663"/>
                <a:gd name="T55" fmla="*/ 232 h 524"/>
                <a:gd name="T56" fmla="*/ 82 w 663"/>
                <a:gd name="T57" fmla="*/ 230 h 524"/>
                <a:gd name="T58" fmla="*/ 95 w 663"/>
                <a:gd name="T59" fmla="*/ 206 h 524"/>
                <a:gd name="T60" fmla="*/ 111 w 663"/>
                <a:gd name="T61" fmla="*/ 211 h 524"/>
                <a:gd name="T62" fmla="*/ 139 w 663"/>
                <a:gd name="T63" fmla="*/ 210 h 524"/>
                <a:gd name="T64" fmla="*/ 141 w 663"/>
                <a:gd name="T65" fmla="*/ 191 h 524"/>
                <a:gd name="T66" fmla="*/ 135 w 663"/>
                <a:gd name="T67" fmla="*/ 158 h 524"/>
                <a:gd name="T68" fmla="*/ 164 w 663"/>
                <a:gd name="T69" fmla="*/ 126 h 524"/>
                <a:gd name="T70" fmla="*/ 174 w 663"/>
                <a:gd name="T71" fmla="*/ 99 h 524"/>
                <a:gd name="T72" fmla="*/ 203 w 663"/>
                <a:gd name="T73" fmla="*/ 67 h 524"/>
                <a:gd name="T74" fmla="*/ 227 w 663"/>
                <a:gd name="T75" fmla="*/ 77 h 524"/>
                <a:gd name="T76" fmla="*/ 256 w 663"/>
                <a:gd name="T77" fmla="*/ 73 h 524"/>
                <a:gd name="T78" fmla="*/ 273 w 663"/>
                <a:gd name="T79" fmla="*/ 66 h 524"/>
                <a:gd name="T80" fmla="*/ 312 w 663"/>
                <a:gd name="T81" fmla="*/ 87 h 524"/>
                <a:gd name="T82" fmla="*/ 353 w 663"/>
                <a:gd name="T83" fmla="*/ 98 h 524"/>
                <a:gd name="T84" fmla="*/ 400 w 663"/>
                <a:gd name="T85" fmla="*/ 73 h 524"/>
                <a:gd name="T86" fmla="*/ 390 w 663"/>
                <a:gd name="T87" fmla="*/ 30 h 524"/>
                <a:gd name="T88" fmla="*/ 394 w 663"/>
                <a:gd name="T89" fmla="*/ 0 h 524"/>
                <a:gd name="T90" fmla="*/ 441 w 663"/>
                <a:gd name="T91" fmla="*/ 1 h 524"/>
                <a:gd name="T92" fmla="*/ 468 w 663"/>
                <a:gd name="T93" fmla="*/ 33 h 524"/>
                <a:gd name="T94" fmla="*/ 530 w 663"/>
                <a:gd name="T95" fmla="*/ 33 h 524"/>
                <a:gd name="T96" fmla="*/ 537 w 663"/>
                <a:gd name="T97" fmla="*/ 62 h 524"/>
                <a:gd name="T98" fmla="*/ 553 w 663"/>
                <a:gd name="T99" fmla="*/ 85 h 524"/>
                <a:gd name="T100" fmla="*/ 578 w 663"/>
                <a:gd name="T101" fmla="*/ 86 h 524"/>
                <a:gd name="T102" fmla="*/ 598 w 663"/>
                <a:gd name="T103" fmla="*/ 80 h 524"/>
                <a:gd name="T104" fmla="*/ 599 w 663"/>
                <a:gd name="T105" fmla="*/ 37 h 524"/>
                <a:gd name="T106" fmla="*/ 625 w 663"/>
                <a:gd name="T107" fmla="*/ 36 h 524"/>
                <a:gd name="T108" fmla="*/ 632 w 663"/>
                <a:gd name="T109" fmla="*/ 59 h 524"/>
                <a:gd name="T110" fmla="*/ 645 w 663"/>
                <a:gd name="T111" fmla="*/ 90 h 524"/>
                <a:gd name="T112" fmla="*/ 663 w 663"/>
                <a:gd name="T113" fmla="*/ 211 h 524"/>
                <a:gd name="T114" fmla="*/ 638 w 663"/>
                <a:gd name="T115" fmla="*/ 439 h 524"/>
                <a:gd name="T116" fmla="*/ 576 w 663"/>
                <a:gd name="T117" fmla="*/ 497 h 524"/>
                <a:gd name="T118" fmla="*/ 576 w 663"/>
                <a:gd name="T119" fmla="*/ 49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3" h="524">
                  <a:moveTo>
                    <a:pt x="638" y="439"/>
                  </a:moveTo>
                  <a:lnTo>
                    <a:pt x="627" y="455"/>
                  </a:lnTo>
                  <a:lnTo>
                    <a:pt x="582" y="475"/>
                  </a:lnTo>
                  <a:lnTo>
                    <a:pt x="575" y="488"/>
                  </a:lnTo>
                  <a:lnTo>
                    <a:pt x="576" y="497"/>
                  </a:lnTo>
                  <a:lnTo>
                    <a:pt x="576" y="497"/>
                  </a:lnTo>
                  <a:lnTo>
                    <a:pt x="514" y="478"/>
                  </a:lnTo>
                  <a:lnTo>
                    <a:pt x="504" y="459"/>
                  </a:lnTo>
                  <a:lnTo>
                    <a:pt x="498" y="468"/>
                  </a:lnTo>
                  <a:lnTo>
                    <a:pt x="505" y="491"/>
                  </a:lnTo>
                  <a:lnTo>
                    <a:pt x="485" y="500"/>
                  </a:lnTo>
                  <a:lnTo>
                    <a:pt x="459" y="524"/>
                  </a:lnTo>
                  <a:lnTo>
                    <a:pt x="452" y="514"/>
                  </a:lnTo>
                  <a:lnTo>
                    <a:pt x="431" y="507"/>
                  </a:lnTo>
                  <a:lnTo>
                    <a:pt x="425" y="487"/>
                  </a:lnTo>
                  <a:lnTo>
                    <a:pt x="410" y="481"/>
                  </a:lnTo>
                  <a:lnTo>
                    <a:pt x="397" y="464"/>
                  </a:lnTo>
                  <a:lnTo>
                    <a:pt x="387" y="462"/>
                  </a:lnTo>
                  <a:lnTo>
                    <a:pt x="387" y="462"/>
                  </a:lnTo>
                  <a:lnTo>
                    <a:pt x="382" y="456"/>
                  </a:lnTo>
                  <a:lnTo>
                    <a:pt x="384" y="423"/>
                  </a:lnTo>
                  <a:lnTo>
                    <a:pt x="369" y="425"/>
                  </a:lnTo>
                  <a:lnTo>
                    <a:pt x="364" y="407"/>
                  </a:lnTo>
                  <a:lnTo>
                    <a:pt x="345" y="390"/>
                  </a:lnTo>
                  <a:lnTo>
                    <a:pt x="302" y="371"/>
                  </a:lnTo>
                  <a:lnTo>
                    <a:pt x="259" y="367"/>
                  </a:lnTo>
                  <a:lnTo>
                    <a:pt x="235" y="377"/>
                  </a:lnTo>
                  <a:lnTo>
                    <a:pt x="232" y="393"/>
                  </a:lnTo>
                  <a:lnTo>
                    <a:pt x="181" y="409"/>
                  </a:lnTo>
                  <a:lnTo>
                    <a:pt x="177" y="416"/>
                  </a:lnTo>
                  <a:lnTo>
                    <a:pt x="162" y="420"/>
                  </a:lnTo>
                  <a:lnTo>
                    <a:pt x="158" y="428"/>
                  </a:lnTo>
                  <a:lnTo>
                    <a:pt x="147" y="429"/>
                  </a:lnTo>
                  <a:lnTo>
                    <a:pt x="131" y="443"/>
                  </a:lnTo>
                  <a:lnTo>
                    <a:pt x="106" y="448"/>
                  </a:lnTo>
                  <a:lnTo>
                    <a:pt x="93" y="465"/>
                  </a:lnTo>
                  <a:lnTo>
                    <a:pt x="76" y="474"/>
                  </a:lnTo>
                  <a:lnTo>
                    <a:pt x="76" y="474"/>
                  </a:lnTo>
                  <a:lnTo>
                    <a:pt x="34" y="461"/>
                  </a:lnTo>
                  <a:lnTo>
                    <a:pt x="26" y="464"/>
                  </a:lnTo>
                  <a:lnTo>
                    <a:pt x="26" y="458"/>
                  </a:lnTo>
                  <a:lnTo>
                    <a:pt x="26" y="458"/>
                  </a:lnTo>
                  <a:lnTo>
                    <a:pt x="30" y="449"/>
                  </a:lnTo>
                  <a:lnTo>
                    <a:pt x="27" y="426"/>
                  </a:lnTo>
                  <a:lnTo>
                    <a:pt x="31" y="412"/>
                  </a:lnTo>
                  <a:lnTo>
                    <a:pt x="24" y="387"/>
                  </a:lnTo>
                  <a:lnTo>
                    <a:pt x="30" y="364"/>
                  </a:lnTo>
                  <a:lnTo>
                    <a:pt x="21" y="347"/>
                  </a:lnTo>
                  <a:lnTo>
                    <a:pt x="10" y="344"/>
                  </a:lnTo>
                  <a:lnTo>
                    <a:pt x="0" y="330"/>
                  </a:lnTo>
                  <a:lnTo>
                    <a:pt x="17" y="304"/>
                  </a:lnTo>
                  <a:lnTo>
                    <a:pt x="20" y="283"/>
                  </a:lnTo>
                  <a:lnTo>
                    <a:pt x="23" y="262"/>
                  </a:lnTo>
                  <a:lnTo>
                    <a:pt x="11" y="252"/>
                  </a:lnTo>
                  <a:lnTo>
                    <a:pt x="21" y="236"/>
                  </a:lnTo>
                  <a:lnTo>
                    <a:pt x="60" y="232"/>
                  </a:lnTo>
                  <a:lnTo>
                    <a:pt x="69" y="226"/>
                  </a:lnTo>
                  <a:lnTo>
                    <a:pt x="82" y="230"/>
                  </a:lnTo>
                  <a:lnTo>
                    <a:pt x="88" y="209"/>
                  </a:lnTo>
                  <a:lnTo>
                    <a:pt x="95" y="206"/>
                  </a:lnTo>
                  <a:lnTo>
                    <a:pt x="103" y="206"/>
                  </a:lnTo>
                  <a:lnTo>
                    <a:pt x="111" y="211"/>
                  </a:lnTo>
                  <a:lnTo>
                    <a:pt x="116" y="207"/>
                  </a:lnTo>
                  <a:lnTo>
                    <a:pt x="139" y="210"/>
                  </a:lnTo>
                  <a:lnTo>
                    <a:pt x="148" y="206"/>
                  </a:lnTo>
                  <a:lnTo>
                    <a:pt x="141" y="191"/>
                  </a:lnTo>
                  <a:lnTo>
                    <a:pt x="144" y="177"/>
                  </a:lnTo>
                  <a:lnTo>
                    <a:pt x="135" y="158"/>
                  </a:lnTo>
                  <a:lnTo>
                    <a:pt x="137" y="145"/>
                  </a:lnTo>
                  <a:lnTo>
                    <a:pt x="164" y="126"/>
                  </a:lnTo>
                  <a:lnTo>
                    <a:pt x="161" y="122"/>
                  </a:lnTo>
                  <a:lnTo>
                    <a:pt x="174" y="99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17" y="64"/>
                  </a:lnTo>
                  <a:lnTo>
                    <a:pt x="227" y="77"/>
                  </a:lnTo>
                  <a:lnTo>
                    <a:pt x="245" y="66"/>
                  </a:lnTo>
                  <a:lnTo>
                    <a:pt x="256" y="73"/>
                  </a:lnTo>
                  <a:lnTo>
                    <a:pt x="268" y="72"/>
                  </a:lnTo>
                  <a:lnTo>
                    <a:pt x="273" y="66"/>
                  </a:lnTo>
                  <a:lnTo>
                    <a:pt x="291" y="96"/>
                  </a:lnTo>
                  <a:lnTo>
                    <a:pt x="312" y="87"/>
                  </a:lnTo>
                  <a:lnTo>
                    <a:pt x="340" y="108"/>
                  </a:lnTo>
                  <a:lnTo>
                    <a:pt x="353" y="98"/>
                  </a:lnTo>
                  <a:lnTo>
                    <a:pt x="376" y="103"/>
                  </a:lnTo>
                  <a:lnTo>
                    <a:pt x="400" y="73"/>
                  </a:lnTo>
                  <a:lnTo>
                    <a:pt x="390" y="66"/>
                  </a:lnTo>
                  <a:lnTo>
                    <a:pt x="390" y="3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20" y="11"/>
                  </a:lnTo>
                  <a:lnTo>
                    <a:pt x="441" y="1"/>
                  </a:lnTo>
                  <a:lnTo>
                    <a:pt x="461" y="14"/>
                  </a:lnTo>
                  <a:lnTo>
                    <a:pt x="468" y="33"/>
                  </a:lnTo>
                  <a:lnTo>
                    <a:pt x="516" y="28"/>
                  </a:lnTo>
                  <a:lnTo>
                    <a:pt x="530" y="33"/>
                  </a:lnTo>
                  <a:lnTo>
                    <a:pt x="540" y="41"/>
                  </a:lnTo>
                  <a:lnTo>
                    <a:pt x="537" y="62"/>
                  </a:lnTo>
                  <a:lnTo>
                    <a:pt x="541" y="76"/>
                  </a:lnTo>
                  <a:lnTo>
                    <a:pt x="553" y="85"/>
                  </a:lnTo>
                  <a:lnTo>
                    <a:pt x="575" y="89"/>
                  </a:lnTo>
                  <a:lnTo>
                    <a:pt x="578" y="86"/>
                  </a:lnTo>
                  <a:lnTo>
                    <a:pt x="569" y="79"/>
                  </a:lnTo>
                  <a:lnTo>
                    <a:pt x="598" y="80"/>
                  </a:lnTo>
                  <a:lnTo>
                    <a:pt x="601" y="76"/>
                  </a:lnTo>
                  <a:lnTo>
                    <a:pt x="599" y="37"/>
                  </a:lnTo>
                  <a:lnTo>
                    <a:pt x="612" y="33"/>
                  </a:lnTo>
                  <a:lnTo>
                    <a:pt x="625" y="36"/>
                  </a:lnTo>
                  <a:lnTo>
                    <a:pt x="625" y="36"/>
                  </a:lnTo>
                  <a:lnTo>
                    <a:pt x="632" y="59"/>
                  </a:lnTo>
                  <a:lnTo>
                    <a:pt x="644" y="67"/>
                  </a:lnTo>
                  <a:lnTo>
                    <a:pt x="645" y="90"/>
                  </a:lnTo>
                  <a:lnTo>
                    <a:pt x="654" y="103"/>
                  </a:lnTo>
                  <a:lnTo>
                    <a:pt x="663" y="211"/>
                  </a:lnTo>
                  <a:lnTo>
                    <a:pt x="663" y="272"/>
                  </a:lnTo>
                  <a:lnTo>
                    <a:pt x="638" y="439"/>
                  </a:lnTo>
                  <a:close/>
                  <a:moveTo>
                    <a:pt x="576" y="497"/>
                  </a:moveTo>
                  <a:lnTo>
                    <a:pt x="576" y="497"/>
                  </a:lnTo>
                  <a:lnTo>
                    <a:pt x="578" y="497"/>
                  </a:lnTo>
                  <a:lnTo>
                    <a:pt x="576" y="49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4102080" y="3904962"/>
              <a:ext cx="257175" cy="303213"/>
            </a:xfrm>
            <a:custGeom>
              <a:avLst/>
              <a:gdLst>
                <a:gd name="T0" fmla="*/ 41 w 487"/>
                <a:gd name="T1" fmla="*/ 528 h 574"/>
                <a:gd name="T2" fmla="*/ 49 w 487"/>
                <a:gd name="T3" fmla="*/ 477 h 574"/>
                <a:gd name="T4" fmla="*/ 50 w 487"/>
                <a:gd name="T5" fmla="*/ 435 h 574"/>
                <a:gd name="T6" fmla="*/ 33 w 487"/>
                <a:gd name="T7" fmla="*/ 395 h 574"/>
                <a:gd name="T8" fmla="*/ 15 w 487"/>
                <a:gd name="T9" fmla="*/ 371 h 574"/>
                <a:gd name="T10" fmla="*/ 0 w 487"/>
                <a:gd name="T11" fmla="*/ 350 h 574"/>
                <a:gd name="T12" fmla="*/ 33 w 487"/>
                <a:gd name="T13" fmla="*/ 294 h 574"/>
                <a:gd name="T14" fmla="*/ 79 w 487"/>
                <a:gd name="T15" fmla="*/ 311 h 574"/>
                <a:gd name="T16" fmla="*/ 112 w 487"/>
                <a:gd name="T17" fmla="*/ 293 h 574"/>
                <a:gd name="T18" fmla="*/ 138 w 487"/>
                <a:gd name="T19" fmla="*/ 297 h 574"/>
                <a:gd name="T20" fmla="*/ 185 w 487"/>
                <a:gd name="T21" fmla="*/ 275 h 574"/>
                <a:gd name="T22" fmla="*/ 180 w 487"/>
                <a:gd name="T23" fmla="*/ 235 h 574"/>
                <a:gd name="T24" fmla="*/ 168 w 487"/>
                <a:gd name="T25" fmla="*/ 212 h 574"/>
                <a:gd name="T26" fmla="*/ 172 w 487"/>
                <a:gd name="T27" fmla="*/ 173 h 574"/>
                <a:gd name="T28" fmla="*/ 178 w 487"/>
                <a:gd name="T29" fmla="*/ 146 h 574"/>
                <a:gd name="T30" fmla="*/ 201 w 487"/>
                <a:gd name="T31" fmla="*/ 98 h 574"/>
                <a:gd name="T32" fmla="*/ 183 w 487"/>
                <a:gd name="T33" fmla="*/ 72 h 574"/>
                <a:gd name="T34" fmla="*/ 198 w 487"/>
                <a:gd name="T35" fmla="*/ 52 h 574"/>
                <a:gd name="T36" fmla="*/ 223 w 487"/>
                <a:gd name="T37" fmla="*/ 46 h 574"/>
                <a:gd name="T38" fmla="*/ 242 w 487"/>
                <a:gd name="T39" fmla="*/ 82 h 574"/>
                <a:gd name="T40" fmla="*/ 276 w 487"/>
                <a:gd name="T41" fmla="*/ 41 h 574"/>
                <a:gd name="T42" fmla="*/ 328 w 487"/>
                <a:gd name="T43" fmla="*/ 12 h 574"/>
                <a:gd name="T44" fmla="*/ 366 w 487"/>
                <a:gd name="T45" fmla="*/ 16 h 574"/>
                <a:gd name="T46" fmla="*/ 400 w 487"/>
                <a:gd name="T47" fmla="*/ 16 h 574"/>
                <a:gd name="T48" fmla="*/ 448 w 487"/>
                <a:gd name="T49" fmla="*/ 32 h 574"/>
                <a:gd name="T50" fmla="*/ 466 w 487"/>
                <a:gd name="T51" fmla="*/ 42 h 574"/>
                <a:gd name="T52" fmla="*/ 485 w 487"/>
                <a:gd name="T53" fmla="*/ 78 h 574"/>
                <a:gd name="T54" fmla="*/ 466 w 487"/>
                <a:gd name="T55" fmla="*/ 130 h 574"/>
                <a:gd name="T56" fmla="*/ 461 w 487"/>
                <a:gd name="T57" fmla="*/ 166 h 574"/>
                <a:gd name="T58" fmla="*/ 449 w 487"/>
                <a:gd name="T59" fmla="*/ 212 h 574"/>
                <a:gd name="T60" fmla="*/ 425 w 487"/>
                <a:gd name="T61" fmla="*/ 249 h 574"/>
                <a:gd name="T62" fmla="*/ 392 w 487"/>
                <a:gd name="T63" fmla="*/ 251 h 574"/>
                <a:gd name="T64" fmla="*/ 371 w 487"/>
                <a:gd name="T65" fmla="*/ 284 h 574"/>
                <a:gd name="T66" fmla="*/ 397 w 487"/>
                <a:gd name="T67" fmla="*/ 301 h 574"/>
                <a:gd name="T68" fmla="*/ 448 w 487"/>
                <a:gd name="T69" fmla="*/ 353 h 574"/>
                <a:gd name="T70" fmla="*/ 445 w 487"/>
                <a:gd name="T71" fmla="*/ 404 h 574"/>
                <a:gd name="T72" fmla="*/ 481 w 487"/>
                <a:gd name="T73" fmla="*/ 418 h 574"/>
                <a:gd name="T74" fmla="*/ 482 w 487"/>
                <a:gd name="T75" fmla="*/ 464 h 574"/>
                <a:gd name="T76" fmla="*/ 455 w 487"/>
                <a:gd name="T77" fmla="*/ 503 h 574"/>
                <a:gd name="T78" fmla="*/ 442 w 487"/>
                <a:gd name="T79" fmla="*/ 515 h 574"/>
                <a:gd name="T80" fmla="*/ 393 w 487"/>
                <a:gd name="T81" fmla="*/ 526 h 574"/>
                <a:gd name="T82" fmla="*/ 366 w 487"/>
                <a:gd name="T83" fmla="*/ 512 h 574"/>
                <a:gd name="T84" fmla="*/ 322 w 487"/>
                <a:gd name="T85" fmla="*/ 529 h 574"/>
                <a:gd name="T86" fmla="*/ 291 w 487"/>
                <a:gd name="T87" fmla="*/ 512 h 574"/>
                <a:gd name="T88" fmla="*/ 282 w 487"/>
                <a:gd name="T89" fmla="*/ 494 h 574"/>
                <a:gd name="T90" fmla="*/ 252 w 487"/>
                <a:gd name="T91" fmla="*/ 464 h 574"/>
                <a:gd name="T92" fmla="*/ 196 w 487"/>
                <a:gd name="T93" fmla="*/ 483 h 574"/>
                <a:gd name="T94" fmla="*/ 138 w 487"/>
                <a:gd name="T95" fmla="*/ 574 h 574"/>
                <a:gd name="T96" fmla="*/ 89 w 487"/>
                <a:gd name="T97" fmla="*/ 5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7" h="574">
                  <a:moveTo>
                    <a:pt x="49" y="543"/>
                  </a:moveTo>
                  <a:lnTo>
                    <a:pt x="36" y="531"/>
                  </a:lnTo>
                  <a:lnTo>
                    <a:pt x="41" y="528"/>
                  </a:lnTo>
                  <a:lnTo>
                    <a:pt x="41" y="510"/>
                  </a:lnTo>
                  <a:lnTo>
                    <a:pt x="47" y="502"/>
                  </a:lnTo>
                  <a:lnTo>
                    <a:pt x="49" y="477"/>
                  </a:lnTo>
                  <a:lnTo>
                    <a:pt x="59" y="469"/>
                  </a:lnTo>
                  <a:lnTo>
                    <a:pt x="49" y="454"/>
                  </a:lnTo>
                  <a:lnTo>
                    <a:pt x="50" y="435"/>
                  </a:lnTo>
                  <a:lnTo>
                    <a:pt x="38" y="424"/>
                  </a:lnTo>
                  <a:lnTo>
                    <a:pt x="43" y="408"/>
                  </a:lnTo>
                  <a:lnTo>
                    <a:pt x="33" y="395"/>
                  </a:lnTo>
                  <a:lnTo>
                    <a:pt x="28" y="405"/>
                  </a:lnTo>
                  <a:lnTo>
                    <a:pt x="14" y="399"/>
                  </a:lnTo>
                  <a:lnTo>
                    <a:pt x="15" y="371"/>
                  </a:lnTo>
                  <a:lnTo>
                    <a:pt x="4" y="369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17" y="320"/>
                  </a:lnTo>
                  <a:lnTo>
                    <a:pt x="17" y="303"/>
                  </a:lnTo>
                  <a:lnTo>
                    <a:pt x="33" y="294"/>
                  </a:lnTo>
                  <a:lnTo>
                    <a:pt x="54" y="301"/>
                  </a:lnTo>
                  <a:lnTo>
                    <a:pt x="73" y="301"/>
                  </a:lnTo>
                  <a:lnTo>
                    <a:pt x="79" y="311"/>
                  </a:lnTo>
                  <a:lnTo>
                    <a:pt x="89" y="297"/>
                  </a:lnTo>
                  <a:lnTo>
                    <a:pt x="103" y="301"/>
                  </a:lnTo>
                  <a:lnTo>
                    <a:pt x="112" y="293"/>
                  </a:lnTo>
                  <a:lnTo>
                    <a:pt x="122" y="296"/>
                  </a:lnTo>
                  <a:lnTo>
                    <a:pt x="129" y="288"/>
                  </a:lnTo>
                  <a:lnTo>
                    <a:pt x="138" y="297"/>
                  </a:lnTo>
                  <a:lnTo>
                    <a:pt x="158" y="288"/>
                  </a:lnTo>
                  <a:lnTo>
                    <a:pt x="183" y="288"/>
                  </a:lnTo>
                  <a:lnTo>
                    <a:pt x="185" y="275"/>
                  </a:lnTo>
                  <a:lnTo>
                    <a:pt x="196" y="267"/>
                  </a:lnTo>
                  <a:lnTo>
                    <a:pt x="191" y="245"/>
                  </a:lnTo>
                  <a:lnTo>
                    <a:pt x="180" y="235"/>
                  </a:lnTo>
                  <a:lnTo>
                    <a:pt x="181" y="226"/>
                  </a:lnTo>
                  <a:lnTo>
                    <a:pt x="167" y="222"/>
                  </a:lnTo>
                  <a:lnTo>
                    <a:pt x="168" y="212"/>
                  </a:lnTo>
                  <a:lnTo>
                    <a:pt x="159" y="205"/>
                  </a:lnTo>
                  <a:lnTo>
                    <a:pt x="164" y="180"/>
                  </a:lnTo>
                  <a:lnTo>
                    <a:pt x="172" y="173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8" y="146"/>
                  </a:lnTo>
                  <a:lnTo>
                    <a:pt x="174" y="131"/>
                  </a:lnTo>
                  <a:lnTo>
                    <a:pt x="185" y="127"/>
                  </a:lnTo>
                  <a:lnTo>
                    <a:pt x="201" y="98"/>
                  </a:lnTo>
                  <a:lnTo>
                    <a:pt x="201" y="91"/>
                  </a:lnTo>
                  <a:lnTo>
                    <a:pt x="187" y="82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93" y="71"/>
                  </a:lnTo>
                  <a:lnTo>
                    <a:pt x="198" y="52"/>
                  </a:lnTo>
                  <a:lnTo>
                    <a:pt x="213" y="42"/>
                  </a:lnTo>
                  <a:lnTo>
                    <a:pt x="217" y="52"/>
                  </a:lnTo>
                  <a:lnTo>
                    <a:pt x="223" y="46"/>
                  </a:lnTo>
                  <a:lnTo>
                    <a:pt x="240" y="55"/>
                  </a:lnTo>
                  <a:lnTo>
                    <a:pt x="246" y="69"/>
                  </a:lnTo>
                  <a:lnTo>
                    <a:pt x="242" y="82"/>
                  </a:lnTo>
                  <a:lnTo>
                    <a:pt x="247" y="84"/>
                  </a:lnTo>
                  <a:lnTo>
                    <a:pt x="272" y="62"/>
                  </a:lnTo>
                  <a:lnTo>
                    <a:pt x="276" y="41"/>
                  </a:lnTo>
                  <a:lnTo>
                    <a:pt x="314" y="4"/>
                  </a:lnTo>
                  <a:lnTo>
                    <a:pt x="324" y="4"/>
                  </a:lnTo>
                  <a:lnTo>
                    <a:pt x="328" y="12"/>
                  </a:lnTo>
                  <a:lnTo>
                    <a:pt x="355" y="0"/>
                  </a:lnTo>
                  <a:lnTo>
                    <a:pt x="366" y="0"/>
                  </a:lnTo>
                  <a:lnTo>
                    <a:pt x="366" y="16"/>
                  </a:lnTo>
                  <a:lnTo>
                    <a:pt x="370" y="17"/>
                  </a:lnTo>
                  <a:lnTo>
                    <a:pt x="394" y="3"/>
                  </a:lnTo>
                  <a:lnTo>
                    <a:pt x="400" y="16"/>
                  </a:lnTo>
                  <a:lnTo>
                    <a:pt x="420" y="23"/>
                  </a:lnTo>
                  <a:lnTo>
                    <a:pt x="433" y="17"/>
                  </a:lnTo>
                  <a:lnTo>
                    <a:pt x="448" y="32"/>
                  </a:lnTo>
                  <a:lnTo>
                    <a:pt x="465" y="33"/>
                  </a:lnTo>
                  <a:lnTo>
                    <a:pt x="465" y="33"/>
                  </a:lnTo>
                  <a:lnTo>
                    <a:pt x="466" y="42"/>
                  </a:lnTo>
                  <a:lnTo>
                    <a:pt x="485" y="53"/>
                  </a:lnTo>
                  <a:lnTo>
                    <a:pt x="487" y="64"/>
                  </a:lnTo>
                  <a:lnTo>
                    <a:pt x="485" y="78"/>
                  </a:lnTo>
                  <a:lnTo>
                    <a:pt x="461" y="110"/>
                  </a:lnTo>
                  <a:lnTo>
                    <a:pt x="468" y="120"/>
                  </a:lnTo>
                  <a:lnTo>
                    <a:pt x="466" y="130"/>
                  </a:lnTo>
                  <a:lnTo>
                    <a:pt x="453" y="143"/>
                  </a:lnTo>
                  <a:lnTo>
                    <a:pt x="453" y="157"/>
                  </a:lnTo>
                  <a:lnTo>
                    <a:pt x="461" y="166"/>
                  </a:lnTo>
                  <a:lnTo>
                    <a:pt x="474" y="170"/>
                  </a:lnTo>
                  <a:lnTo>
                    <a:pt x="466" y="199"/>
                  </a:lnTo>
                  <a:lnTo>
                    <a:pt x="449" y="212"/>
                  </a:lnTo>
                  <a:lnTo>
                    <a:pt x="442" y="229"/>
                  </a:lnTo>
                  <a:lnTo>
                    <a:pt x="435" y="231"/>
                  </a:lnTo>
                  <a:lnTo>
                    <a:pt x="425" y="249"/>
                  </a:lnTo>
                  <a:lnTo>
                    <a:pt x="417" y="251"/>
                  </a:lnTo>
                  <a:lnTo>
                    <a:pt x="412" y="245"/>
                  </a:lnTo>
                  <a:lnTo>
                    <a:pt x="392" y="251"/>
                  </a:lnTo>
                  <a:lnTo>
                    <a:pt x="384" y="271"/>
                  </a:lnTo>
                  <a:lnTo>
                    <a:pt x="374" y="275"/>
                  </a:lnTo>
                  <a:lnTo>
                    <a:pt x="371" y="284"/>
                  </a:lnTo>
                  <a:lnTo>
                    <a:pt x="377" y="291"/>
                  </a:lnTo>
                  <a:lnTo>
                    <a:pt x="396" y="291"/>
                  </a:lnTo>
                  <a:lnTo>
                    <a:pt x="397" y="301"/>
                  </a:lnTo>
                  <a:lnTo>
                    <a:pt x="419" y="307"/>
                  </a:lnTo>
                  <a:lnTo>
                    <a:pt x="433" y="340"/>
                  </a:lnTo>
                  <a:lnTo>
                    <a:pt x="448" y="353"/>
                  </a:lnTo>
                  <a:lnTo>
                    <a:pt x="439" y="376"/>
                  </a:lnTo>
                  <a:lnTo>
                    <a:pt x="446" y="384"/>
                  </a:lnTo>
                  <a:lnTo>
                    <a:pt x="445" y="404"/>
                  </a:lnTo>
                  <a:lnTo>
                    <a:pt x="451" y="414"/>
                  </a:lnTo>
                  <a:lnTo>
                    <a:pt x="471" y="408"/>
                  </a:lnTo>
                  <a:lnTo>
                    <a:pt x="481" y="418"/>
                  </a:lnTo>
                  <a:lnTo>
                    <a:pt x="481" y="434"/>
                  </a:lnTo>
                  <a:lnTo>
                    <a:pt x="469" y="447"/>
                  </a:lnTo>
                  <a:lnTo>
                    <a:pt x="482" y="464"/>
                  </a:lnTo>
                  <a:lnTo>
                    <a:pt x="466" y="470"/>
                  </a:lnTo>
                  <a:lnTo>
                    <a:pt x="471" y="492"/>
                  </a:lnTo>
                  <a:lnTo>
                    <a:pt x="455" y="503"/>
                  </a:lnTo>
                  <a:lnTo>
                    <a:pt x="456" y="513"/>
                  </a:lnTo>
                  <a:lnTo>
                    <a:pt x="456" y="513"/>
                  </a:lnTo>
                  <a:lnTo>
                    <a:pt x="442" y="515"/>
                  </a:lnTo>
                  <a:lnTo>
                    <a:pt x="410" y="541"/>
                  </a:lnTo>
                  <a:lnTo>
                    <a:pt x="393" y="532"/>
                  </a:lnTo>
                  <a:lnTo>
                    <a:pt x="393" y="526"/>
                  </a:lnTo>
                  <a:lnTo>
                    <a:pt x="377" y="525"/>
                  </a:lnTo>
                  <a:lnTo>
                    <a:pt x="379" y="520"/>
                  </a:lnTo>
                  <a:lnTo>
                    <a:pt x="366" y="512"/>
                  </a:lnTo>
                  <a:lnTo>
                    <a:pt x="354" y="512"/>
                  </a:lnTo>
                  <a:lnTo>
                    <a:pt x="338" y="525"/>
                  </a:lnTo>
                  <a:lnTo>
                    <a:pt x="322" y="529"/>
                  </a:lnTo>
                  <a:lnTo>
                    <a:pt x="312" y="516"/>
                  </a:lnTo>
                  <a:lnTo>
                    <a:pt x="296" y="509"/>
                  </a:lnTo>
                  <a:lnTo>
                    <a:pt x="291" y="512"/>
                  </a:lnTo>
                  <a:lnTo>
                    <a:pt x="285" y="510"/>
                  </a:lnTo>
                  <a:lnTo>
                    <a:pt x="281" y="503"/>
                  </a:lnTo>
                  <a:lnTo>
                    <a:pt x="282" y="494"/>
                  </a:lnTo>
                  <a:lnTo>
                    <a:pt x="273" y="492"/>
                  </a:lnTo>
                  <a:lnTo>
                    <a:pt x="273" y="480"/>
                  </a:lnTo>
                  <a:lnTo>
                    <a:pt x="252" y="464"/>
                  </a:lnTo>
                  <a:lnTo>
                    <a:pt x="252" y="454"/>
                  </a:lnTo>
                  <a:lnTo>
                    <a:pt x="226" y="474"/>
                  </a:lnTo>
                  <a:lnTo>
                    <a:pt x="196" y="483"/>
                  </a:lnTo>
                  <a:lnTo>
                    <a:pt x="172" y="480"/>
                  </a:lnTo>
                  <a:lnTo>
                    <a:pt x="142" y="533"/>
                  </a:lnTo>
                  <a:lnTo>
                    <a:pt x="138" y="574"/>
                  </a:lnTo>
                  <a:lnTo>
                    <a:pt x="138" y="574"/>
                  </a:lnTo>
                  <a:lnTo>
                    <a:pt x="119" y="571"/>
                  </a:lnTo>
                  <a:lnTo>
                    <a:pt x="89" y="526"/>
                  </a:lnTo>
                  <a:lnTo>
                    <a:pt x="49" y="543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4498955" y="3766849"/>
              <a:ext cx="238125" cy="247650"/>
            </a:xfrm>
            <a:custGeom>
              <a:avLst/>
              <a:gdLst>
                <a:gd name="T0" fmla="*/ 442 w 448"/>
                <a:gd name="T1" fmla="*/ 379 h 470"/>
                <a:gd name="T2" fmla="*/ 425 w 448"/>
                <a:gd name="T3" fmla="*/ 375 h 470"/>
                <a:gd name="T4" fmla="*/ 346 w 448"/>
                <a:gd name="T5" fmla="*/ 359 h 470"/>
                <a:gd name="T6" fmla="*/ 314 w 448"/>
                <a:gd name="T7" fmla="*/ 357 h 470"/>
                <a:gd name="T8" fmla="*/ 272 w 448"/>
                <a:gd name="T9" fmla="*/ 344 h 470"/>
                <a:gd name="T10" fmla="*/ 238 w 448"/>
                <a:gd name="T11" fmla="*/ 379 h 470"/>
                <a:gd name="T12" fmla="*/ 229 w 448"/>
                <a:gd name="T13" fmla="*/ 409 h 470"/>
                <a:gd name="T14" fmla="*/ 193 w 448"/>
                <a:gd name="T15" fmla="*/ 425 h 470"/>
                <a:gd name="T16" fmla="*/ 150 w 448"/>
                <a:gd name="T17" fmla="*/ 450 h 470"/>
                <a:gd name="T18" fmla="*/ 114 w 448"/>
                <a:gd name="T19" fmla="*/ 468 h 470"/>
                <a:gd name="T20" fmla="*/ 108 w 448"/>
                <a:gd name="T21" fmla="*/ 470 h 470"/>
                <a:gd name="T22" fmla="*/ 91 w 448"/>
                <a:gd name="T23" fmla="*/ 458 h 470"/>
                <a:gd name="T24" fmla="*/ 89 w 448"/>
                <a:gd name="T25" fmla="*/ 419 h 470"/>
                <a:gd name="T26" fmla="*/ 72 w 448"/>
                <a:gd name="T27" fmla="*/ 406 h 470"/>
                <a:gd name="T28" fmla="*/ 68 w 448"/>
                <a:gd name="T29" fmla="*/ 389 h 470"/>
                <a:gd name="T30" fmla="*/ 83 w 448"/>
                <a:gd name="T31" fmla="*/ 386 h 470"/>
                <a:gd name="T32" fmla="*/ 76 w 448"/>
                <a:gd name="T33" fmla="*/ 364 h 470"/>
                <a:gd name="T34" fmla="*/ 91 w 448"/>
                <a:gd name="T35" fmla="*/ 331 h 470"/>
                <a:gd name="T36" fmla="*/ 88 w 448"/>
                <a:gd name="T37" fmla="*/ 284 h 470"/>
                <a:gd name="T38" fmla="*/ 59 w 448"/>
                <a:gd name="T39" fmla="*/ 281 h 470"/>
                <a:gd name="T40" fmla="*/ 36 w 448"/>
                <a:gd name="T41" fmla="*/ 284 h 470"/>
                <a:gd name="T42" fmla="*/ 24 w 448"/>
                <a:gd name="T43" fmla="*/ 288 h 470"/>
                <a:gd name="T44" fmla="*/ 0 w 448"/>
                <a:gd name="T45" fmla="*/ 252 h 470"/>
                <a:gd name="T46" fmla="*/ 11 w 448"/>
                <a:gd name="T47" fmla="*/ 205 h 470"/>
                <a:gd name="T48" fmla="*/ 46 w 448"/>
                <a:gd name="T49" fmla="*/ 180 h 470"/>
                <a:gd name="T50" fmla="*/ 78 w 448"/>
                <a:gd name="T51" fmla="*/ 154 h 470"/>
                <a:gd name="T52" fmla="*/ 106 w 448"/>
                <a:gd name="T53" fmla="*/ 138 h 470"/>
                <a:gd name="T54" fmla="*/ 117 w 448"/>
                <a:gd name="T55" fmla="*/ 131 h 470"/>
                <a:gd name="T56" fmla="*/ 153 w 448"/>
                <a:gd name="T57" fmla="*/ 127 h 470"/>
                <a:gd name="T58" fmla="*/ 163 w 448"/>
                <a:gd name="T59" fmla="*/ 109 h 470"/>
                <a:gd name="T60" fmla="*/ 184 w 448"/>
                <a:gd name="T61" fmla="*/ 89 h 470"/>
                <a:gd name="T62" fmla="*/ 206 w 448"/>
                <a:gd name="T63" fmla="*/ 75 h 470"/>
                <a:gd name="T64" fmla="*/ 202 w 448"/>
                <a:gd name="T65" fmla="*/ 36 h 470"/>
                <a:gd name="T66" fmla="*/ 246 w 448"/>
                <a:gd name="T67" fmla="*/ 17 h 470"/>
                <a:gd name="T68" fmla="*/ 276 w 448"/>
                <a:gd name="T69" fmla="*/ 27 h 470"/>
                <a:gd name="T70" fmla="*/ 295 w 448"/>
                <a:gd name="T71" fmla="*/ 43 h 470"/>
                <a:gd name="T72" fmla="*/ 300 w 448"/>
                <a:gd name="T73" fmla="*/ 49 h 470"/>
                <a:gd name="T74" fmla="*/ 308 w 448"/>
                <a:gd name="T75" fmla="*/ 52 h 470"/>
                <a:gd name="T76" fmla="*/ 350 w 448"/>
                <a:gd name="T77" fmla="*/ 65 h 470"/>
                <a:gd name="T78" fmla="*/ 359 w 448"/>
                <a:gd name="T79" fmla="*/ 101 h 470"/>
                <a:gd name="T80" fmla="*/ 344 w 448"/>
                <a:gd name="T81" fmla="*/ 147 h 470"/>
                <a:gd name="T82" fmla="*/ 331 w 448"/>
                <a:gd name="T83" fmla="*/ 187 h 470"/>
                <a:gd name="T84" fmla="*/ 379 w 448"/>
                <a:gd name="T85" fmla="*/ 200 h 470"/>
                <a:gd name="T86" fmla="*/ 370 w 448"/>
                <a:gd name="T87" fmla="*/ 223 h 470"/>
                <a:gd name="T88" fmla="*/ 370 w 448"/>
                <a:gd name="T89" fmla="*/ 259 h 470"/>
                <a:gd name="T90" fmla="*/ 344 w 448"/>
                <a:gd name="T91" fmla="*/ 304 h 470"/>
                <a:gd name="T92" fmla="*/ 363 w 448"/>
                <a:gd name="T93" fmla="*/ 328 h 470"/>
                <a:gd name="T94" fmla="*/ 402 w 448"/>
                <a:gd name="T95" fmla="*/ 341 h 470"/>
                <a:gd name="T96" fmla="*/ 434 w 448"/>
                <a:gd name="T97" fmla="*/ 346 h 470"/>
                <a:gd name="T98" fmla="*/ 439 w 448"/>
                <a:gd name="T99" fmla="*/ 35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8" h="470">
                  <a:moveTo>
                    <a:pt x="448" y="369"/>
                  </a:moveTo>
                  <a:lnTo>
                    <a:pt x="442" y="379"/>
                  </a:lnTo>
                  <a:lnTo>
                    <a:pt x="434" y="383"/>
                  </a:lnTo>
                  <a:lnTo>
                    <a:pt x="425" y="375"/>
                  </a:lnTo>
                  <a:lnTo>
                    <a:pt x="379" y="383"/>
                  </a:lnTo>
                  <a:lnTo>
                    <a:pt x="346" y="359"/>
                  </a:lnTo>
                  <a:lnTo>
                    <a:pt x="331" y="363"/>
                  </a:lnTo>
                  <a:lnTo>
                    <a:pt x="314" y="357"/>
                  </a:lnTo>
                  <a:lnTo>
                    <a:pt x="302" y="360"/>
                  </a:lnTo>
                  <a:lnTo>
                    <a:pt x="272" y="344"/>
                  </a:lnTo>
                  <a:lnTo>
                    <a:pt x="259" y="343"/>
                  </a:lnTo>
                  <a:lnTo>
                    <a:pt x="238" y="379"/>
                  </a:lnTo>
                  <a:lnTo>
                    <a:pt x="236" y="396"/>
                  </a:lnTo>
                  <a:lnTo>
                    <a:pt x="229" y="409"/>
                  </a:lnTo>
                  <a:lnTo>
                    <a:pt x="202" y="411"/>
                  </a:lnTo>
                  <a:lnTo>
                    <a:pt x="193" y="425"/>
                  </a:lnTo>
                  <a:lnTo>
                    <a:pt x="166" y="432"/>
                  </a:lnTo>
                  <a:lnTo>
                    <a:pt x="150" y="450"/>
                  </a:lnTo>
                  <a:lnTo>
                    <a:pt x="128" y="451"/>
                  </a:lnTo>
                  <a:lnTo>
                    <a:pt x="114" y="468"/>
                  </a:lnTo>
                  <a:lnTo>
                    <a:pt x="114" y="468"/>
                  </a:lnTo>
                  <a:lnTo>
                    <a:pt x="108" y="470"/>
                  </a:lnTo>
                  <a:lnTo>
                    <a:pt x="101" y="461"/>
                  </a:lnTo>
                  <a:lnTo>
                    <a:pt x="91" y="458"/>
                  </a:lnTo>
                  <a:lnTo>
                    <a:pt x="83" y="425"/>
                  </a:lnTo>
                  <a:lnTo>
                    <a:pt x="89" y="419"/>
                  </a:lnTo>
                  <a:lnTo>
                    <a:pt x="83" y="408"/>
                  </a:lnTo>
                  <a:lnTo>
                    <a:pt x="72" y="406"/>
                  </a:lnTo>
                  <a:lnTo>
                    <a:pt x="65" y="392"/>
                  </a:lnTo>
                  <a:lnTo>
                    <a:pt x="68" y="389"/>
                  </a:lnTo>
                  <a:lnTo>
                    <a:pt x="76" y="395"/>
                  </a:lnTo>
                  <a:lnTo>
                    <a:pt x="83" y="386"/>
                  </a:lnTo>
                  <a:lnTo>
                    <a:pt x="85" y="372"/>
                  </a:lnTo>
                  <a:lnTo>
                    <a:pt x="76" y="364"/>
                  </a:lnTo>
                  <a:lnTo>
                    <a:pt x="72" y="344"/>
                  </a:lnTo>
                  <a:lnTo>
                    <a:pt x="91" y="331"/>
                  </a:lnTo>
                  <a:lnTo>
                    <a:pt x="92" y="305"/>
                  </a:lnTo>
                  <a:lnTo>
                    <a:pt x="88" y="284"/>
                  </a:lnTo>
                  <a:lnTo>
                    <a:pt x="72" y="279"/>
                  </a:lnTo>
                  <a:lnTo>
                    <a:pt x="59" y="281"/>
                  </a:lnTo>
                  <a:lnTo>
                    <a:pt x="52" y="288"/>
                  </a:lnTo>
                  <a:lnTo>
                    <a:pt x="36" y="284"/>
                  </a:lnTo>
                  <a:lnTo>
                    <a:pt x="31" y="290"/>
                  </a:lnTo>
                  <a:lnTo>
                    <a:pt x="24" y="288"/>
                  </a:lnTo>
                  <a:lnTo>
                    <a:pt x="1" y="275"/>
                  </a:lnTo>
                  <a:lnTo>
                    <a:pt x="0" y="252"/>
                  </a:lnTo>
                  <a:lnTo>
                    <a:pt x="11" y="222"/>
                  </a:lnTo>
                  <a:lnTo>
                    <a:pt x="11" y="205"/>
                  </a:lnTo>
                  <a:lnTo>
                    <a:pt x="29" y="183"/>
                  </a:lnTo>
                  <a:lnTo>
                    <a:pt x="46" y="180"/>
                  </a:lnTo>
                  <a:lnTo>
                    <a:pt x="46" y="160"/>
                  </a:lnTo>
                  <a:lnTo>
                    <a:pt x="78" y="154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11" y="143"/>
                  </a:lnTo>
                  <a:lnTo>
                    <a:pt x="117" y="131"/>
                  </a:lnTo>
                  <a:lnTo>
                    <a:pt x="138" y="138"/>
                  </a:lnTo>
                  <a:lnTo>
                    <a:pt x="153" y="127"/>
                  </a:lnTo>
                  <a:lnTo>
                    <a:pt x="151" y="108"/>
                  </a:lnTo>
                  <a:lnTo>
                    <a:pt x="163" y="109"/>
                  </a:lnTo>
                  <a:lnTo>
                    <a:pt x="190" y="98"/>
                  </a:lnTo>
                  <a:lnTo>
                    <a:pt x="184" y="89"/>
                  </a:lnTo>
                  <a:lnTo>
                    <a:pt x="190" y="73"/>
                  </a:lnTo>
                  <a:lnTo>
                    <a:pt x="206" y="75"/>
                  </a:lnTo>
                  <a:lnTo>
                    <a:pt x="207" y="70"/>
                  </a:lnTo>
                  <a:lnTo>
                    <a:pt x="202" y="36"/>
                  </a:lnTo>
                  <a:lnTo>
                    <a:pt x="232" y="30"/>
                  </a:lnTo>
                  <a:lnTo>
                    <a:pt x="246" y="17"/>
                  </a:lnTo>
                  <a:lnTo>
                    <a:pt x="249" y="0"/>
                  </a:lnTo>
                  <a:lnTo>
                    <a:pt x="276" y="27"/>
                  </a:lnTo>
                  <a:lnTo>
                    <a:pt x="278" y="42"/>
                  </a:lnTo>
                  <a:lnTo>
                    <a:pt x="295" y="43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0" y="56"/>
                  </a:lnTo>
                  <a:lnTo>
                    <a:pt x="308" y="52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40" y="92"/>
                  </a:lnTo>
                  <a:lnTo>
                    <a:pt x="359" y="101"/>
                  </a:lnTo>
                  <a:lnTo>
                    <a:pt x="340" y="125"/>
                  </a:lnTo>
                  <a:lnTo>
                    <a:pt x="344" y="147"/>
                  </a:lnTo>
                  <a:lnTo>
                    <a:pt x="334" y="163"/>
                  </a:lnTo>
                  <a:lnTo>
                    <a:pt x="331" y="187"/>
                  </a:lnTo>
                  <a:lnTo>
                    <a:pt x="357" y="202"/>
                  </a:lnTo>
                  <a:lnTo>
                    <a:pt x="379" y="200"/>
                  </a:lnTo>
                  <a:lnTo>
                    <a:pt x="386" y="212"/>
                  </a:lnTo>
                  <a:lnTo>
                    <a:pt x="370" y="223"/>
                  </a:lnTo>
                  <a:lnTo>
                    <a:pt x="363" y="245"/>
                  </a:lnTo>
                  <a:lnTo>
                    <a:pt x="370" y="259"/>
                  </a:lnTo>
                  <a:lnTo>
                    <a:pt x="349" y="287"/>
                  </a:lnTo>
                  <a:lnTo>
                    <a:pt x="344" y="304"/>
                  </a:lnTo>
                  <a:lnTo>
                    <a:pt x="364" y="318"/>
                  </a:lnTo>
                  <a:lnTo>
                    <a:pt x="363" y="328"/>
                  </a:lnTo>
                  <a:lnTo>
                    <a:pt x="383" y="346"/>
                  </a:lnTo>
                  <a:lnTo>
                    <a:pt x="402" y="341"/>
                  </a:lnTo>
                  <a:lnTo>
                    <a:pt x="413" y="349"/>
                  </a:lnTo>
                  <a:lnTo>
                    <a:pt x="434" y="346"/>
                  </a:lnTo>
                  <a:lnTo>
                    <a:pt x="441" y="350"/>
                  </a:lnTo>
                  <a:lnTo>
                    <a:pt x="439" y="354"/>
                  </a:lnTo>
                  <a:lnTo>
                    <a:pt x="448" y="369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13721080" y="4087524"/>
              <a:ext cx="227013" cy="338138"/>
            </a:xfrm>
            <a:custGeom>
              <a:avLst/>
              <a:gdLst>
                <a:gd name="T0" fmla="*/ 55 w 431"/>
                <a:gd name="T1" fmla="*/ 409 h 639"/>
                <a:gd name="T2" fmla="*/ 34 w 431"/>
                <a:gd name="T3" fmla="*/ 405 h 639"/>
                <a:gd name="T4" fmla="*/ 5 w 431"/>
                <a:gd name="T5" fmla="*/ 363 h 639"/>
                <a:gd name="T6" fmla="*/ 13 w 431"/>
                <a:gd name="T7" fmla="*/ 331 h 639"/>
                <a:gd name="T8" fmla="*/ 8 w 431"/>
                <a:gd name="T9" fmla="*/ 309 h 639"/>
                <a:gd name="T10" fmla="*/ 6 w 431"/>
                <a:gd name="T11" fmla="*/ 284 h 639"/>
                <a:gd name="T12" fmla="*/ 25 w 431"/>
                <a:gd name="T13" fmla="*/ 256 h 639"/>
                <a:gd name="T14" fmla="*/ 39 w 431"/>
                <a:gd name="T15" fmla="*/ 232 h 639"/>
                <a:gd name="T16" fmla="*/ 55 w 431"/>
                <a:gd name="T17" fmla="*/ 229 h 639"/>
                <a:gd name="T18" fmla="*/ 46 w 431"/>
                <a:gd name="T19" fmla="*/ 203 h 639"/>
                <a:gd name="T20" fmla="*/ 54 w 431"/>
                <a:gd name="T21" fmla="*/ 188 h 639"/>
                <a:gd name="T22" fmla="*/ 94 w 431"/>
                <a:gd name="T23" fmla="*/ 173 h 639"/>
                <a:gd name="T24" fmla="*/ 91 w 431"/>
                <a:gd name="T25" fmla="*/ 144 h 639"/>
                <a:gd name="T26" fmla="*/ 80 w 431"/>
                <a:gd name="T27" fmla="*/ 106 h 639"/>
                <a:gd name="T28" fmla="*/ 58 w 431"/>
                <a:gd name="T29" fmla="*/ 67 h 639"/>
                <a:gd name="T30" fmla="*/ 54 w 431"/>
                <a:gd name="T31" fmla="*/ 34 h 639"/>
                <a:gd name="T32" fmla="*/ 41 w 431"/>
                <a:gd name="T33" fmla="*/ 26 h 639"/>
                <a:gd name="T34" fmla="*/ 101 w 431"/>
                <a:gd name="T35" fmla="*/ 0 h 639"/>
                <a:gd name="T36" fmla="*/ 130 w 431"/>
                <a:gd name="T37" fmla="*/ 14 h 639"/>
                <a:gd name="T38" fmla="*/ 170 w 431"/>
                <a:gd name="T39" fmla="*/ 5 h 639"/>
                <a:gd name="T40" fmla="*/ 201 w 431"/>
                <a:gd name="T41" fmla="*/ 7 h 639"/>
                <a:gd name="T42" fmla="*/ 219 w 431"/>
                <a:gd name="T43" fmla="*/ 5 h 639"/>
                <a:gd name="T44" fmla="*/ 235 w 431"/>
                <a:gd name="T45" fmla="*/ 56 h 639"/>
                <a:gd name="T46" fmla="*/ 251 w 431"/>
                <a:gd name="T47" fmla="*/ 70 h 639"/>
                <a:gd name="T48" fmla="*/ 281 w 431"/>
                <a:gd name="T49" fmla="*/ 69 h 639"/>
                <a:gd name="T50" fmla="*/ 266 w 431"/>
                <a:gd name="T51" fmla="*/ 125 h 639"/>
                <a:gd name="T52" fmla="*/ 238 w 431"/>
                <a:gd name="T53" fmla="*/ 134 h 639"/>
                <a:gd name="T54" fmla="*/ 266 w 431"/>
                <a:gd name="T55" fmla="*/ 167 h 639"/>
                <a:gd name="T56" fmla="*/ 303 w 431"/>
                <a:gd name="T57" fmla="*/ 178 h 639"/>
                <a:gd name="T58" fmla="*/ 322 w 431"/>
                <a:gd name="T59" fmla="*/ 193 h 639"/>
                <a:gd name="T60" fmla="*/ 332 w 431"/>
                <a:gd name="T61" fmla="*/ 219 h 639"/>
                <a:gd name="T62" fmla="*/ 351 w 431"/>
                <a:gd name="T63" fmla="*/ 216 h 639"/>
                <a:gd name="T64" fmla="*/ 368 w 431"/>
                <a:gd name="T65" fmla="*/ 217 h 639"/>
                <a:gd name="T66" fmla="*/ 385 w 431"/>
                <a:gd name="T67" fmla="*/ 227 h 639"/>
                <a:gd name="T68" fmla="*/ 407 w 431"/>
                <a:gd name="T69" fmla="*/ 259 h 639"/>
                <a:gd name="T70" fmla="*/ 397 w 431"/>
                <a:gd name="T71" fmla="*/ 272 h 639"/>
                <a:gd name="T72" fmla="*/ 389 w 431"/>
                <a:gd name="T73" fmla="*/ 272 h 639"/>
                <a:gd name="T74" fmla="*/ 391 w 431"/>
                <a:gd name="T75" fmla="*/ 282 h 639"/>
                <a:gd name="T76" fmla="*/ 388 w 431"/>
                <a:gd name="T77" fmla="*/ 305 h 639"/>
                <a:gd name="T78" fmla="*/ 431 w 431"/>
                <a:gd name="T79" fmla="*/ 322 h 639"/>
                <a:gd name="T80" fmla="*/ 423 w 431"/>
                <a:gd name="T81" fmla="*/ 337 h 639"/>
                <a:gd name="T82" fmla="*/ 427 w 431"/>
                <a:gd name="T83" fmla="*/ 396 h 639"/>
                <a:gd name="T84" fmla="*/ 420 w 431"/>
                <a:gd name="T85" fmla="*/ 443 h 639"/>
                <a:gd name="T86" fmla="*/ 413 w 431"/>
                <a:gd name="T87" fmla="*/ 438 h 639"/>
                <a:gd name="T88" fmla="*/ 411 w 431"/>
                <a:gd name="T89" fmla="*/ 419 h 639"/>
                <a:gd name="T90" fmla="*/ 387 w 431"/>
                <a:gd name="T91" fmla="*/ 415 h 639"/>
                <a:gd name="T92" fmla="*/ 333 w 431"/>
                <a:gd name="T93" fmla="*/ 429 h 639"/>
                <a:gd name="T94" fmla="*/ 284 w 431"/>
                <a:gd name="T95" fmla="*/ 452 h 639"/>
                <a:gd name="T96" fmla="*/ 178 w 431"/>
                <a:gd name="T97" fmla="*/ 392 h 639"/>
                <a:gd name="T98" fmla="*/ 244 w 431"/>
                <a:gd name="T99" fmla="*/ 592 h 639"/>
                <a:gd name="T100" fmla="*/ 211 w 431"/>
                <a:gd name="T101" fmla="*/ 621 h 639"/>
                <a:gd name="T102" fmla="*/ 169 w 431"/>
                <a:gd name="T103" fmla="*/ 639 h 639"/>
                <a:gd name="T104" fmla="*/ 159 w 431"/>
                <a:gd name="T105" fmla="*/ 627 h 639"/>
                <a:gd name="T106" fmla="*/ 152 w 431"/>
                <a:gd name="T107" fmla="*/ 614 h 639"/>
                <a:gd name="T108" fmla="*/ 155 w 431"/>
                <a:gd name="T109" fmla="*/ 579 h 639"/>
                <a:gd name="T110" fmla="*/ 169 w 431"/>
                <a:gd name="T111" fmla="*/ 579 h 639"/>
                <a:gd name="T112" fmla="*/ 201 w 431"/>
                <a:gd name="T113" fmla="*/ 520 h 639"/>
                <a:gd name="T114" fmla="*/ 225 w 431"/>
                <a:gd name="T115" fmla="*/ 492 h 639"/>
                <a:gd name="T116" fmla="*/ 255 w 431"/>
                <a:gd name="T117" fmla="*/ 465 h 639"/>
                <a:gd name="T118" fmla="*/ 274 w 431"/>
                <a:gd name="T119" fmla="*/ 474 h 639"/>
                <a:gd name="T120" fmla="*/ 260 w 431"/>
                <a:gd name="T121" fmla="*/ 501 h 639"/>
                <a:gd name="T122" fmla="*/ 228 w 431"/>
                <a:gd name="T123" fmla="*/ 57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639">
                  <a:moveTo>
                    <a:pt x="75" y="393"/>
                  </a:moveTo>
                  <a:lnTo>
                    <a:pt x="55" y="409"/>
                  </a:lnTo>
                  <a:lnTo>
                    <a:pt x="34" y="405"/>
                  </a:lnTo>
                  <a:lnTo>
                    <a:pt x="34" y="405"/>
                  </a:lnTo>
                  <a:lnTo>
                    <a:pt x="23" y="380"/>
                  </a:lnTo>
                  <a:lnTo>
                    <a:pt x="5" y="363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2" y="315"/>
                  </a:lnTo>
                  <a:lnTo>
                    <a:pt x="8" y="309"/>
                  </a:lnTo>
                  <a:lnTo>
                    <a:pt x="10" y="294"/>
                  </a:lnTo>
                  <a:lnTo>
                    <a:pt x="6" y="284"/>
                  </a:lnTo>
                  <a:lnTo>
                    <a:pt x="23" y="273"/>
                  </a:lnTo>
                  <a:lnTo>
                    <a:pt x="25" y="256"/>
                  </a:lnTo>
                  <a:lnTo>
                    <a:pt x="35" y="252"/>
                  </a:lnTo>
                  <a:lnTo>
                    <a:pt x="39" y="232"/>
                  </a:lnTo>
                  <a:lnTo>
                    <a:pt x="44" y="227"/>
                  </a:lnTo>
                  <a:lnTo>
                    <a:pt x="55" y="229"/>
                  </a:lnTo>
                  <a:lnTo>
                    <a:pt x="57" y="214"/>
                  </a:lnTo>
                  <a:lnTo>
                    <a:pt x="46" y="203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94" y="173"/>
                  </a:lnTo>
                  <a:lnTo>
                    <a:pt x="90" y="151"/>
                  </a:lnTo>
                  <a:lnTo>
                    <a:pt x="91" y="144"/>
                  </a:lnTo>
                  <a:lnTo>
                    <a:pt x="78" y="126"/>
                  </a:lnTo>
                  <a:lnTo>
                    <a:pt x="80" y="106"/>
                  </a:lnTo>
                  <a:lnTo>
                    <a:pt x="67" y="100"/>
                  </a:lnTo>
                  <a:lnTo>
                    <a:pt x="58" y="67"/>
                  </a:lnTo>
                  <a:lnTo>
                    <a:pt x="61" y="49"/>
                  </a:lnTo>
                  <a:lnTo>
                    <a:pt x="54" y="3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80" y="14"/>
                  </a:lnTo>
                  <a:lnTo>
                    <a:pt x="101" y="0"/>
                  </a:lnTo>
                  <a:lnTo>
                    <a:pt x="123" y="5"/>
                  </a:lnTo>
                  <a:lnTo>
                    <a:pt x="130" y="14"/>
                  </a:lnTo>
                  <a:lnTo>
                    <a:pt x="146" y="2"/>
                  </a:lnTo>
                  <a:lnTo>
                    <a:pt x="170" y="5"/>
                  </a:lnTo>
                  <a:lnTo>
                    <a:pt x="193" y="1"/>
                  </a:lnTo>
                  <a:lnTo>
                    <a:pt x="201" y="7"/>
                  </a:lnTo>
                  <a:lnTo>
                    <a:pt x="219" y="5"/>
                  </a:lnTo>
                  <a:lnTo>
                    <a:pt x="219" y="5"/>
                  </a:lnTo>
                  <a:lnTo>
                    <a:pt x="219" y="41"/>
                  </a:lnTo>
                  <a:lnTo>
                    <a:pt x="235" y="56"/>
                  </a:lnTo>
                  <a:lnTo>
                    <a:pt x="238" y="67"/>
                  </a:lnTo>
                  <a:lnTo>
                    <a:pt x="251" y="70"/>
                  </a:lnTo>
                  <a:lnTo>
                    <a:pt x="276" y="59"/>
                  </a:lnTo>
                  <a:lnTo>
                    <a:pt x="281" y="69"/>
                  </a:lnTo>
                  <a:lnTo>
                    <a:pt x="281" y="116"/>
                  </a:lnTo>
                  <a:lnTo>
                    <a:pt x="266" y="125"/>
                  </a:lnTo>
                  <a:lnTo>
                    <a:pt x="244" y="115"/>
                  </a:lnTo>
                  <a:lnTo>
                    <a:pt x="238" y="134"/>
                  </a:lnTo>
                  <a:lnTo>
                    <a:pt x="238" y="155"/>
                  </a:lnTo>
                  <a:lnTo>
                    <a:pt x="266" y="167"/>
                  </a:lnTo>
                  <a:lnTo>
                    <a:pt x="289" y="187"/>
                  </a:lnTo>
                  <a:lnTo>
                    <a:pt x="303" y="178"/>
                  </a:lnTo>
                  <a:lnTo>
                    <a:pt x="320" y="180"/>
                  </a:lnTo>
                  <a:lnTo>
                    <a:pt x="322" y="193"/>
                  </a:lnTo>
                  <a:lnTo>
                    <a:pt x="336" y="209"/>
                  </a:lnTo>
                  <a:lnTo>
                    <a:pt x="332" y="219"/>
                  </a:lnTo>
                  <a:lnTo>
                    <a:pt x="342" y="223"/>
                  </a:lnTo>
                  <a:lnTo>
                    <a:pt x="351" y="216"/>
                  </a:lnTo>
                  <a:lnTo>
                    <a:pt x="365" y="217"/>
                  </a:lnTo>
                  <a:lnTo>
                    <a:pt x="368" y="217"/>
                  </a:lnTo>
                  <a:lnTo>
                    <a:pt x="369" y="230"/>
                  </a:lnTo>
                  <a:lnTo>
                    <a:pt x="385" y="227"/>
                  </a:lnTo>
                  <a:lnTo>
                    <a:pt x="402" y="236"/>
                  </a:lnTo>
                  <a:lnTo>
                    <a:pt x="407" y="259"/>
                  </a:lnTo>
                  <a:lnTo>
                    <a:pt x="401" y="263"/>
                  </a:lnTo>
                  <a:lnTo>
                    <a:pt x="397" y="272"/>
                  </a:lnTo>
                  <a:lnTo>
                    <a:pt x="397" y="272"/>
                  </a:lnTo>
                  <a:lnTo>
                    <a:pt x="389" y="272"/>
                  </a:lnTo>
                  <a:lnTo>
                    <a:pt x="384" y="278"/>
                  </a:lnTo>
                  <a:lnTo>
                    <a:pt x="391" y="282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414" y="321"/>
                  </a:lnTo>
                  <a:lnTo>
                    <a:pt x="431" y="322"/>
                  </a:lnTo>
                  <a:lnTo>
                    <a:pt x="415" y="333"/>
                  </a:lnTo>
                  <a:lnTo>
                    <a:pt x="423" y="337"/>
                  </a:lnTo>
                  <a:lnTo>
                    <a:pt x="414" y="373"/>
                  </a:lnTo>
                  <a:lnTo>
                    <a:pt x="427" y="396"/>
                  </a:lnTo>
                  <a:lnTo>
                    <a:pt x="430" y="422"/>
                  </a:lnTo>
                  <a:lnTo>
                    <a:pt x="420" y="443"/>
                  </a:lnTo>
                  <a:lnTo>
                    <a:pt x="420" y="443"/>
                  </a:lnTo>
                  <a:lnTo>
                    <a:pt x="413" y="438"/>
                  </a:lnTo>
                  <a:lnTo>
                    <a:pt x="415" y="429"/>
                  </a:lnTo>
                  <a:lnTo>
                    <a:pt x="411" y="419"/>
                  </a:lnTo>
                  <a:lnTo>
                    <a:pt x="394" y="425"/>
                  </a:lnTo>
                  <a:lnTo>
                    <a:pt x="387" y="415"/>
                  </a:lnTo>
                  <a:lnTo>
                    <a:pt x="369" y="412"/>
                  </a:lnTo>
                  <a:lnTo>
                    <a:pt x="333" y="429"/>
                  </a:lnTo>
                  <a:lnTo>
                    <a:pt x="332" y="441"/>
                  </a:lnTo>
                  <a:lnTo>
                    <a:pt x="284" y="452"/>
                  </a:lnTo>
                  <a:lnTo>
                    <a:pt x="208" y="422"/>
                  </a:lnTo>
                  <a:lnTo>
                    <a:pt x="178" y="392"/>
                  </a:lnTo>
                  <a:lnTo>
                    <a:pt x="75" y="393"/>
                  </a:lnTo>
                  <a:close/>
                  <a:moveTo>
                    <a:pt x="244" y="592"/>
                  </a:moveTo>
                  <a:lnTo>
                    <a:pt x="248" y="606"/>
                  </a:lnTo>
                  <a:lnTo>
                    <a:pt x="211" y="621"/>
                  </a:lnTo>
                  <a:lnTo>
                    <a:pt x="193" y="637"/>
                  </a:lnTo>
                  <a:lnTo>
                    <a:pt x="169" y="639"/>
                  </a:lnTo>
                  <a:lnTo>
                    <a:pt x="169" y="632"/>
                  </a:lnTo>
                  <a:lnTo>
                    <a:pt x="159" y="627"/>
                  </a:lnTo>
                  <a:lnTo>
                    <a:pt x="159" y="616"/>
                  </a:lnTo>
                  <a:lnTo>
                    <a:pt x="152" y="614"/>
                  </a:lnTo>
                  <a:lnTo>
                    <a:pt x="142" y="596"/>
                  </a:lnTo>
                  <a:lnTo>
                    <a:pt x="155" y="579"/>
                  </a:lnTo>
                  <a:lnTo>
                    <a:pt x="160" y="583"/>
                  </a:lnTo>
                  <a:lnTo>
                    <a:pt x="169" y="579"/>
                  </a:lnTo>
                  <a:lnTo>
                    <a:pt x="193" y="529"/>
                  </a:lnTo>
                  <a:lnTo>
                    <a:pt x="201" y="520"/>
                  </a:lnTo>
                  <a:lnTo>
                    <a:pt x="208" y="520"/>
                  </a:lnTo>
                  <a:lnTo>
                    <a:pt x="225" y="492"/>
                  </a:lnTo>
                  <a:lnTo>
                    <a:pt x="242" y="485"/>
                  </a:lnTo>
                  <a:lnTo>
                    <a:pt x="255" y="465"/>
                  </a:lnTo>
                  <a:lnTo>
                    <a:pt x="266" y="459"/>
                  </a:lnTo>
                  <a:lnTo>
                    <a:pt x="274" y="474"/>
                  </a:lnTo>
                  <a:lnTo>
                    <a:pt x="263" y="488"/>
                  </a:lnTo>
                  <a:lnTo>
                    <a:pt x="260" y="501"/>
                  </a:lnTo>
                  <a:lnTo>
                    <a:pt x="228" y="543"/>
                  </a:lnTo>
                  <a:lnTo>
                    <a:pt x="228" y="570"/>
                  </a:lnTo>
                  <a:lnTo>
                    <a:pt x="244" y="592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14687868" y="1652299"/>
              <a:ext cx="1204913" cy="1065213"/>
            </a:xfrm>
            <a:custGeom>
              <a:avLst/>
              <a:gdLst>
                <a:gd name="T0" fmla="*/ 340 w 2278"/>
                <a:gd name="T1" fmla="*/ 1160 h 2012"/>
                <a:gd name="T2" fmla="*/ 376 w 2278"/>
                <a:gd name="T3" fmla="*/ 1079 h 2012"/>
                <a:gd name="T4" fmla="*/ 493 w 2278"/>
                <a:gd name="T5" fmla="*/ 1153 h 2012"/>
                <a:gd name="T6" fmla="*/ 570 w 2278"/>
                <a:gd name="T7" fmla="*/ 1153 h 2012"/>
                <a:gd name="T8" fmla="*/ 719 w 2278"/>
                <a:gd name="T9" fmla="*/ 1045 h 2012"/>
                <a:gd name="T10" fmla="*/ 703 w 2278"/>
                <a:gd name="T11" fmla="*/ 856 h 2012"/>
                <a:gd name="T12" fmla="*/ 804 w 2278"/>
                <a:gd name="T13" fmla="*/ 747 h 2012"/>
                <a:gd name="T14" fmla="*/ 846 w 2278"/>
                <a:gd name="T15" fmla="*/ 471 h 2012"/>
                <a:gd name="T16" fmla="*/ 769 w 2278"/>
                <a:gd name="T17" fmla="*/ 161 h 2012"/>
                <a:gd name="T18" fmla="*/ 795 w 2278"/>
                <a:gd name="T19" fmla="*/ 37 h 2012"/>
                <a:gd name="T20" fmla="*/ 875 w 2278"/>
                <a:gd name="T21" fmla="*/ 42 h 2012"/>
                <a:gd name="T22" fmla="*/ 929 w 2278"/>
                <a:gd name="T23" fmla="*/ 36 h 2012"/>
                <a:gd name="T24" fmla="*/ 1182 w 2278"/>
                <a:gd name="T25" fmla="*/ 379 h 2012"/>
                <a:gd name="T26" fmla="*/ 1406 w 2278"/>
                <a:gd name="T27" fmla="*/ 594 h 2012"/>
                <a:gd name="T28" fmla="*/ 1710 w 2278"/>
                <a:gd name="T29" fmla="*/ 709 h 2012"/>
                <a:gd name="T30" fmla="*/ 1749 w 2278"/>
                <a:gd name="T31" fmla="*/ 777 h 2012"/>
                <a:gd name="T32" fmla="*/ 1983 w 2278"/>
                <a:gd name="T33" fmla="*/ 722 h 2012"/>
                <a:gd name="T34" fmla="*/ 2101 w 2278"/>
                <a:gd name="T35" fmla="*/ 591 h 2012"/>
                <a:gd name="T36" fmla="*/ 2068 w 2278"/>
                <a:gd name="T37" fmla="*/ 736 h 2012"/>
                <a:gd name="T38" fmla="*/ 2013 w 2278"/>
                <a:gd name="T39" fmla="*/ 883 h 2012"/>
                <a:gd name="T40" fmla="*/ 2097 w 2278"/>
                <a:gd name="T41" fmla="*/ 1085 h 2012"/>
                <a:gd name="T42" fmla="*/ 2088 w 2278"/>
                <a:gd name="T43" fmla="*/ 1090 h 2012"/>
                <a:gd name="T44" fmla="*/ 2151 w 2278"/>
                <a:gd name="T45" fmla="*/ 1120 h 2012"/>
                <a:gd name="T46" fmla="*/ 2278 w 2278"/>
                <a:gd name="T47" fmla="*/ 1061 h 2012"/>
                <a:gd name="T48" fmla="*/ 2174 w 2278"/>
                <a:gd name="T49" fmla="*/ 1163 h 2012"/>
                <a:gd name="T50" fmla="*/ 2039 w 2278"/>
                <a:gd name="T51" fmla="*/ 1177 h 2012"/>
                <a:gd name="T52" fmla="*/ 1944 w 2278"/>
                <a:gd name="T53" fmla="*/ 1254 h 2012"/>
                <a:gd name="T54" fmla="*/ 1911 w 2278"/>
                <a:gd name="T55" fmla="*/ 1219 h 2012"/>
                <a:gd name="T56" fmla="*/ 1853 w 2278"/>
                <a:gd name="T57" fmla="*/ 1270 h 2012"/>
                <a:gd name="T58" fmla="*/ 1648 w 2278"/>
                <a:gd name="T59" fmla="*/ 1275 h 2012"/>
                <a:gd name="T60" fmla="*/ 1386 w 2278"/>
                <a:gd name="T61" fmla="*/ 1610 h 2012"/>
                <a:gd name="T62" fmla="*/ 1298 w 2278"/>
                <a:gd name="T63" fmla="*/ 1695 h 2012"/>
                <a:gd name="T64" fmla="*/ 932 w 2278"/>
                <a:gd name="T65" fmla="*/ 1494 h 2012"/>
                <a:gd name="T66" fmla="*/ 726 w 2278"/>
                <a:gd name="T67" fmla="*/ 1445 h 2012"/>
                <a:gd name="T68" fmla="*/ 568 w 2278"/>
                <a:gd name="T69" fmla="*/ 1582 h 2012"/>
                <a:gd name="T70" fmla="*/ 562 w 2278"/>
                <a:gd name="T71" fmla="*/ 1558 h 2012"/>
                <a:gd name="T72" fmla="*/ 487 w 2278"/>
                <a:gd name="T73" fmla="*/ 1470 h 2012"/>
                <a:gd name="T74" fmla="*/ 379 w 2278"/>
                <a:gd name="T75" fmla="*/ 1445 h 2012"/>
                <a:gd name="T76" fmla="*/ 357 w 2278"/>
                <a:gd name="T77" fmla="*/ 1630 h 2012"/>
                <a:gd name="T78" fmla="*/ 504 w 2278"/>
                <a:gd name="T79" fmla="*/ 1711 h 2012"/>
                <a:gd name="T80" fmla="*/ 634 w 2278"/>
                <a:gd name="T81" fmla="*/ 1817 h 2012"/>
                <a:gd name="T82" fmla="*/ 540 w 2278"/>
                <a:gd name="T83" fmla="*/ 1849 h 2012"/>
                <a:gd name="T84" fmla="*/ 458 w 2278"/>
                <a:gd name="T85" fmla="*/ 1837 h 2012"/>
                <a:gd name="T86" fmla="*/ 432 w 2278"/>
                <a:gd name="T87" fmla="*/ 1819 h 2012"/>
                <a:gd name="T88" fmla="*/ 364 w 2278"/>
                <a:gd name="T89" fmla="*/ 1947 h 2012"/>
                <a:gd name="T90" fmla="*/ 281 w 2278"/>
                <a:gd name="T91" fmla="*/ 2012 h 2012"/>
                <a:gd name="T92" fmla="*/ 204 w 2278"/>
                <a:gd name="T93" fmla="*/ 1924 h 2012"/>
                <a:gd name="T94" fmla="*/ 256 w 2278"/>
                <a:gd name="T95" fmla="*/ 1809 h 2012"/>
                <a:gd name="T96" fmla="*/ 184 w 2278"/>
                <a:gd name="T97" fmla="*/ 1663 h 2012"/>
                <a:gd name="T98" fmla="*/ 129 w 2278"/>
                <a:gd name="T99" fmla="*/ 1578 h 2012"/>
                <a:gd name="T100" fmla="*/ 150 w 2278"/>
                <a:gd name="T101" fmla="*/ 1434 h 2012"/>
                <a:gd name="T102" fmla="*/ 263 w 2278"/>
                <a:gd name="T103" fmla="*/ 1366 h 2012"/>
                <a:gd name="T104" fmla="*/ 321 w 2278"/>
                <a:gd name="T105" fmla="*/ 1330 h 2012"/>
                <a:gd name="T106" fmla="*/ 637 w 2278"/>
                <a:gd name="T107" fmla="*/ 133 h 2012"/>
                <a:gd name="T108" fmla="*/ 617 w 2278"/>
                <a:gd name="T109" fmla="*/ 177 h 2012"/>
                <a:gd name="T110" fmla="*/ 17 w 2278"/>
                <a:gd name="T111" fmla="*/ 1702 h 2012"/>
                <a:gd name="T112" fmla="*/ 47 w 2278"/>
                <a:gd name="T113" fmla="*/ 1616 h 2012"/>
                <a:gd name="T114" fmla="*/ 583 w 2278"/>
                <a:gd name="T115" fmla="*/ 124 h 2012"/>
                <a:gd name="T116" fmla="*/ 556 w 2278"/>
                <a:gd name="T117" fmla="*/ 29 h 2012"/>
                <a:gd name="T118" fmla="*/ 591 w 2278"/>
                <a:gd name="T119" fmla="*/ 50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8" h="2012">
                  <a:moveTo>
                    <a:pt x="351" y="1284"/>
                  </a:moveTo>
                  <a:lnTo>
                    <a:pt x="399" y="1247"/>
                  </a:lnTo>
                  <a:lnTo>
                    <a:pt x="400" y="1235"/>
                  </a:lnTo>
                  <a:lnTo>
                    <a:pt x="364" y="1179"/>
                  </a:lnTo>
                  <a:lnTo>
                    <a:pt x="340" y="1160"/>
                  </a:lnTo>
                  <a:lnTo>
                    <a:pt x="327" y="1140"/>
                  </a:lnTo>
                  <a:lnTo>
                    <a:pt x="340" y="1094"/>
                  </a:lnTo>
                  <a:lnTo>
                    <a:pt x="336" y="1085"/>
                  </a:lnTo>
                  <a:lnTo>
                    <a:pt x="364" y="1087"/>
                  </a:lnTo>
                  <a:lnTo>
                    <a:pt x="376" y="1079"/>
                  </a:lnTo>
                  <a:lnTo>
                    <a:pt x="379" y="1069"/>
                  </a:lnTo>
                  <a:lnTo>
                    <a:pt x="389" y="1066"/>
                  </a:lnTo>
                  <a:lnTo>
                    <a:pt x="438" y="1114"/>
                  </a:lnTo>
                  <a:lnTo>
                    <a:pt x="472" y="1130"/>
                  </a:lnTo>
                  <a:lnTo>
                    <a:pt x="493" y="1153"/>
                  </a:lnTo>
                  <a:lnTo>
                    <a:pt x="537" y="1144"/>
                  </a:lnTo>
                  <a:lnTo>
                    <a:pt x="542" y="1137"/>
                  </a:lnTo>
                  <a:lnTo>
                    <a:pt x="559" y="1131"/>
                  </a:lnTo>
                  <a:lnTo>
                    <a:pt x="572" y="1131"/>
                  </a:lnTo>
                  <a:lnTo>
                    <a:pt x="570" y="1153"/>
                  </a:lnTo>
                  <a:lnTo>
                    <a:pt x="625" y="1177"/>
                  </a:lnTo>
                  <a:lnTo>
                    <a:pt x="664" y="1156"/>
                  </a:lnTo>
                  <a:lnTo>
                    <a:pt x="700" y="1117"/>
                  </a:lnTo>
                  <a:lnTo>
                    <a:pt x="717" y="1088"/>
                  </a:lnTo>
                  <a:lnTo>
                    <a:pt x="719" y="1045"/>
                  </a:lnTo>
                  <a:lnTo>
                    <a:pt x="694" y="996"/>
                  </a:lnTo>
                  <a:lnTo>
                    <a:pt x="704" y="961"/>
                  </a:lnTo>
                  <a:lnTo>
                    <a:pt x="693" y="935"/>
                  </a:lnTo>
                  <a:lnTo>
                    <a:pt x="684" y="894"/>
                  </a:lnTo>
                  <a:lnTo>
                    <a:pt x="703" y="856"/>
                  </a:lnTo>
                  <a:lnTo>
                    <a:pt x="729" y="840"/>
                  </a:lnTo>
                  <a:lnTo>
                    <a:pt x="743" y="839"/>
                  </a:lnTo>
                  <a:lnTo>
                    <a:pt x="779" y="816"/>
                  </a:lnTo>
                  <a:lnTo>
                    <a:pt x="797" y="781"/>
                  </a:lnTo>
                  <a:lnTo>
                    <a:pt x="804" y="747"/>
                  </a:lnTo>
                  <a:lnTo>
                    <a:pt x="797" y="604"/>
                  </a:lnTo>
                  <a:lnTo>
                    <a:pt x="807" y="598"/>
                  </a:lnTo>
                  <a:lnTo>
                    <a:pt x="836" y="536"/>
                  </a:lnTo>
                  <a:lnTo>
                    <a:pt x="840" y="486"/>
                  </a:lnTo>
                  <a:lnTo>
                    <a:pt x="846" y="471"/>
                  </a:lnTo>
                  <a:lnTo>
                    <a:pt x="849" y="442"/>
                  </a:lnTo>
                  <a:lnTo>
                    <a:pt x="843" y="383"/>
                  </a:lnTo>
                  <a:lnTo>
                    <a:pt x="830" y="314"/>
                  </a:lnTo>
                  <a:lnTo>
                    <a:pt x="775" y="182"/>
                  </a:lnTo>
                  <a:lnTo>
                    <a:pt x="769" y="161"/>
                  </a:lnTo>
                  <a:lnTo>
                    <a:pt x="771" y="144"/>
                  </a:lnTo>
                  <a:lnTo>
                    <a:pt x="785" y="121"/>
                  </a:lnTo>
                  <a:lnTo>
                    <a:pt x="800" y="85"/>
                  </a:lnTo>
                  <a:lnTo>
                    <a:pt x="792" y="61"/>
                  </a:lnTo>
                  <a:lnTo>
                    <a:pt x="795" y="37"/>
                  </a:lnTo>
                  <a:lnTo>
                    <a:pt x="808" y="50"/>
                  </a:lnTo>
                  <a:lnTo>
                    <a:pt x="811" y="61"/>
                  </a:lnTo>
                  <a:lnTo>
                    <a:pt x="818" y="63"/>
                  </a:lnTo>
                  <a:lnTo>
                    <a:pt x="850" y="58"/>
                  </a:lnTo>
                  <a:lnTo>
                    <a:pt x="875" y="42"/>
                  </a:lnTo>
                  <a:lnTo>
                    <a:pt x="885" y="6"/>
                  </a:lnTo>
                  <a:lnTo>
                    <a:pt x="900" y="0"/>
                  </a:lnTo>
                  <a:lnTo>
                    <a:pt x="908" y="6"/>
                  </a:lnTo>
                  <a:lnTo>
                    <a:pt x="918" y="29"/>
                  </a:lnTo>
                  <a:lnTo>
                    <a:pt x="929" y="36"/>
                  </a:lnTo>
                  <a:lnTo>
                    <a:pt x="941" y="62"/>
                  </a:lnTo>
                  <a:lnTo>
                    <a:pt x="983" y="92"/>
                  </a:lnTo>
                  <a:lnTo>
                    <a:pt x="1022" y="148"/>
                  </a:lnTo>
                  <a:lnTo>
                    <a:pt x="1111" y="249"/>
                  </a:lnTo>
                  <a:lnTo>
                    <a:pt x="1182" y="379"/>
                  </a:lnTo>
                  <a:lnTo>
                    <a:pt x="1228" y="425"/>
                  </a:lnTo>
                  <a:lnTo>
                    <a:pt x="1272" y="481"/>
                  </a:lnTo>
                  <a:lnTo>
                    <a:pt x="1372" y="561"/>
                  </a:lnTo>
                  <a:lnTo>
                    <a:pt x="1401" y="576"/>
                  </a:lnTo>
                  <a:lnTo>
                    <a:pt x="1406" y="594"/>
                  </a:lnTo>
                  <a:lnTo>
                    <a:pt x="1429" y="611"/>
                  </a:lnTo>
                  <a:lnTo>
                    <a:pt x="1496" y="646"/>
                  </a:lnTo>
                  <a:lnTo>
                    <a:pt x="1555" y="669"/>
                  </a:lnTo>
                  <a:lnTo>
                    <a:pt x="1660" y="699"/>
                  </a:lnTo>
                  <a:lnTo>
                    <a:pt x="1710" y="709"/>
                  </a:lnTo>
                  <a:lnTo>
                    <a:pt x="1719" y="703"/>
                  </a:lnTo>
                  <a:lnTo>
                    <a:pt x="1723" y="716"/>
                  </a:lnTo>
                  <a:lnTo>
                    <a:pt x="1722" y="739"/>
                  </a:lnTo>
                  <a:lnTo>
                    <a:pt x="1738" y="768"/>
                  </a:lnTo>
                  <a:lnTo>
                    <a:pt x="1749" y="777"/>
                  </a:lnTo>
                  <a:lnTo>
                    <a:pt x="1807" y="794"/>
                  </a:lnTo>
                  <a:lnTo>
                    <a:pt x="1867" y="798"/>
                  </a:lnTo>
                  <a:lnTo>
                    <a:pt x="1914" y="793"/>
                  </a:lnTo>
                  <a:lnTo>
                    <a:pt x="1955" y="757"/>
                  </a:lnTo>
                  <a:lnTo>
                    <a:pt x="1983" y="722"/>
                  </a:lnTo>
                  <a:lnTo>
                    <a:pt x="2022" y="686"/>
                  </a:lnTo>
                  <a:lnTo>
                    <a:pt x="2055" y="663"/>
                  </a:lnTo>
                  <a:lnTo>
                    <a:pt x="2068" y="637"/>
                  </a:lnTo>
                  <a:lnTo>
                    <a:pt x="2087" y="615"/>
                  </a:lnTo>
                  <a:lnTo>
                    <a:pt x="2101" y="591"/>
                  </a:lnTo>
                  <a:lnTo>
                    <a:pt x="2110" y="591"/>
                  </a:lnTo>
                  <a:lnTo>
                    <a:pt x="2117" y="631"/>
                  </a:lnTo>
                  <a:lnTo>
                    <a:pt x="2095" y="676"/>
                  </a:lnTo>
                  <a:lnTo>
                    <a:pt x="2079" y="693"/>
                  </a:lnTo>
                  <a:lnTo>
                    <a:pt x="2068" y="736"/>
                  </a:lnTo>
                  <a:lnTo>
                    <a:pt x="2038" y="775"/>
                  </a:lnTo>
                  <a:lnTo>
                    <a:pt x="2020" y="813"/>
                  </a:lnTo>
                  <a:lnTo>
                    <a:pt x="2022" y="827"/>
                  </a:lnTo>
                  <a:lnTo>
                    <a:pt x="2009" y="865"/>
                  </a:lnTo>
                  <a:lnTo>
                    <a:pt x="2013" y="883"/>
                  </a:lnTo>
                  <a:lnTo>
                    <a:pt x="2036" y="931"/>
                  </a:lnTo>
                  <a:lnTo>
                    <a:pt x="2063" y="966"/>
                  </a:lnTo>
                  <a:lnTo>
                    <a:pt x="2091" y="1061"/>
                  </a:lnTo>
                  <a:lnTo>
                    <a:pt x="2118" y="1095"/>
                  </a:lnTo>
                  <a:lnTo>
                    <a:pt x="2097" y="1085"/>
                  </a:lnTo>
                  <a:lnTo>
                    <a:pt x="2094" y="1077"/>
                  </a:lnTo>
                  <a:lnTo>
                    <a:pt x="2074" y="1072"/>
                  </a:lnTo>
                  <a:lnTo>
                    <a:pt x="2069" y="1079"/>
                  </a:lnTo>
                  <a:lnTo>
                    <a:pt x="2072" y="1101"/>
                  </a:lnTo>
                  <a:lnTo>
                    <a:pt x="2088" y="1090"/>
                  </a:lnTo>
                  <a:lnTo>
                    <a:pt x="2097" y="1097"/>
                  </a:lnTo>
                  <a:lnTo>
                    <a:pt x="2091" y="1107"/>
                  </a:lnTo>
                  <a:lnTo>
                    <a:pt x="2098" y="1114"/>
                  </a:lnTo>
                  <a:lnTo>
                    <a:pt x="2105" y="1108"/>
                  </a:lnTo>
                  <a:lnTo>
                    <a:pt x="2151" y="1120"/>
                  </a:lnTo>
                  <a:lnTo>
                    <a:pt x="2189" y="1090"/>
                  </a:lnTo>
                  <a:lnTo>
                    <a:pt x="2195" y="1078"/>
                  </a:lnTo>
                  <a:lnTo>
                    <a:pt x="2215" y="1065"/>
                  </a:lnTo>
                  <a:lnTo>
                    <a:pt x="2219" y="1056"/>
                  </a:lnTo>
                  <a:lnTo>
                    <a:pt x="2278" y="1061"/>
                  </a:lnTo>
                  <a:lnTo>
                    <a:pt x="2274" y="1069"/>
                  </a:lnTo>
                  <a:lnTo>
                    <a:pt x="2254" y="1085"/>
                  </a:lnTo>
                  <a:lnTo>
                    <a:pt x="2222" y="1091"/>
                  </a:lnTo>
                  <a:lnTo>
                    <a:pt x="2189" y="1110"/>
                  </a:lnTo>
                  <a:lnTo>
                    <a:pt x="2174" y="1163"/>
                  </a:lnTo>
                  <a:lnTo>
                    <a:pt x="2160" y="1156"/>
                  </a:lnTo>
                  <a:lnTo>
                    <a:pt x="2137" y="1154"/>
                  </a:lnTo>
                  <a:lnTo>
                    <a:pt x="2089" y="1164"/>
                  </a:lnTo>
                  <a:lnTo>
                    <a:pt x="2062" y="1180"/>
                  </a:lnTo>
                  <a:lnTo>
                    <a:pt x="2039" y="1177"/>
                  </a:lnTo>
                  <a:lnTo>
                    <a:pt x="2027" y="1188"/>
                  </a:lnTo>
                  <a:lnTo>
                    <a:pt x="2026" y="1208"/>
                  </a:lnTo>
                  <a:lnTo>
                    <a:pt x="1997" y="1247"/>
                  </a:lnTo>
                  <a:lnTo>
                    <a:pt x="1978" y="1255"/>
                  </a:lnTo>
                  <a:lnTo>
                    <a:pt x="1944" y="1254"/>
                  </a:lnTo>
                  <a:lnTo>
                    <a:pt x="1928" y="1239"/>
                  </a:lnTo>
                  <a:lnTo>
                    <a:pt x="1928" y="1231"/>
                  </a:lnTo>
                  <a:lnTo>
                    <a:pt x="1934" y="1225"/>
                  </a:lnTo>
                  <a:lnTo>
                    <a:pt x="1924" y="1218"/>
                  </a:lnTo>
                  <a:lnTo>
                    <a:pt x="1911" y="1219"/>
                  </a:lnTo>
                  <a:lnTo>
                    <a:pt x="1889" y="1251"/>
                  </a:lnTo>
                  <a:lnTo>
                    <a:pt x="1889" y="1258"/>
                  </a:lnTo>
                  <a:lnTo>
                    <a:pt x="1911" y="1278"/>
                  </a:lnTo>
                  <a:lnTo>
                    <a:pt x="1873" y="1277"/>
                  </a:lnTo>
                  <a:lnTo>
                    <a:pt x="1853" y="1270"/>
                  </a:lnTo>
                  <a:lnTo>
                    <a:pt x="1788" y="1270"/>
                  </a:lnTo>
                  <a:lnTo>
                    <a:pt x="1777" y="1267"/>
                  </a:lnTo>
                  <a:lnTo>
                    <a:pt x="1748" y="1244"/>
                  </a:lnTo>
                  <a:lnTo>
                    <a:pt x="1693" y="1254"/>
                  </a:lnTo>
                  <a:lnTo>
                    <a:pt x="1648" y="1275"/>
                  </a:lnTo>
                  <a:lnTo>
                    <a:pt x="1588" y="1322"/>
                  </a:lnTo>
                  <a:lnTo>
                    <a:pt x="1493" y="1415"/>
                  </a:lnTo>
                  <a:lnTo>
                    <a:pt x="1419" y="1520"/>
                  </a:lnTo>
                  <a:lnTo>
                    <a:pt x="1392" y="1580"/>
                  </a:lnTo>
                  <a:lnTo>
                    <a:pt x="1386" y="1610"/>
                  </a:lnTo>
                  <a:lnTo>
                    <a:pt x="1396" y="1636"/>
                  </a:lnTo>
                  <a:lnTo>
                    <a:pt x="1382" y="1706"/>
                  </a:lnTo>
                  <a:lnTo>
                    <a:pt x="1366" y="1734"/>
                  </a:lnTo>
                  <a:lnTo>
                    <a:pt x="1366" y="1763"/>
                  </a:lnTo>
                  <a:lnTo>
                    <a:pt x="1298" y="1695"/>
                  </a:lnTo>
                  <a:lnTo>
                    <a:pt x="1212" y="1659"/>
                  </a:lnTo>
                  <a:lnTo>
                    <a:pt x="1066" y="1580"/>
                  </a:lnTo>
                  <a:lnTo>
                    <a:pt x="1023" y="1549"/>
                  </a:lnTo>
                  <a:lnTo>
                    <a:pt x="990" y="1512"/>
                  </a:lnTo>
                  <a:lnTo>
                    <a:pt x="932" y="1494"/>
                  </a:lnTo>
                  <a:lnTo>
                    <a:pt x="892" y="1458"/>
                  </a:lnTo>
                  <a:lnTo>
                    <a:pt x="859" y="1437"/>
                  </a:lnTo>
                  <a:lnTo>
                    <a:pt x="826" y="1427"/>
                  </a:lnTo>
                  <a:lnTo>
                    <a:pt x="784" y="1427"/>
                  </a:lnTo>
                  <a:lnTo>
                    <a:pt x="726" y="1445"/>
                  </a:lnTo>
                  <a:lnTo>
                    <a:pt x="689" y="1469"/>
                  </a:lnTo>
                  <a:lnTo>
                    <a:pt x="641" y="1509"/>
                  </a:lnTo>
                  <a:lnTo>
                    <a:pt x="612" y="1525"/>
                  </a:lnTo>
                  <a:lnTo>
                    <a:pt x="573" y="1569"/>
                  </a:lnTo>
                  <a:lnTo>
                    <a:pt x="568" y="1582"/>
                  </a:lnTo>
                  <a:lnTo>
                    <a:pt x="549" y="1575"/>
                  </a:lnTo>
                  <a:lnTo>
                    <a:pt x="542" y="1565"/>
                  </a:lnTo>
                  <a:lnTo>
                    <a:pt x="549" y="1561"/>
                  </a:lnTo>
                  <a:lnTo>
                    <a:pt x="560" y="1572"/>
                  </a:lnTo>
                  <a:lnTo>
                    <a:pt x="562" y="1558"/>
                  </a:lnTo>
                  <a:lnTo>
                    <a:pt x="537" y="1551"/>
                  </a:lnTo>
                  <a:lnTo>
                    <a:pt x="521" y="1507"/>
                  </a:lnTo>
                  <a:lnTo>
                    <a:pt x="507" y="1500"/>
                  </a:lnTo>
                  <a:lnTo>
                    <a:pt x="488" y="1480"/>
                  </a:lnTo>
                  <a:lnTo>
                    <a:pt x="487" y="1470"/>
                  </a:lnTo>
                  <a:lnTo>
                    <a:pt x="464" y="1447"/>
                  </a:lnTo>
                  <a:lnTo>
                    <a:pt x="441" y="1445"/>
                  </a:lnTo>
                  <a:lnTo>
                    <a:pt x="419" y="1456"/>
                  </a:lnTo>
                  <a:lnTo>
                    <a:pt x="400" y="1444"/>
                  </a:lnTo>
                  <a:lnTo>
                    <a:pt x="379" y="1445"/>
                  </a:lnTo>
                  <a:lnTo>
                    <a:pt x="349" y="1477"/>
                  </a:lnTo>
                  <a:lnTo>
                    <a:pt x="323" y="1528"/>
                  </a:lnTo>
                  <a:lnTo>
                    <a:pt x="310" y="1574"/>
                  </a:lnTo>
                  <a:lnTo>
                    <a:pt x="315" y="1608"/>
                  </a:lnTo>
                  <a:lnTo>
                    <a:pt x="357" y="1630"/>
                  </a:lnTo>
                  <a:lnTo>
                    <a:pt x="406" y="1672"/>
                  </a:lnTo>
                  <a:lnTo>
                    <a:pt x="421" y="1675"/>
                  </a:lnTo>
                  <a:lnTo>
                    <a:pt x="445" y="1665"/>
                  </a:lnTo>
                  <a:lnTo>
                    <a:pt x="481" y="1670"/>
                  </a:lnTo>
                  <a:lnTo>
                    <a:pt x="504" y="1711"/>
                  </a:lnTo>
                  <a:lnTo>
                    <a:pt x="533" y="1732"/>
                  </a:lnTo>
                  <a:lnTo>
                    <a:pt x="552" y="1767"/>
                  </a:lnTo>
                  <a:lnTo>
                    <a:pt x="609" y="1791"/>
                  </a:lnTo>
                  <a:lnTo>
                    <a:pt x="619" y="1807"/>
                  </a:lnTo>
                  <a:lnTo>
                    <a:pt x="634" y="1817"/>
                  </a:lnTo>
                  <a:lnTo>
                    <a:pt x="622" y="1829"/>
                  </a:lnTo>
                  <a:lnTo>
                    <a:pt x="605" y="1829"/>
                  </a:lnTo>
                  <a:lnTo>
                    <a:pt x="585" y="1852"/>
                  </a:lnTo>
                  <a:lnTo>
                    <a:pt x="556" y="1863"/>
                  </a:lnTo>
                  <a:lnTo>
                    <a:pt x="540" y="1849"/>
                  </a:lnTo>
                  <a:lnTo>
                    <a:pt x="490" y="1833"/>
                  </a:lnTo>
                  <a:lnTo>
                    <a:pt x="472" y="1836"/>
                  </a:lnTo>
                  <a:lnTo>
                    <a:pt x="468" y="1848"/>
                  </a:lnTo>
                  <a:lnTo>
                    <a:pt x="461" y="1849"/>
                  </a:lnTo>
                  <a:lnTo>
                    <a:pt x="458" y="1837"/>
                  </a:lnTo>
                  <a:lnTo>
                    <a:pt x="470" y="1830"/>
                  </a:lnTo>
                  <a:lnTo>
                    <a:pt x="467" y="1817"/>
                  </a:lnTo>
                  <a:lnTo>
                    <a:pt x="455" y="1812"/>
                  </a:lnTo>
                  <a:lnTo>
                    <a:pt x="439" y="1813"/>
                  </a:lnTo>
                  <a:lnTo>
                    <a:pt x="432" y="1819"/>
                  </a:lnTo>
                  <a:lnTo>
                    <a:pt x="425" y="1849"/>
                  </a:lnTo>
                  <a:lnTo>
                    <a:pt x="399" y="1868"/>
                  </a:lnTo>
                  <a:lnTo>
                    <a:pt x="376" y="1869"/>
                  </a:lnTo>
                  <a:lnTo>
                    <a:pt x="369" y="1876"/>
                  </a:lnTo>
                  <a:lnTo>
                    <a:pt x="364" y="1947"/>
                  </a:lnTo>
                  <a:lnTo>
                    <a:pt x="357" y="1956"/>
                  </a:lnTo>
                  <a:lnTo>
                    <a:pt x="340" y="1956"/>
                  </a:lnTo>
                  <a:lnTo>
                    <a:pt x="304" y="1971"/>
                  </a:lnTo>
                  <a:lnTo>
                    <a:pt x="288" y="2006"/>
                  </a:lnTo>
                  <a:lnTo>
                    <a:pt x="281" y="2012"/>
                  </a:lnTo>
                  <a:lnTo>
                    <a:pt x="262" y="1997"/>
                  </a:lnTo>
                  <a:lnTo>
                    <a:pt x="242" y="2000"/>
                  </a:lnTo>
                  <a:lnTo>
                    <a:pt x="226" y="1989"/>
                  </a:lnTo>
                  <a:lnTo>
                    <a:pt x="206" y="1940"/>
                  </a:lnTo>
                  <a:lnTo>
                    <a:pt x="204" y="1924"/>
                  </a:lnTo>
                  <a:lnTo>
                    <a:pt x="212" y="1892"/>
                  </a:lnTo>
                  <a:lnTo>
                    <a:pt x="236" y="1837"/>
                  </a:lnTo>
                  <a:lnTo>
                    <a:pt x="236" y="1819"/>
                  </a:lnTo>
                  <a:lnTo>
                    <a:pt x="251" y="1820"/>
                  </a:lnTo>
                  <a:lnTo>
                    <a:pt x="256" y="1809"/>
                  </a:lnTo>
                  <a:lnTo>
                    <a:pt x="261" y="1761"/>
                  </a:lnTo>
                  <a:lnTo>
                    <a:pt x="253" y="1725"/>
                  </a:lnTo>
                  <a:lnTo>
                    <a:pt x="220" y="1672"/>
                  </a:lnTo>
                  <a:lnTo>
                    <a:pt x="207" y="1666"/>
                  </a:lnTo>
                  <a:lnTo>
                    <a:pt x="184" y="1663"/>
                  </a:lnTo>
                  <a:lnTo>
                    <a:pt x="176" y="1640"/>
                  </a:lnTo>
                  <a:lnTo>
                    <a:pt x="160" y="1624"/>
                  </a:lnTo>
                  <a:lnTo>
                    <a:pt x="140" y="1616"/>
                  </a:lnTo>
                  <a:lnTo>
                    <a:pt x="132" y="1603"/>
                  </a:lnTo>
                  <a:lnTo>
                    <a:pt x="129" y="1578"/>
                  </a:lnTo>
                  <a:lnTo>
                    <a:pt x="134" y="1558"/>
                  </a:lnTo>
                  <a:lnTo>
                    <a:pt x="151" y="1539"/>
                  </a:lnTo>
                  <a:lnTo>
                    <a:pt x="157" y="1522"/>
                  </a:lnTo>
                  <a:lnTo>
                    <a:pt x="158" y="1474"/>
                  </a:lnTo>
                  <a:lnTo>
                    <a:pt x="150" y="1434"/>
                  </a:lnTo>
                  <a:lnTo>
                    <a:pt x="165" y="1408"/>
                  </a:lnTo>
                  <a:lnTo>
                    <a:pt x="186" y="1396"/>
                  </a:lnTo>
                  <a:lnTo>
                    <a:pt x="227" y="1395"/>
                  </a:lnTo>
                  <a:lnTo>
                    <a:pt x="238" y="1379"/>
                  </a:lnTo>
                  <a:lnTo>
                    <a:pt x="263" y="1366"/>
                  </a:lnTo>
                  <a:lnTo>
                    <a:pt x="278" y="1332"/>
                  </a:lnTo>
                  <a:lnTo>
                    <a:pt x="292" y="1342"/>
                  </a:lnTo>
                  <a:lnTo>
                    <a:pt x="302" y="1359"/>
                  </a:lnTo>
                  <a:lnTo>
                    <a:pt x="320" y="1355"/>
                  </a:lnTo>
                  <a:lnTo>
                    <a:pt x="321" y="1330"/>
                  </a:lnTo>
                  <a:lnTo>
                    <a:pt x="336" y="1314"/>
                  </a:lnTo>
                  <a:lnTo>
                    <a:pt x="351" y="1284"/>
                  </a:lnTo>
                  <a:close/>
                  <a:moveTo>
                    <a:pt x="617" y="177"/>
                  </a:moveTo>
                  <a:lnTo>
                    <a:pt x="614" y="156"/>
                  </a:lnTo>
                  <a:lnTo>
                    <a:pt x="637" y="133"/>
                  </a:lnTo>
                  <a:lnTo>
                    <a:pt x="674" y="154"/>
                  </a:lnTo>
                  <a:lnTo>
                    <a:pt x="684" y="187"/>
                  </a:lnTo>
                  <a:lnTo>
                    <a:pt x="651" y="215"/>
                  </a:lnTo>
                  <a:lnTo>
                    <a:pt x="627" y="195"/>
                  </a:lnTo>
                  <a:lnTo>
                    <a:pt x="617" y="177"/>
                  </a:lnTo>
                  <a:close/>
                  <a:moveTo>
                    <a:pt x="42" y="1640"/>
                  </a:moveTo>
                  <a:lnTo>
                    <a:pt x="36" y="1680"/>
                  </a:lnTo>
                  <a:lnTo>
                    <a:pt x="30" y="1692"/>
                  </a:lnTo>
                  <a:lnTo>
                    <a:pt x="17" y="1695"/>
                  </a:lnTo>
                  <a:lnTo>
                    <a:pt x="17" y="1702"/>
                  </a:lnTo>
                  <a:lnTo>
                    <a:pt x="7" y="1692"/>
                  </a:lnTo>
                  <a:lnTo>
                    <a:pt x="7" y="1662"/>
                  </a:lnTo>
                  <a:lnTo>
                    <a:pt x="0" y="1641"/>
                  </a:lnTo>
                  <a:lnTo>
                    <a:pt x="13" y="1621"/>
                  </a:lnTo>
                  <a:lnTo>
                    <a:pt x="47" y="1616"/>
                  </a:lnTo>
                  <a:lnTo>
                    <a:pt x="56" y="1605"/>
                  </a:lnTo>
                  <a:lnTo>
                    <a:pt x="56" y="1617"/>
                  </a:lnTo>
                  <a:lnTo>
                    <a:pt x="42" y="1640"/>
                  </a:lnTo>
                  <a:close/>
                  <a:moveTo>
                    <a:pt x="588" y="76"/>
                  </a:moveTo>
                  <a:lnTo>
                    <a:pt x="583" y="124"/>
                  </a:lnTo>
                  <a:lnTo>
                    <a:pt x="576" y="125"/>
                  </a:lnTo>
                  <a:lnTo>
                    <a:pt x="560" y="72"/>
                  </a:lnTo>
                  <a:lnTo>
                    <a:pt x="565" y="49"/>
                  </a:lnTo>
                  <a:lnTo>
                    <a:pt x="553" y="42"/>
                  </a:lnTo>
                  <a:lnTo>
                    <a:pt x="556" y="29"/>
                  </a:lnTo>
                  <a:lnTo>
                    <a:pt x="568" y="45"/>
                  </a:lnTo>
                  <a:lnTo>
                    <a:pt x="579" y="42"/>
                  </a:lnTo>
                  <a:lnTo>
                    <a:pt x="579" y="32"/>
                  </a:lnTo>
                  <a:lnTo>
                    <a:pt x="585" y="36"/>
                  </a:lnTo>
                  <a:lnTo>
                    <a:pt x="591" y="50"/>
                  </a:lnTo>
                  <a:lnTo>
                    <a:pt x="588" y="76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3305155" y="4217699"/>
              <a:ext cx="265113" cy="231775"/>
            </a:xfrm>
            <a:custGeom>
              <a:avLst/>
              <a:gdLst>
                <a:gd name="T0" fmla="*/ 196 w 501"/>
                <a:gd name="T1" fmla="*/ 375 h 437"/>
                <a:gd name="T2" fmla="*/ 176 w 501"/>
                <a:gd name="T3" fmla="*/ 423 h 437"/>
                <a:gd name="T4" fmla="*/ 196 w 501"/>
                <a:gd name="T5" fmla="*/ 424 h 437"/>
                <a:gd name="T6" fmla="*/ 180 w 501"/>
                <a:gd name="T7" fmla="*/ 437 h 437"/>
                <a:gd name="T8" fmla="*/ 147 w 501"/>
                <a:gd name="T9" fmla="*/ 437 h 437"/>
                <a:gd name="T10" fmla="*/ 164 w 501"/>
                <a:gd name="T11" fmla="*/ 416 h 437"/>
                <a:gd name="T12" fmla="*/ 163 w 501"/>
                <a:gd name="T13" fmla="*/ 395 h 437"/>
                <a:gd name="T14" fmla="*/ 174 w 501"/>
                <a:gd name="T15" fmla="*/ 371 h 437"/>
                <a:gd name="T16" fmla="*/ 164 w 501"/>
                <a:gd name="T17" fmla="*/ 322 h 437"/>
                <a:gd name="T18" fmla="*/ 99 w 501"/>
                <a:gd name="T19" fmla="*/ 329 h 437"/>
                <a:gd name="T20" fmla="*/ 68 w 501"/>
                <a:gd name="T21" fmla="*/ 364 h 437"/>
                <a:gd name="T22" fmla="*/ 69 w 501"/>
                <a:gd name="T23" fmla="*/ 377 h 437"/>
                <a:gd name="T24" fmla="*/ 62 w 501"/>
                <a:gd name="T25" fmla="*/ 380 h 437"/>
                <a:gd name="T26" fmla="*/ 30 w 501"/>
                <a:gd name="T27" fmla="*/ 348 h 437"/>
                <a:gd name="T28" fmla="*/ 16 w 501"/>
                <a:gd name="T29" fmla="*/ 322 h 437"/>
                <a:gd name="T30" fmla="*/ 14 w 501"/>
                <a:gd name="T31" fmla="*/ 283 h 437"/>
                <a:gd name="T32" fmla="*/ 9 w 501"/>
                <a:gd name="T33" fmla="*/ 271 h 437"/>
                <a:gd name="T34" fmla="*/ 6 w 501"/>
                <a:gd name="T35" fmla="*/ 248 h 437"/>
                <a:gd name="T36" fmla="*/ 27 w 501"/>
                <a:gd name="T37" fmla="*/ 233 h 437"/>
                <a:gd name="T38" fmla="*/ 43 w 501"/>
                <a:gd name="T39" fmla="*/ 182 h 437"/>
                <a:gd name="T40" fmla="*/ 39 w 501"/>
                <a:gd name="T41" fmla="*/ 168 h 437"/>
                <a:gd name="T42" fmla="*/ 71 w 501"/>
                <a:gd name="T43" fmla="*/ 132 h 437"/>
                <a:gd name="T44" fmla="*/ 92 w 501"/>
                <a:gd name="T45" fmla="*/ 142 h 437"/>
                <a:gd name="T46" fmla="*/ 118 w 501"/>
                <a:gd name="T47" fmla="*/ 132 h 437"/>
                <a:gd name="T48" fmla="*/ 137 w 501"/>
                <a:gd name="T49" fmla="*/ 132 h 437"/>
                <a:gd name="T50" fmla="*/ 143 w 501"/>
                <a:gd name="T51" fmla="*/ 124 h 437"/>
                <a:gd name="T52" fmla="*/ 177 w 501"/>
                <a:gd name="T53" fmla="*/ 135 h 437"/>
                <a:gd name="T54" fmla="*/ 235 w 501"/>
                <a:gd name="T55" fmla="*/ 113 h 437"/>
                <a:gd name="T56" fmla="*/ 222 w 501"/>
                <a:gd name="T57" fmla="*/ 93 h 437"/>
                <a:gd name="T58" fmla="*/ 231 w 501"/>
                <a:gd name="T59" fmla="*/ 67 h 437"/>
                <a:gd name="T60" fmla="*/ 295 w 501"/>
                <a:gd name="T61" fmla="*/ 2 h 437"/>
                <a:gd name="T62" fmla="*/ 324 w 501"/>
                <a:gd name="T63" fmla="*/ 13 h 437"/>
                <a:gd name="T64" fmla="*/ 356 w 501"/>
                <a:gd name="T65" fmla="*/ 16 h 437"/>
                <a:gd name="T66" fmla="*/ 392 w 501"/>
                <a:gd name="T67" fmla="*/ 13 h 437"/>
                <a:gd name="T68" fmla="*/ 392 w 501"/>
                <a:gd name="T69" fmla="*/ 18 h 437"/>
                <a:gd name="T70" fmla="*/ 437 w 501"/>
                <a:gd name="T71" fmla="*/ 21 h 437"/>
                <a:gd name="T72" fmla="*/ 455 w 501"/>
                <a:gd name="T73" fmla="*/ 42 h 437"/>
                <a:gd name="T74" fmla="*/ 447 w 501"/>
                <a:gd name="T75" fmla="*/ 93 h 437"/>
                <a:gd name="T76" fmla="*/ 470 w 501"/>
                <a:gd name="T77" fmla="*/ 149 h 437"/>
                <a:gd name="T78" fmla="*/ 477 w 501"/>
                <a:gd name="T79" fmla="*/ 208 h 437"/>
                <a:gd name="T80" fmla="*/ 501 w 501"/>
                <a:gd name="T81" fmla="*/ 270 h 437"/>
                <a:gd name="T82" fmla="*/ 493 w 501"/>
                <a:gd name="T83" fmla="*/ 292 h 437"/>
                <a:gd name="T84" fmla="*/ 477 w 501"/>
                <a:gd name="T85" fmla="*/ 310 h 437"/>
                <a:gd name="T86" fmla="*/ 428 w 501"/>
                <a:gd name="T87" fmla="*/ 306 h 437"/>
                <a:gd name="T88" fmla="*/ 437 w 501"/>
                <a:gd name="T89" fmla="*/ 299 h 437"/>
                <a:gd name="T90" fmla="*/ 427 w 501"/>
                <a:gd name="T91" fmla="*/ 284 h 437"/>
                <a:gd name="T92" fmla="*/ 415 w 501"/>
                <a:gd name="T93" fmla="*/ 297 h 437"/>
                <a:gd name="T94" fmla="*/ 373 w 501"/>
                <a:gd name="T95" fmla="*/ 307 h 437"/>
                <a:gd name="T96" fmla="*/ 346 w 501"/>
                <a:gd name="T97" fmla="*/ 333 h 437"/>
                <a:gd name="T98" fmla="*/ 303 w 501"/>
                <a:gd name="T99" fmla="*/ 333 h 437"/>
                <a:gd name="T100" fmla="*/ 285 w 501"/>
                <a:gd name="T101" fmla="*/ 349 h 437"/>
                <a:gd name="T102" fmla="*/ 268 w 501"/>
                <a:gd name="T103" fmla="*/ 341 h 437"/>
                <a:gd name="T104" fmla="*/ 255 w 501"/>
                <a:gd name="T105" fmla="*/ 352 h 437"/>
                <a:gd name="T106" fmla="*/ 235 w 501"/>
                <a:gd name="T107" fmla="*/ 37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1" h="437">
                  <a:moveTo>
                    <a:pt x="210" y="387"/>
                  </a:moveTo>
                  <a:lnTo>
                    <a:pt x="196" y="375"/>
                  </a:lnTo>
                  <a:lnTo>
                    <a:pt x="170" y="405"/>
                  </a:lnTo>
                  <a:lnTo>
                    <a:pt x="176" y="423"/>
                  </a:lnTo>
                  <a:lnTo>
                    <a:pt x="190" y="418"/>
                  </a:lnTo>
                  <a:lnTo>
                    <a:pt x="196" y="424"/>
                  </a:lnTo>
                  <a:lnTo>
                    <a:pt x="193" y="429"/>
                  </a:lnTo>
                  <a:lnTo>
                    <a:pt x="180" y="437"/>
                  </a:lnTo>
                  <a:lnTo>
                    <a:pt x="176" y="433"/>
                  </a:lnTo>
                  <a:lnTo>
                    <a:pt x="147" y="437"/>
                  </a:lnTo>
                  <a:lnTo>
                    <a:pt x="144" y="427"/>
                  </a:lnTo>
                  <a:lnTo>
                    <a:pt x="164" y="416"/>
                  </a:lnTo>
                  <a:lnTo>
                    <a:pt x="160" y="407"/>
                  </a:lnTo>
                  <a:lnTo>
                    <a:pt x="163" y="395"/>
                  </a:lnTo>
                  <a:lnTo>
                    <a:pt x="173" y="388"/>
                  </a:lnTo>
                  <a:lnTo>
                    <a:pt x="174" y="371"/>
                  </a:lnTo>
                  <a:lnTo>
                    <a:pt x="161" y="339"/>
                  </a:lnTo>
                  <a:lnTo>
                    <a:pt x="164" y="322"/>
                  </a:lnTo>
                  <a:lnTo>
                    <a:pt x="140" y="310"/>
                  </a:lnTo>
                  <a:lnTo>
                    <a:pt x="99" y="329"/>
                  </a:lnTo>
                  <a:lnTo>
                    <a:pt x="98" y="335"/>
                  </a:lnTo>
                  <a:lnTo>
                    <a:pt x="68" y="364"/>
                  </a:lnTo>
                  <a:lnTo>
                    <a:pt x="63" y="374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62" y="380"/>
                  </a:lnTo>
                  <a:lnTo>
                    <a:pt x="39" y="374"/>
                  </a:lnTo>
                  <a:lnTo>
                    <a:pt x="30" y="348"/>
                  </a:lnTo>
                  <a:lnTo>
                    <a:pt x="32" y="336"/>
                  </a:lnTo>
                  <a:lnTo>
                    <a:pt x="16" y="322"/>
                  </a:lnTo>
                  <a:lnTo>
                    <a:pt x="11" y="297"/>
                  </a:lnTo>
                  <a:lnTo>
                    <a:pt x="14" y="283"/>
                  </a:lnTo>
                  <a:lnTo>
                    <a:pt x="9" y="271"/>
                  </a:lnTo>
                  <a:lnTo>
                    <a:pt x="9" y="271"/>
                  </a:lnTo>
                  <a:lnTo>
                    <a:pt x="0" y="260"/>
                  </a:lnTo>
                  <a:lnTo>
                    <a:pt x="6" y="248"/>
                  </a:lnTo>
                  <a:lnTo>
                    <a:pt x="16" y="245"/>
                  </a:lnTo>
                  <a:lnTo>
                    <a:pt x="27" y="233"/>
                  </a:lnTo>
                  <a:lnTo>
                    <a:pt x="32" y="201"/>
                  </a:lnTo>
                  <a:lnTo>
                    <a:pt x="43" y="182"/>
                  </a:lnTo>
                  <a:lnTo>
                    <a:pt x="33" y="176"/>
                  </a:lnTo>
                  <a:lnTo>
                    <a:pt x="39" y="168"/>
                  </a:lnTo>
                  <a:lnTo>
                    <a:pt x="65" y="152"/>
                  </a:lnTo>
                  <a:lnTo>
                    <a:pt x="71" y="132"/>
                  </a:lnTo>
                  <a:lnTo>
                    <a:pt x="85" y="133"/>
                  </a:lnTo>
                  <a:lnTo>
                    <a:pt x="92" y="142"/>
                  </a:lnTo>
                  <a:lnTo>
                    <a:pt x="97" y="135"/>
                  </a:lnTo>
                  <a:lnTo>
                    <a:pt x="118" y="132"/>
                  </a:lnTo>
                  <a:lnTo>
                    <a:pt x="128" y="139"/>
                  </a:lnTo>
                  <a:lnTo>
                    <a:pt x="137" y="132"/>
                  </a:lnTo>
                  <a:lnTo>
                    <a:pt x="135" y="127"/>
                  </a:lnTo>
                  <a:lnTo>
                    <a:pt x="143" y="124"/>
                  </a:lnTo>
                  <a:lnTo>
                    <a:pt x="147" y="132"/>
                  </a:lnTo>
                  <a:lnTo>
                    <a:pt x="177" y="135"/>
                  </a:lnTo>
                  <a:lnTo>
                    <a:pt x="203" y="114"/>
                  </a:lnTo>
                  <a:lnTo>
                    <a:pt x="235" y="113"/>
                  </a:lnTo>
                  <a:lnTo>
                    <a:pt x="235" y="97"/>
                  </a:lnTo>
                  <a:lnTo>
                    <a:pt x="222" y="93"/>
                  </a:lnTo>
                  <a:lnTo>
                    <a:pt x="216" y="84"/>
                  </a:lnTo>
                  <a:lnTo>
                    <a:pt x="231" y="67"/>
                  </a:lnTo>
                  <a:lnTo>
                    <a:pt x="252" y="62"/>
                  </a:lnTo>
                  <a:lnTo>
                    <a:pt x="295" y="2"/>
                  </a:lnTo>
                  <a:lnTo>
                    <a:pt x="303" y="0"/>
                  </a:lnTo>
                  <a:lnTo>
                    <a:pt x="324" y="13"/>
                  </a:lnTo>
                  <a:lnTo>
                    <a:pt x="337" y="2"/>
                  </a:lnTo>
                  <a:lnTo>
                    <a:pt x="356" y="16"/>
                  </a:lnTo>
                  <a:lnTo>
                    <a:pt x="380" y="9"/>
                  </a:lnTo>
                  <a:lnTo>
                    <a:pt x="392" y="13"/>
                  </a:lnTo>
                  <a:lnTo>
                    <a:pt x="392" y="13"/>
                  </a:lnTo>
                  <a:lnTo>
                    <a:pt x="392" y="18"/>
                  </a:lnTo>
                  <a:lnTo>
                    <a:pt x="429" y="12"/>
                  </a:lnTo>
                  <a:lnTo>
                    <a:pt x="437" y="21"/>
                  </a:lnTo>
                  <a:lnTo>
                    <a:pt x="437" y="21"/>
                  </a:lnTo>
                  <a:lnTo>
                    <a:pt x="455" y="42"/>
                  </a:lnTo>
                  <a:lnTo>
                    <a:pt x="447" y="64"/>
                  </a:lnTo>
                  <a:lnTo>
                    <a:pt x="447" y="93"/>
                  </a:lnTo>
                  <a:lnTo>
                    <a:pt x="476" y="129"/>
                  </a:lnTo>
                  <a:lnTo>
                    <a:pt x="470" y="149"/>
                  </a:lnTo>
                  <a:lnTo>
                    <a:pt x="477" y="184"/>
                  </a:lnTo>
                  <a:lnTo>
                    <a:pt x="477" y="208"/>
                  </a:lnTo>
                  <a:lnTo>
                    <a:pt x="499" y="238"/>
                  </a:lnTo>
                  <a:lnTo>
                    <a:pt x="501" y="270"/>
                  </a:lnTo>
                  <a:lnTo>
                    <a:pt x="501" y="270"/>
                  </a:lnTo>
                  <a:lnTo>
                    <a:pt x="493" y="292"/>
                  </a:lnTo>
                  <a:lnTo>
                    <a:pt x="477" y="293"/>
                  </a:lnTo>
                  <a:lnTo>
                    <a:pt x="477" y="310"/>
                  </a:lnTo>
                  <a:lnTo>
                    <a:pt x="471" y="316"/>
                  </a:lnTo>
                  <a:lnTo>
                    <a:pt x="428" y="306"/>
                  </a:lnTo>
                  <a:lnTo>
                    <a:pt x="427" y="303"/>
                  </a:lnTo>
                  <a:lnTo>
                    <a:pt x="437" y="299"/>
                  </a:lnTo>
                  <a:lnTo>
                    <a:pt x="437" y="289"/>
                  </a:lnTo>
                  <a:lnTo>
                    <a:pt x="427" y="284"/>
                  </a:lnTo>
                  <a:lnTo>
                    <a:pt x="428" y="292"/>
                  </a:lnTo>
                  <a:lnTo>
                    <a:pt x="415" y="297"/>
                  </a:lnTo>
                  <a:lnTo>
                    <a:pt x="386" y="310"/>
                  </a:lnTo>
                  <a:lnTo>
                    <a:pt x="373" y="307"/>
                  </a:lnTo>
                  <a:lnTo>
                    <a:pt x="369" y="326"/>
                  </a:lnTo>
                  <a:lnTo>
                    <a:pt x="346" y="333"/>
                  </a:lnTo>
                  <a:lnTo>
                    <a:pt x="323" y="329"/>
                  </a:lnTo>
                  <a:lnTo>
                    <a:pt x="303" y="333"/>
                  </a:lnTo>
                  <a:lnTo>
                    <a:pt x="295" y="343"/>
                  </a:lnTo>
                  <a:lnTo>
                    <a:pt x="285" y="349"/>
                  </a:lnTo>
                  <a:lnTo>
                    <a:pt x="281" y="339"/>
                  </a:lnTo>
                  <a:lnTo>
                    <a:pt x="268" y="341"/>
                  </a:lnTo>
                  <a:lnTo>
                    <a:pt x="264" y="355"/>
                  </a:lnTo>
                  <a:lnTo>
                    <a:pt x="255" y="352"/>
                  </a:lnTo>
                  <a:lnTo>
                    <a:pt x="255" y="371"/>
                  </a:lnTo>
                  <a:lnTo>
                    <a:pt x="235" y="372"/>
                  </a:lnTo>
                  <a:lnTo>
                    <a:pt x="210" y="38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4743430" y="3792249"/>
              <a:ext cx="220663" cy="284163"/>
            </a:xfrm>
            <a:custGeom>
              <a:avLst/>
              <a:gdLst>
                <a:gd name="T0" fmla="*/ 307 w 416"/>
                <a:gd name="T1" fmla="*/ 317 h 536"/>
                <a:gd name="T2" fmla="*/ 372 w 416"/>
                <a:gd name="T3" fmla="*/ 476 h 536"/>
                <a:gd name="T4" fmla="*/ 415 w 416"/>
                <a:gd name="T5" fmla="*/ 529 h 536"/>
                <a:gd name="T6" fmla="*/ 416 w 416"/>
                <a:gd name="T7" fmla="*/ 536 h 536"/>
                <a:gd name="T8" fmla="*/ 352 w 416"/>
                <a:gd name="T9" fmla="*/ 482 h 536"/>
                <a:gd name="T10" fmla="*/ 308 w 416"/>
                <a:gd name="T11" fmla="*/ 459 h 536"/>
                <a:gd name="T12" fmla="*/ 272 w 416"/>
                <a:gd name="T13" fmla="*/ 450 h 536"/>
                <a:gd name="T14" fmla="*/ 220 w 416"/>
                <a:gd name="T15" fmla="*/ 474 h 536"/>
                <a:gd name="T16" fmla="*/ 196 w 416"/>
                <a:gd name="T17" fmla="*/ 477 h 536"/>
                <a:gd name="T18" fmla="*/ 163 w 416"/>
                <a:gd name="T19" fmla="*/ 483 h 536"/>
                <a:gd name="T20" fmla="*/ 108 w 416"/>
                <a:gd name="T21" fmla="*/ 454 h 536"/>
                <a:gd name="T22" fmla="*/ 85 w 416"/>
                <a:gd name="T23" fmla="*/ 430 h 536"/>
                <a:gd name="T24" fmla="*/ 43 w 416"/>
                <a:gd name="T25" fmla="*/ 389 h 536"/>
                <a:gd name="T26" fmla="*/ 29 w 416"/>
                <a:gd name="T27" fmla="*/ 374 h 536"/>
                <a:gd name="T28" fmla="*/ 23 w 416"/>
                <a:gd name="T29" fmla="*/ 379 h 536"/>
                <a:gd name="T30" fmla="*/ 0 w 416"/>
                <a:gd name="T31" fmla="*/ 342 h 536"/>
                <a:gd name="T32" fmla="*/ 3 w 416"/>
                <a:gd name="T33" fmla="*/ 326 h 536"/>
                <a:gd name="T34" fmla="*/ 46 w 416"/>
                <a:gd name="T35" fmla="*/ 310 h 536"/>
                <a:gd name="T36" fmla="*/ 76 w 416"/>
                <a:gd name="T37" fmla="*/ 284 h 536"/>
                <a:gd name="T38" fmla="*/ 97 w 416"/>
                <a:gd name="T39" fmla="*/ 260 h 536"/>
                <a:gd name="T40" fmla="*/ 127 w 416"/>
                <a:gd name="T41" fmla="*/ 250 h 536"/>
                <a:gd name="T42" fmla="*/ 133 w 416"/>
                <a:gd name="T43" fmla="*/ 238 h 536"/>
                <a:gd name="T44" fmla="*/ 151 w 416"/>
                <a:gd name="T45" fmla="*/ 235 h 536"/>
                <a:gd name="T46" fmla="*/ 164 w 416"/>
                <a:gd name="T47" fmla="*/ 241 h 536"/>
                <a:gd name="T48" fmla="*/ 180 w 416"/>
                <a:gd name="T49" fmla="*/ 216 h 536"/>
                <a:gd name="T50" fmla="*/ 196 w 416"/>
                <a:gd name="T51" fmla="*/ 150 h 536"/>
                <a:gd name="T52" fmla="*/ 192 w 416"/>
                <a:gd name="T53" fmla="*/ 108 h 536"/>
                <a:gd name="T54" fmla="*/ 210 w 416"/>
                <a:gd name="T55" fmla="*/ 100 h 536"/>
                <a:gd name="T56" fmla="*/ 203 w 416"/>
                <a:gd name="T57" fmla="*/ 58 h 536"/>
                <a:gd name="T58" fmla="*/ 199 w 416"/>
                <a:gd name="T59" fmla="*/ 3 h 536"/>
                <a:gd name="T60" fmla="*/ 209 w 416"/>
                <a:gd name="T61" fmla="*/ 5 h 536"/>
                <a:gd name="T62" fmla="*/ 238 w 416"/>
                <a:gd name="T63" fmla="*/ 28 h 536"/>
                <a:gd name="T64" fmla="*/ 264 w 416"/>
                <a:gd name="T65" fmla="*/ 55 h 536"/>
                <a:gd name="T66" fmla="*/ 298 w 416"/>
                <a:gd name="T67" fmla="*/ 41 h 536"/>
                <a:gd name="T68" fmla="*/ 310 w 416"/>
                <a:gd name="T69" fmla="*/ 9 h 536"/>
                <a:gd name="T70" fmla="*/ 327 w 416"/>
                <a:gd name="T71" fmla="*/ 19 h 536"/>
                <a:gd name="T72" fmla="*/ 389 w 416"/>
                <a:gd name="T73" fmla="*/ 38 h 536"/>
                <a:gd name="T74" fmla="*/ 389 w 416"/>
                <a:gd name="T75" fmla="*/ 38 h 536"/>
                <a:gd name="T76" fmla="*/ 389 w 416"/>
                <a:gd name="T77" fmla="*/ 38 h 536"/>
                <a:gd name="T78" fmla="*/ 382 w 416"/>
                <a:gd name="T79" fmla="*/ 52 h 536"/>
                <a:gd name="T80" fmla="*/ 352 w 416"/>
                <a:gd name="T81" fmla="*/ 142 h 536"/>
                <a:gd name="T82" fmla="*/ 324 w 416"/>
                <a:gd name="T83" fmla="*/ 204 h 536"/>
                <a:gd name="T84" fmla="*/ 308 w 416"/>
                <a:gd name="T85" fmla="*/ 27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6" h="536">
                  <a:moveTo>
                    <a:pt x="308" y="278"/>
                  </a:moveTo>
                  <a:lnTo>
                    <a:pt x="307" y="317"/>
                  </a:lnTo>
                  <a:lnTo>
                    <a:pt x="323" y="376"/>
                  </a:lnTo>
                  <a:lnTo>
                    <a:pt x="372" y="476"/>
                  </a:lnTo>
                  <a:lnTo>
                    <a:pt x="401" y="521"/>
                  </a:lnTo>
                  <a:lnTo>
                    <a:pt x="415" y="529"/>
                  </a:lnTo>
                  <a:lnTo>
                    <a:pt x="416" y="536"/>
                  </a:lnTo>
                  <a:lnTo>
                    <a:pt x="416" y="536"/>
                  </a:lnTo>
                  <a:lnTo>
                    <a:pt x="372" y="509"/>
                  </a:lnTo>
                  <a:lnTo>
                    <a:pt x="352" y="482"/>
                  </a:lnTo>
                  <a:lnTo>
                    <a:pt x="329" y="477"/>
                  </a:lnTo>
                  <a:lnTo>
                    <a:pt x="308" y="459"/>
                  </a:lnTo>
                  <a:lnTo>
                    <a:pt x="293" y="460"/>
                  </a:lnTo>
                  <a:lnTo>
                    <a:pt x="272" y="450"/>
                  </a:lnTo>
                  <a:lnTo>
                    <a:pt x="236" y="460"/>
                  </a:lnTo>
                  <a:lnTo>
                    <a:pt x="220" y="474"/>
                  </a:lnTo>
                  <a:lnTo>
                    <a:pt x="206" y="470"/>
                  </a:lnTo>
                  <a:lnTo>
                    <a:pt x="196" y="477"/>
                  </a:lnTo>
                  <a:lnTo>
                    <a:pt x="180" y="476"/>
                  </a:lnTo>
                  <a:lnTo>
                    <a:pt x="163" y="483"/>
                  </a:lnTo>
                  <a:lnTo>
                    <a:pt x="151" y="470"/>
                  </a:lnTo>
                  <a:lnTo>
                    <a:pt x="108" y="454"/>
                  </a:lnTo>
                  <a:lnTo>
                    <a:pt x="89" y="443"/>
                  </a:lnTo>
                  <a:lnTo>
                    <a:pt x="85" y="430"/>
                  </a:lnTo>
                  <a:lnTo>
                    <a:pt x="72" y="425"/>
                  </a:lnTo>
                  <a:lnTo>
                    <a:pt x="43" y="389"/>
                  </a:lnTo>
                  <a:lnTo>
                    <a:pt x="37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3" y="379"/>
                  </a:lnTo>
                  <a:lnTo>
                    <a:pt x="16" y="378"/>
                  </a:lnTo>
                  <a:lnTo>
                    <a:pt x="0" y="34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16" y="325"/>
                  </a:lnTo>
                  <a:lnTo>
                    <a:pt x="46" y="310"/>
                  </a:lnTo>
                  <a:lnTo>
                    <a:pt x="56" y="278"/>
                  </a:lnTo>
                  <a:lnTo>
                    <a:pt x="76" y="284"/>
                  </a:lnTo>
                  <a:lnTo>
                    <a:pt x="78" y="268"/>
                  </a:lnTo>
                  <a:lnTo>
                    <a:pt x="97" y="260"/>
                  </a:lnTo>
                  <a:lnTo>
                    <a:pt x="98" y="251"/>
                  </a:lnTo>
                  <a:lnTo>
                    <a:pt x="127" y="250"/>
                  </a:lnTo>
                  <a:lnTo>
                    <a:pt x="131" y="248"/>
                  </a:lnTo>
                  <a:lnTo>
                    <a:pt x="133" y="238"/>
                  </a:lnTo>
                  <a:lnTo>
                    <a:pt x="144" y="242"/>
                  </a:lnTo>
                  <a:lnTo>
                    <a:pt x="151" y="235"/>
                  </a:lnTo>
                  <a:lnTo>
                    <a:pt x="160" y="234"/>
                  </a:lnTo>
                  <a:lnTo>
                    <a:pt x="164" y="241"/>
                  </a:lnTo>
                  <a:lnTo>
                    <a:pt x="177" y="237"/>
                  </a:lnTo>
                  <a:lnTo>
                    <a:pt x="180" y="216"/>
                  </a:lnTo>
                  <a:lnTo>
                    <a:pt x="197" y="183"/>
                  </a:lnTo>
                  <a:lnTo>
                    <a:pt x="196" y="150"/>
                  </a:lnTo>
                  <a:lnTo>
                    <a:pt x="186" y="116"/>
                  </a:lnTo>
                  <a:lnTo>
                    <a:pt x="192" y="108"/>
                  </a:lnTo>
                  <a:lnTo>
                    <a:pt x="209" y="104"/>
                  </a:lnTo>
                  <a:lnTo>
                    <a:pt x="210" y="100"/>
                  </a:lnTo>
                  <a:lnTo>
                    <a:pt x="199" y="81"/>
                  </a:lnTo>
                  <a:lnTo>
                    <a:pt x="203" y="58"/>
                  </a:lnTo>
                  <a:lnTo>
                    <a:pt x="197" y="39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209" y="5"/>
                  </a:lnTo>
                  <a:lnTo>
                    <a:pt x="223" y="23"/>
                  </a:lnTo>
                  <a:lnTo>
                    <a:pt x="238" y="28"/>
                  </a:lnTo>
                  <a:lnTo>
                    <a:pt x="244" y="48"/>
                  </a:lnTo>
                  <a:lnTo>
                    <a:pt x="264" y="55"/>
                  </a:lnTo>
                  <a:lnTo>
                    <a:pt x="272" y="67"/>
                  </a:lnTo>
                  <a:lnTo>
                    <a:pt x="298" y="41"/>
                  </a:lnTo>
                  <a:lnTo>
                    <a:pt x="318" y="32"/>
                  </a:lnTo>
                  <a:lnTo>
                    <a:pt x="310" y="9"/>
                  </a:lnTo>
                  <a:lnTo>
                    <a:pt x="317" y="0"/>
                  </a:lnTo>
                  <a:lnTo>
                    <a:pt x="327" y="1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93" y="49"/>
                  </a:lnTo>
                  <a:lnTo>
                    <a:pt x="382" y="52"/>
                  </a:lnTo>
                  <a:lnTo>
                    <a:pt x="373" y="69"/>
                  </a:lnTo>
                  <a:lnTo>
                    <a:pt x="352" y="142"/>
                  </a:lnTo>
                  <a:lnTo>
                    <a:pt x="339" y="163"/>
                  </a:lnTo>
                  <a:lnTo>
                    <a:pt x="324" y="204"/>
                  </a:lnTo>
                  <a:lnTo>
                    <a:pt x="327" y="255"/>
                  </a:lnTo>
                  <a:lnTo>
                    <a:pt x="308" y="27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4095730" y="3654137"/>
              <a:ext cx="207963" cy="342900"/>
            </a:xfrm>
            <a:custGeom>
              <a:avLst/>
              <a:gdLst>
                <a:gd name="T0" fmla="*/ 167 w 395"/>
                <a:gd name="T1" fmla="*/ 174 h 650"/>
                <a:gd name="T2" fmla="*/ 156 w 395"/>
                <a:gd name="T3" fmla="*/ 177 h 650"/>
                <a:gd name="T4" fmla="*/ 161 w 395"/>
                <a:gd name="T5" fmla="*/ 131 h 650"/>
                <a:gd name="T6" fmla="*/ 169 w 395"/>
                <a:gd name="T7" fmla="*/ 93 h 650"/>
                <a:gd name="T8" fmla="*/ 200 w 395"/>
                <a:gd name="T9" fmla="*/ 66 h 650"/>
                <a:gd name="T10" fmla="*/ 241 w 395"/>
                <a:gd name="T11" fmla="*/ 62 h 650"/>
                <a:gd name="T12" fmla="*/ 301 w 395"/>
                <a:gd name="T13" fmla="*/ 24 h 650"/>
                <a:gd name="T14" fmla="*/ 342 w 395"/>
                <a:gd name="T15" fmla="*/ 13 h 650"/>
                <a:gd name="T16" fmla="*/ 383 w 395"/>
                <a:gd name="T17" fmla="*/ 2 h 650"/>
                <a:gd name="T18" fmla="*/ 388 w 395"/>
                <a:gd name="T19" fmla="*/ 23 h 650"/>
                <a:gd name="T20" fmla="*/ 385 w 395"/>
                <a:gd name="T21" fmla="*/ 43 h 650"/>
                <a:gd name="T22" fmla="*/ 356 w 395"/>
                <a:gd name="T23" fmla="*/ 49 h 650"/>
                <a:gd name="T24" fmla="*/ 362 w 395"/>
                <a:gd name="T25" fmla="*/ 89 h 650"/>
                <a:gd name="T26" fmla="*/ 318 w 395"/>
                <a:gd name="T27" fmla="*/ 105 h 650"/>
                <a:gd name="T28" fmla="*/ 293 w 395"/>
                <a:gd name="T29" fmla="*/ 141 h 650"/>
                <a:gd name="T30" fmla="*/ 261 w 395"/>
                <a:gd name="T31" fmla="*/ 147 h 650"/>
                <a:gd name="T32" fmla="*/ 255 w 395"/>
                <a:gd name="T33" fmla="*/ 135 h 650"/>
                <a:gd name="T34" fmla="*/ 222 w 395"/>
                <a:gd name="T35" fmla="*/ 174 h 650"/>
                <a:gd name="T36" fmla="*/ 229 w 395"/>
                <a:gd name="T37" fmla="*/ 188 h 650"/>
                <a:gd name="T38" fmla="*/ 222 w 395"/>
                <a:gd name="T39" fmla="*/ 198 h 650"/>
                <a:gd name="T40" fmla="*/ 228 w 395"/>
                <a:gd name="T41" fmla="*/ 207 h 650"/>
                <a:gd name="T42" fmla="*/ 258 w 395"/>
                <a:gd name="T43" fmla="*/ 217 h 650"/>
                <a:gd name="T44" fmla="*/ 275 w 395"/>
                <a:gd name="T45" fmla="*/ 193 h 650"/>
                <a:gd name="T46" fmla="*/ 285 w 395"/>
                <a:gd name="T47" fmla="*/ 256 h 650"/>
                <a:gd name="T48" fmla="*/ 264 w 395"/>
                <a:gd name="T49" fmla="*/ 255 h 650"/>
                <a:gd name="T50" fmla="*/ 225 w 395"/>
                <a:gd name="T51" fmla="*/ 283 h 650"/>
                <a:gd name="T52" fmla="*/ 205 w 395"/>
                <a:gd name="T53" fmla="*/ 358 h 650"/>
                <a:gd name="T54" fmla="*/ 206 w 395"/>
                <a:gd name="T55" fmla="*/ 384 h 650"/>
                <a:gd name="T56" fmla="*/ 196 w 395"/>
                <a:gd name="T57" fmla="*/ 426 h 650"/>
                <a:gd name="T58" fmla="*/ 190 w 395"/>
                <a:gd name="T59" fmla="*/ 491 h 650"/>
                <a:gd name="T60" fmla="*/ 193 w 395"/>
                <a:gd name="T61" fmla="*/ 531 h 650"/>
                <a:gd name="T62" fmla="*/ 195 w 395"/>
                <a:gd name="T63" fmla="*/ 547 h 650"/>
                <a:gd name="T64" fmla="*/ 213 w 395"/>
                <a:gd name="T65" fmla="*/ 566 h 650"/>
                <a:gd name="T66" fmla="*/ 197 w 395"/>
                <a:gd name="T67" fmla="*/ 603 h 650"/>
                <a:gd name="T68" fmla="*/ 190 w 395"/>
                <a:gd name="T69" fmla="*/ 621 h 650"/>
                <a:gd name="T70" fmla="*/ 182 w 395"/>
                <a:gd name="T71" fmla="*/ 641 h 650"/>
                <a:gd name="T72" fmla="*/ 143 w 395"/>
                <a:gd name="T73" fmla="*/ 638 h 650"/>
                <a:gd name="T74" fmla="*/ 78 w 395"/>
                <a:gd name="T75" fmla="*/ 619 h 650"/>
                <a:gd name="T76" fmla="*/ 58 w 395"/>
                <a:gd name="T77" fmla="*/ 605 h 650"/>
                <a:gd name="T78" fmla="*/ 35 w 395"/>
                <a:gd name="T79" fmla="*/ 601 h 650"/>
                <a:gd name="T80" fmla="*/ 0 w 395"/>
                <a:gd name="T81" fmla="*/ 549 h 650"/>
                <a:gd name="T82" fmla="*/ 19 w 395"/>
                <a:gd name="T83" fmla="*/ 524 h 650"/>
                <a:gd name="T84" fmla="*/ 62 w 395"/>
                <a:gd name="T85" fmla="*/ 494 h 650"/>
                <a:gd name="T86" fmla="*/ 161 w 395"/>
                <a:gd name="T87" fmla="*/ 350 h 650"/>
                <a:gd name="T88" fmla="*/ 186 w 395"/>
                <a:gd name="T89" fmla="*/ 239 h 650"/>
                <a:gd name="T90" fmla="*/ 169 w 395"/>
                <a:gd name="T91" fmla="*/ 19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650">
                  <a:moveTo>
                    <a:pt x="169" y="197"/>
                  </a:moveTo>
                  <a:lnTo>
                    <a:pt x="167" y="174"/>
                  </a:lnTo>
                  <a:lnTo>
                    <a:pt x="161" y="171"/>
                  </a:lnTo>
                  <a:lnTo>
                    <a:pt x="156" y="177"/>
                  </a:lnTo>
                  <a:lnTo>
                    <a:pt x="150" y="173"/>
                  </a:lnTo>
                  <a:lnTo>
                    <a:pt x="161" y="131"/>
                  </a:lnTo>
                  <a:lnTo>
                    <a:pt x="169" y="124"/>
                  </a:lnTo>
                  <a:lnTo>
                    <a:pt x="169" y="93"/>
                  </a:lnTo>
                  <a:lnTo>
                    <a:pt x="174" y="87"/>
                  </a:lnTo>
                  <a:lnTo>
                    <a:pt x="200" y="66"/>
                  </a:lnTo>
                  <a:lnTo>
                    <a:pt x="220" y="57"/>
                  </a:lnTo>
                  <a:lnTo>
                    <a:pt x="241" y="62"/>
                  </a:lnTo>
                  <a:lnTo>
                    <a:pt x="293" y="36"/>
                  </a:lnTo>
                  <a:lnTo>
                    <a:pt x="301" y="24"/>
                  </a:lnTo>
                  <a:lnTo>
                    <a:pt x="318" y="15"/>
                  </a:lnTo>
                  <a:lnTo>
                    <a:pt x="342" y="13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392" y="14"/>
                  </a:lnTo>
                  <a:lnTo>
                    <a:pt x="388" y="23"/>
                  </a:lnTo>
                  <a:lnTo>
                    <a:pt x="395" y="37"/>
                  </a:lnTo>
                  <a:lnTo>
                    <a:pt x="385" y="43"/>
                  </a:lnTo>
                  <a:lnTo>
                    <a:pt x="366" y="41"/>
                  </a:lnTo>
                  <a:lnTo>
                    <a:pt x="356" y="49"/>
                  </a:lnTo>
                  <a:lnTo>
                    <a:pt x="352" y="70"/>
                  </a:lnTo>
                  <a:lnTo>
                    <a:pt x="362" y="89"/>
                  </a:lnTo>
                  <a:lnTo>
                    <a:pt x="350" y="106"/>
                  </a:lnTo>
                  <a:lnTo>
                    <a:pt x="318" y="105"/>
                  </a:lnTo>
                  <a:lnTo>
                    <a:pt x="303" y="115"/>
                  </a:lnTo>
                  <a:lnTo>
                    <a:pt x="293" y="141"/>
                  </a:lnTo>
                  <a:lnTo>
                    <a:pt x="271" y="157"/>
                  </a:lnTo>
                  <a:lnTo>
                    <a:pt x="261" y="147"/>
                  </a:lnTo>
                  <a:lnTo>
                    <a:pt x="252" y="145"/>
                  </a:lnTo>
                  <a:lnTo>
                    <a:pt x="255" y="135"/>
                  </a:lnTo>
                  <a:lnTo>
                    <a:pt x="249" y="135"/>
                  </a:lnTo>
                  <a:lnTo>
                    <a:pt x="222" y="174"/>
                  </a:lnTo>
                  <a:lnTo>
                    <a:pt x="232" y="178"/>
                  </a:lnTo>
                  <a:lnTo>
                    <a:pt x="229" y="188"/>
                  </a:lnTo>
                  <a:lnTo>
                    <a:pt x="220" y="191"/>
                  </a:lnTo>
                  <a:lnTo>
                    <a:pt x="222" y="198"/>
                  </a:lnTo>
                  <a:lnTo>
                    <a:pt x="218" y="206"/>
                  </a:lnTo>
                  <a:lnTo>
                    <a:pt x="228" y="207"/>
                  </a:lnTo>
                  <a:lnTo>
                    <a:pt x="238" y="197"/>
                  </a:lnTo>
                  <a:lnTo>
                    <a:pt x="258" y="217"/>
                  </a:lnTo>
                  <a:lnTo>
                    <a:pt x="271" y="206"/>
                  </a:lnTo>
                  <a:lnTo>
                    <a:pt x="275" y="193"/>
                  </a:lnTo>
                  <a:lnTo>
                    <a:pt x="285" y="19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4" y="255"/>
                  </a:lnTo>
                  <a:lnTo>
                    <a:pt x="251" y="259"/>
                  </a:lnTo>
                  <a:lnTo>
                    <a:pt x="225" y="283"/>
                  </a:lnTo>
                  <a:lnTo>
                    <a:pt x="215" y="347"/>
                  </a:lnTo>
                  <a:lnTo>
                    <a:pt x="205" y="358"/>
                  </a:lnTo>
                  <a:lnTo>
                    <a:pt x="202" y="376"/>
                  </a:lnTo>
                  <a:lnTo>
                    <a:pt x="206" y="384"/>
                  </a:lnTo>
                  <a:lnTo>
                    <a:pt x="192" y="406"/>
                  </a:lnTo>
                  <a:lnTo>
                    <a:pt x="196" y="426"/>
                  </a:lnTo>
                  <a:lnTo>
                    <a:pt x="203" y="438"/>
                  </a:lnTo>
                  <a:lnTo>
                    <a:pt x="190" y="491"/>
                  </a:lnTo>
                  <a:lnTo>
                    <a:pt x="199" y="524"/>
                  </a:lnTo>
                  <a:lnTo>
                    <a:pt x="193" y="531"/>
                  </a:lnTo>
                  <a:lnTo>
                    <a:pt x="195" y="547"/>
                  </a:lnTo>
                  <a:lnTo>
                    <a:pt x="195" y="547"/>
                  </a:lnTo>
                  <a:lnTo>
                    <a:pt x="200" y="559"/>
                  </a:lnTo>
                  <a:lnTo>
                    <a:pt x="213" y="566"/>
                  </a:lnTo>
                  <a:lnTo>
                    <a:pt x="215" y="573"/>
                  </a:lnTo>
                  <a:lnTo>
                    <a:pt x="197" y="603"/>
                  </a:lnTo>
                  <a:lnTo>
                    <a:pt x="186" y="608"/>
                  </a:lnTo>
                  <a:lnTo>
                    <a:pt x="190" y="621"/>
                  </a:lnTo>
                  <a:lnTo>
                    <a:pt x="182" y="641"/>
                  </a:lnTo>
                  <a:lnTo>
                    <a:pt x="182" y="641"/>
                  </a:lnTo>
                  <a:lnTo>
                    <a:pt x="147" y="650"/>
                  </a:lnTo>
                  <a:lnTo>
                    <a:pt x="143" y="638"/>
                  </a:lnTo>
                  <a:lnTo>
                    <a:pt x="110" y="612"/>
                  </a:lnTo>
                  <a:lnTo>
                    <a:pt x="78" y="619"/>
                  </a:lnTo>
                  <a:lnTo>
                    <a:pt x="69" y="618"/>
                  </a:lnTo>
                  <a:lnTo>
                    <a:pt x="58" y="605"/>
                  </a:lnTo>
                  <a:lnTo>
                    <a:pt x="42" y="606"/>
                  </a:lnTo>
                  <a:lnTo>
                    <a:pt x="35" y="601"/>
                  </a:lnTo>
                  <a:lnTo>
                    <a:pt x="30" y="577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19" y="524"/>
                  </a:lnTo>
                  <a:lnTo>
                    <a:pt x="36" y="518"/>
                  </a:lnTo>
                  <a:lnTo>
                    <a:pt x="62" y="494"/>
                  </a:lnTo>
                  <a:lnTo>
                    <a:pt x="141" y="384"/>
                  </a:lnTo>
                  <a:lnTo>
                    <a:pt x="161" y="350"/>
                  </a:lnTo>
                  <a:lnTo>
                    <a:pt x="186" y="281"/>
                  </a:lnTo>
                  <a:lnTo>
                    <a:pt x="186" y="239"/>
                  </a:lnTo>
                  <a:lnTo>
                    <a:pt x="169" y="213"/>
                  </a:lnTo>
                  <a:lnTo>
                    <a:pt x="169" y="19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4922818" y="2952462"/>
              <a:ext cx="266700" cy="411163"/>
            </a:xfrm>
            <a:custGeom>
              <a:avLst/>
              <a:gdLst>
                <a:gd name="T0" fmla="*/ 453 w 502"/>
                <a:gd name="T1" fmla="*/ 543 h 778"/>
                <a:gd name="T2" fmla="*/ 455 w 502"/>
                <a:gd name="T3" fmla="*/ 552 h 778"/>
                <a:gd name="T4" fmla="*/ 430 w 502"/>
                <a:gd name="T5" fmla="*/ 571 h 778"/>
                <a:gd name="T6" fmla="*/ 448 w 502"/>
                <a:gd name="T7" fmla="*/ 581 h 778"/>
                <a:gd name="T8" fmla="*/ 424 w 502"/>
                <a:gd name="T9" fmla="*/ 594 h 778"/>
                <a:gd name="T10" fmla="*/ 434 w 502"/>
                <a:gd name="T11" fmla="*/ 623 h 778"/>
                <a:gd name="T12" fmla="*/ 432 w 502"/>
                <a:gd name="T13" fmla="*/ 636 h 778"/>
                <a:gd name="T14" fmla="*/ 419 w 502"/>
                <a:gd name="T15" fmla="*/ 654 h 778"/>
                <a:gd name="T16" fmla="*/ 383 w 502"/>
                <a:gd name="T17" fmla="*/ 649 h 778"/>
                <a:gd name="T18" fmla="*/ 379 w 502"/>
                <a:gd name="T19" fmla="*/ 646 h 778"/>
                <a:gd name="T20" fmla="*/ 379 w 502"/>
                <a:gd name="T21" fmla="*/ 670 h 778"/>
                <a:gd name="T22" fmla="*/ 359 w 502"/>
                <a:gd name="T23" fmla="*/ 676 h 778"/>
                <a:gd name="T24" fmla="*/ 343 w 502"/>
                <a:gd name="T25" fmla="*/ 665 h 778"/>
                <a:gd name="T26" fmla="*/ 326 w 502"/>
                <a:gd name="T27" fmla="*/ 669 h 778"/>
                <a:gd name="T28" fmla="*/ 297 w 502"/>
                <a:gd name="T29" fmla="*/ 708 h 778"/>
                <a:gd name="T30" fmla="*/ 277 w 502"/>
                <a:gd name="T31" fmla="*/ 765 h 778"/>
                <a:gd name="T32" fmla="*/ 213 w 502"/>
                <a:gd name="T33" fmla="*/ 776 h 778"/>
                <a:gd name="T34" fmla="*/ 164 w 502"/>
                <a:gd name="T35" fmla="*/ 741 h 778"/>
                <a:gd name="T36" fmla="*/ 157 w 502"/>
                <a:gd name="T37" fmla="*/ 718 h 778"/>
                <a:gd name="T38" fmla="*/ 82 w 502"/>
                <a:gd name="T39" fmla="*/ 699 h 778"/>
                <a:gd name="T40" fmla="*/ 43 w 502"/>
                <a:gd name="T41" fmla="*/ 686 h 778"/>
                <a:gd name="T42" fmla="*/ 53 w 502"/>
                <a:gd name="T43" fmla="*/ 633 h 778"/>
                <a:gd name="T44" fmla="*/ 36 w 502"/>
                <a:gd name="T45" fmla="*/ 604 h 778"/>
                <a:gd name="T46" fmla="*/ 39 w 502"/>
                <a:gd name="T47" fmla="*/ 577 h 778"/>
                <a:gd name="T48" fmla="*/ 16 w 502"/>
                <a:gd name="T49" fmla="*/ 531 h 778"/>
                <a:gd name="T50" fmla="*/ 0 w 502"/>
                <a:gd name="T51" fmla="*/ 489 h 778"/>
                <a:gd name="T52" fmla="*/ 9 w 502"/>
                <a:gd name="T53" fmla="*/ 461 h 778"/>
                <a:gd name="T54" fmla="*/ 27 w 502"/>
                <a:gd name="T55" fmla="*/ 408 h 778"/>
                <a:gd name="T56" fmla="*/ 51 w 502"/>
                <a:gd name="T57" fmla="*/ 391 h 778"/>
                <a:gd name="T58" fmla="*/ 45 w 502"/>
                <a:gd name="T59" fmla="*/ 329 h 778"/>
                <a:gd name="T60" fmla="*/ 46 w 502"/>
                <a:gd name="T61" fmla="*/ 288 h 778"/>
                <a:gd name="T62" fmla="*/ 69 w 502"/>
                <a:gd name="T63" fmla="*/ 270 h 778"/>
                <a:gd name="T64" fmla="*/ 69 w 502"/>
                <a:gd name="T65" fmla="*/ 173 h 778"/>
                <a:gd name="T66" fmla="*/ 74 w 502"/>
                <a:gd name="T67" fmla="*/ 128 h 778"/>
                <a:gd name="T68" fmla="*/ 107 w 502"/>
                <a:gd name="T69" fmla="*/ 94 h 778"/>
                <a:gd name="T70" fmla="*/ 131 w 502"/>
                <a:gd name="T71" fmla="*/ 107 h 778"/>
                <a:gd name="T72" fmla="*/ 159 w 502"/>
                <a:gd name="T73" fmla="*/ 79 h 778"/>
                <a:gd name="T74" fmla="*/ 235 w 502"/>
                <a:gd name="T75" fmla="*/ 36 h 778"/>
                <a:gd name="T76" fmla="*/ 290 w 502"/>
                <a:gd name="T77" fmla="*/ 35 h 778"/>
                <a:gd name="T78" fmla="*/ 330 w 502"/>
                <a:gd name="T79" fmla="*/ 20 h 778"/>
                <a:gd name="T80" fmla="*/ 365 w 502"/>
                <a:gd name="T81" fmla="*/ 0 h 778"/>
                <a:gd name="T82" fmla="*/ 399 w 502"/>
                <a:gd name="T83" fmla="*/ 118 h 778"/>
                <a:gd name="T84" fmla="*/ 430 w 502"/>
                <a:gd name="T85" fmla="*/ 146 h 778"/>
                <a:gd name="T86" fmla="*/ 417 w 502"/>
                <a:gd name="T87" fmla="*/ 173 h 778"/>
                <a:gd name="T88" fmla="*/ 441 w 502"/>
                <a:gd name="T89" fmla="*/ 200 h 778"/>
                <a:gd name="T90" fmla="*/ 454 w 502"/>
                <a:gd name="T91" fmla="*/ 244 h 778"/>
                <a:gd name="T92" fmla="*/ 464 w 502"/>
                <a:gd name="T93" fmla="*/ 350 h 778"/>
                <a:gd name="T94" fmla="*/ 461 w 502"/>
                <a:gd name="T95" fmla="*/ 398 h 778"/>
                <a:gd name="T96" fmla="*/ 496 w 502"/>
                <a:gd name="T97" fmla="*/ 402 h 778"/>
                <a:gd name="T98" fmla="*/ 487 w 502"/>
                <a:gd name="T99" fmla="*/ 424 h 778"/>
                <a:gd name="T100" fmla="*/ 467 w 502"/>
                <a:gd name="T101" fmla="*/ 464 h 778"/>
                <a:gd name="T102" fmla="*/ 497 w 502"/>
                <a:gd name="T103" fmla="*/ 450 h 778"/>
                <a:gd name="T104" fmla="*/ 454 w 502"/>
                <a:gd name="T105" fmla="*/ 490 h 778"/>
                <a:gd name="T106" fmla="*/ 460 w 502"/>
                <a:gd name="T107" fmla="*/ 510 h 778"/>
                <a:gd name="T108" fmla="*/ 444 w 502"/>
                <a:gd name="T109" fmla="*/ 53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2" h="778">
                  <a:moveTo>
                    <a:pt x="444" y="532"/>
                  </a:moveTo>
                  <a:lnTo>
                    <a:pt x="451" y="535"/>
                  </a:lnTo>
                  <a:lnTo>
                    <a:pt x="453" y="543"/>
                  </a:lnTo>
                  <a:lnTo>
                    <a:pt x="437" y="542"/>
                  </a:lnTo>
                  <a:lnTo>
                    <a:pt x="447" y="552"/>
                  </a:lnTo>
                  <a:lnTo>
                    <a:pt x="455" y="552"/>
                  </a:lnTo>
                  <a:lnTo>
                    <a:pt x="461" y="564"/>
                  </a:lnTo>
                  <a:lnTo>
                    <a:pt x="443" y="572"/>
                  </a:lnTo>
                  <a:lnTo>
                    <a:pt x="430" y="571"/>
                  </a:lnTo>
                  <a:lnTo>
                    <a:pt x="430" y="578"/>
                  </a:lnTo>
                  <a:lnTo>
                    <a:pt x="438" y="582"/>
                  </a:lnTo>
                  <a:lnTo>
                    <a:pt x="448" y="581"/>
                  </a:lnTo>
                  <a:lnTo>
                    <a:pt x="448" y="585"/>
                  </a:lnTo>
                  <a:lnTo>
                    <a:pt x="437" y="594"/>
                  </a:lnTo>
                  <a:lnTo>
                    <a:pt x="424" y="594"/>
                  </a:lnTo>
                  <a:lnTo>
                    <a:pt x="419" y="598"/>
                  </a:lnTo>
                  <a:lnTo>
                    <a:pt x="450" y="617"/>
                  </a:lnTo>
                  <a:lnTo>
                    <a:pt x="434" y="623"/>
                  </a:lnTo>
                  <a:lnTo>
                    <a:pt x="411" y="613"/>
                  </a:lnTo>
                  <a:lnTo>
                    <a:pt x="415" y="630"/>
                  </a:lnTo>
                  <a:lnTo>
                    <a:pt x="432" y="636"/>
                  </a:lnTo>
                  <a:lnTo>
                    <a:pt x="411" y="639"/>
                  </a:lnTo>
                  <a:lnTo>
                    <a:pt x="424" y="649"/>
                  </a:lnTo>
                  <a:lnTo>
                    <a:pt x="419" y="654"/>
                  </a:lnTo>
                  <a:lnTo>
                    <a:pt x="399" y="653"/>
                  </a:lnTo>
                  <a:lnTo>
                    <a:pt x="391" y="657"/>
                  </a:lnTo>
                  <a:lnTo>
                    <a:pt x="383" y="649"/>
                  </a:lnTo>
                  <a:lnTo>
                    <a:pt x="385" y="639"/>
                  </a:lnTo>
                  <a:lnTo>
                    <a:pt x="378" y="636"/>
                  </a:lnTo>
                  <a:lnTo>
                    <a:pt x="379" y="646"/>
                  </a:lnTo>
                  <a:lnTo>
                    <a:pt x="373" y="654"/>
                  </a:lnTo>
                  <a:lnTo>
                    <a:pt x="386" y="669"/>
                  </a:lnTo>
                  <a:lnTo>
                    <a:pt x="379" y="670"/>
                  </a:lnTo>
                  <a:lnTo>
                    <a:pt x="381" y="688"/>
                  </a:lnTo>
                  <a:lnTo>
                    <a:pt x="372" y="693"/>
                  </a:lnTo>
                  <a:lnTo>
                    <a:pt x="359" y="676"/>
                  </a:lnTo>
                  <a:lnTo>
                    <a:pt x="363" y="666"/>
                  </a:lnTo>
                  <a:lnTo>
                    <a:pt x="360" y="663"/>
                  </a:lnTo>
                  <a:lnTo>
                    <a:pt x="343" y="665"/>
                  </a:lnTo>
                  <a:lnTo>
                    <a:pt x="346" y="678"/>
                  </a:lnTo>
                  <a:lnTo>
                    <a:pt x="346" y="678"/>
                  </a:lnTo>
                  <a:lnTo>
                    <a:pt x="326" y="669"/>
                  </a:lnTo>
                  <a:lnTo>
                    <a:pt x="300" y="667"/>
                  </a:lnTo>
                  <a:lnTo>
                    <a:pt x="296" y="676"/>
                  </a:lnTo>
                  <a:lnTo>
                    <a:pt x="297" y="708"/>
                  </a:lnTo>
                  <a:lnTo>
                    <a:pt x="284" y="721"/>
                  </a:lnTo>
                  <a:lnTo>
                    <a:pt x="287" y="729"/>
                  </a:lnTo>
                  <a:lnTo>
                    <a:pt x="277" y="765"/>
                  </a:lnTo>
                  <a:lnTo>
                    <a:pt x="234" y="747"/>
                  </a:lnTo>
                  <a:lnTo>
                    <a:pt x="218" y="763"/>
                  </a:lnTo>
                  <a:lnTo>
                    <a:pt x="213" y="776"/>
                  </a:lnTo>
                  <a:lnTo>
                    <a:pt x="205" y="778"/>
                  </a:lnTo>
                  <a:lnTo>
                    <a:pt x="173" y="760"/>
                  </a:lnTo>
                  <a:lnTo>
                    <a:pt x="164" y="741"/>
                  </a:lnTo>
                  <a:lnTo>
                    <a:pt x="174" y="731"/>
                  </a:lnTo>
                  <a:lnTo>
                    <a:pt x="170" y="722"/>
                  </a:lnTo>
                  <a:lnTo>
                    <a:pt x="157" y="718"/>
                  </a:lnTo>
                  <a:lnTo>
                    <a:pt x="118" y="722"/>
                  </a:lnTo>
                  <a:lnTo>
                    <a:pt x="108" y="708"/>
                  </a:lnTo>
                  <a:lnTo>
                    <a:pt x="82" y="699"/>
                  </a:lnTo>
                  <a:lnTo>
                    <a:pt x="59" y="683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2" y="665"/>
                  </a:lnTo>
                  <a:lnTo>
                    <a:pt x="55" y="640"/>
                  </a:lnTo>
                  <a:lnTo>
                    <a:pt x="53" y="633"/>
                  </a:lnTo>
                  <a:lnTo>
                    <a:pt x="36" y="626"/>
                  </a:lnTo>
                  <a:lnTo>
                    <a:pt x="40" y="608"/>
                  </a:lnTo>
                  <a:lnTo>
                    <a:pt x="36" y="604"/>
                  </a:lnTo>
                  <a:lnTo>
                    <a:pt x="45" y="590"/>
                  </a:lnTo>
                  <a:lnTo>
                    <a:pt x="55" y="584"/>
                  </a:lnTo>
                  <a:lnTo>
                    <a:pt x="39" y="577"/>
                  </a:lnTo>
                  <a:lnTo>
                    <a:pt x="46" y="558"/>
                  </a:lnTo>
                  <a:lnTo>
                    <a:pt x="26" y="543"/>
                  </a:lnTo>
                  <a:lnTo>
                    <a:pt x="16" y="531"/>
                  </a:lnTo>
                  <a:lnTo>
                    <a:pt x="19" y="513"/>
                  </a:lnTo>
                  <a:lnTo>
                    <a:pt x="7" y="490"/>
                  </a:lnTo>
                  <a:lnTo>
                    <a:pt x="0" y="489"/>
                  </a:lnTo>
                  <a:lnTo>
                    <a:pt x="2" y="477"/>
                  </a:lnTo>
                  <a:lnTo>
                    <a:pt x="10" y="476"/>
                  </a:lnTo>
                  <a:lnTo>
                    <a:pt x="9" y="461"/>
                  </a:lnTo>
                  <a:lnTo>
                    <a:pt x="23" y="445"/>
                  </a:lnTo>
                  <a:lnTo>
                    <a:pt x="30" y="421"/>
                  </a:lnTo>
                  <a:lnTo>
                    <a:pt x="27" y="408"/>
                  </a:lnTo>
                  <a:lnTo>
                    <a:pt x="35" y="407"/>
                  </a:lnTo>
                  <a:lnTo>
                    <a:pt x="45" y="391"/>
                  </a:lnTo>
                  <a:lnTo>
                    <a:pt x="51" y="391"/>
                  </a:lnTo>
                  <a:lnTo>
                    <a:pt x="59" y="369"/>
                  </a:lnTo>
                  <a:lnTo>
                    <a:pt x="58" y="350"/>
                  </a:lnTo>
                  <a:lnTo>
                    <a:pt x="45" y="329"/>
                  </a:lnTo>
                  <a:lnTo>
                    <a:pt x="52" y="327"/>
                  </a:lnTo>
                  <a:lnTo>
                    <a:pt x="66" y="300"/>
                  </a:lnTo>
                  <a:lnTo>
                    <a:pt x="46" y="288"/>
                  </a:lnTo>
                  <a:lnTo>
                    <a:pt x="46" y="270"/>
                  </a:lnTo>
                  <a:lnTo>
                    <a:pt x="61" y="261"/>
                  </a:lnTo>
                  <a:lnTo>
                    <a:pt x="69" y="270"/>
                  </a:lnTo>
                  <a:lnTo>
                    <a:pt x="79" y="267"/>
                  </a:lnTo>
                  <a:lnTo>
                    <a:pt x="68" y="222"/>
                  </a:lnTo>
                  <a:lnTo>
                    <a:pt x="69" y="173"/>
                  </a:lnTo>
                  <a:lnTo>
                    <a:pt x="78" y="164"/>
                  </a:lnTo>
                  <a:lnTo>
                    <a:pt x="81" y="137"/>
                  </a:lnTo>
                  <a:lnTo>
                    <a:pt x="74" y="128"/>
                  </a:lnTo>
                  <a:lnTo>
                    <a:pt x="88" y="108"/>
                  </a:lnTo>
                  <a:lnTo>
                    <a:pt x="100" y="10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15" y="105"/>
                  </a:lnTo>
                  <a:lnTo>
                    <a:pt x="131" y="107"/>
                  </a:lnTo>
                  <a:lnTo>
                    <a:pt x="150" y="92"/>
                  </a:lnTo>
                  <a:lnTo>
                    <a:pt x="159" y="92"/>
                  </a:lnTo>
                  <a:lnTo>
                    <a:pt x="159" y="79"/>
                  </a:lnTo>
                  <a:lnTo>
                    <a:pt x="172" y="69"/>
                  </a:lnTo>
                  <a:lnTo>
                    <a:pt x="199" y="64"/>
                  </a:lnTo>
                  <a:lnTo>
                    <a:pt x="235" y="36"/>
                  </a:lnTo>
                  <a:lnTo>
                    <a:pt x="247" y="55"/>
                  </a:lnTo>
                  <a:lnTo>
                    <a:pt x="278" y="36"/>
                  </a:lnTo>
                  <a:lnTo>
                    <a:pt x="290" y="35"/>
                  </a:lnTo>
                  <a:lnTo>
                    <a:pt x="313" y="48"/>
                  </a:lnTo>
                  <a:lnTo>
                    <a:pt x="329" y="36"/>
                  </a:lnTo>
                  <a:lnTo>
                    <a:pt x="330" y="20"/>
                  </a:lnTo>
                  <a:lnTo>
                    <a:pt x="356" y="9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89" y="36"/>
                  </a:lnTo>
                  <a:lnTo>
                    <a:pt x="417" y="98"/>
                  </a:lnTo>
                  <a:lnTo>
                    <a:pt x="399" y="118"/>
                  </a:lnTo>
                  <a:lnTo>
                    <a:pt x="424" y="128"/>
                  </a:lnTo>
                  <a:lnTo>
                    <a:pt x="432" y="140"/>
                  </a:lnTo>
                  <a:lnTo>
                    <a:pt x="430" y="146"/>
                  </a:lnTo>
                  <a:lnTo>
                    <a:pt x="421" y="146"/>
                  </a:lnTo>
                  <a:lnTo>
                    <a:pt x="415" y="154"/>
                  </a:lnTo>
                  <a:lnTo>
                    <a:pt x="417" y="173"/>
                  </a:lnTo>
                  <a:lnTo>
                    <a:pt x="422" y="182"/>
                  </a:lnTo>
                  <a:lnTo>
                    <a:pt x="432" y="185"/>
                  </a:lnTo>
                  <a:lnTo>
                    <a:pt x="441" y="200"/>
                  </a:lnTo>
                  <a:lnTo>
                    <a:pt x="453" y="202"/>
                  </a:lnTo>
                  <a:lnTo>
                    <a:pt x="460" y="215"/>
                  </a:lnTo>
                  <a:lnTo>
                    <a:pt x="454" y="244"/>
                  </a:lnTo>
                  <a:lnTo>
                    <a:pt x="467" y="265"/>
                  </a:lnTo>
                  <a:lnTo>
                    <a:pt x="471" y="320"/>
                  </a:lnTo>
                  <a:lnTo>
                    <a:pt x="464" y="350"/>
                  </a:lnTo>
                  <a:lnTo>
                    <a:pt x="473" y="352"/>
                  </a:lnTo>
                  <a:lnTo>
                    <a:pt x="457" y="398"/>
                  </a:lnTo>
                  <a:lnTo>
                    <a:pt x="461" y="398"/>
                  </a:lnTo>
                  <a:lnTo>
                    <a:pt x="486" y="365"/>
                  </a:lnTo>
                  <a:lnTo>
                    <a:pt x="486" y="401"/>
                  </a:lnTo>
                  <a:lnTo>
                    <a:pt x="496" y="402"/>
                  </a:lnTo>
                  <a:lnTo>
                    <a:pt x="502" y="415"/>
                  </a:lnTo>
                  <a:lnTo>
                    <a:pt x="499" y="422"/>
                  </a:lnTo>
                  <a:lnTo>
                    <a:pt x="487" y="424"/>
                  </a:lnTo>
                  <a:lnTo>
                    <a:pt x="473" y="444"/>
                  </a:lnTo>
                  <a:lnTo>
                    <a:pt x="460" y="448"/>
                  </a:lnTo>
                  <a:lnTo>
                    <a:pt x="467" y="464"/>
                  </a:lnTo>
                  <a:lnTo>
                    <a:pt x="489" y="444"/>
                  </a:lnTo>
                  <a:lnTo>
                    <a:pt x="494" y="444"/>
                  </a:lnTo>
                  <a:lnTo>
                    <a:pt x="497" y="450"/>
                  </a:lnTo>
                  <a:lnTo>
                    <a:pt x="490" y="474"/>
                  </a:lnTo>
                  <a:lnTo>
                    <a:pt x="470" y="479"/>
                  </a:lnTo>
                  <a:lnTo>
                    <a:pt x="454" y="490"/>
                  </a:lnTo>
                  <a:lnTo>
                    <a:pt x="440" y="512"/>
                  </a:lnTo>
                  <a:lnTo>
                    <a:pt x="445" y="518"/>
                  </a:lnTo>
                  <a:lnTo>
                    <a:pt x="460" y="510"/>
                  </a:lnTo>
                  <a:lnTo>
                    <a:pt x="467" y="519"/>
                  </a:lnTo>
                  <a:lnTo>
                    <a:pt x="437" y="525"/>
                  </a:lnTo>
                  <a:lnTo>
                    <a:pt x="444" y="532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13413105" y="4495512"/>
              <a:ext cx="317500" cy="260350"/>
            </a:xfrm>
            <a:custGeom>
              <a:avLst/>
              <a:gdLst>
                <a:gd name="T0" fmla="*/ 170 w 599"/>
                <a:gd name="T1" fmla="*/ 362 h 490"/>
                <a:gd name="T2" fmla="*/ 141 w 599"/>
                <a:gd name="T3" fmla="*/ 363 h 490"/>
                <a:gd name="T4" fmla="*/ 138 w 599"/>
                <a:gd name="T5" fmla="*/ 422 h 490"/>
                <a:gd name="T6" fmla="*/ 118 w 599"/>
                <a:gd name="T7" fmla="*/ 451 h 490"/>
                <a:gd name="T8" fmla="*/ 142 w 599"/>
                <a:gd name="T9" fmla="*/ 489 h 490"/>
                <a:gd name="T10" fmla="*/ 106 w 599"/>
                <a:gd name="T11" fmla="*/ 463 h 490"/>
                <a:gd name="T12" fmla="*/ 86 w 599"/>
                <a:gd name="T13" fmla="*/ 461 h 490"/>
                <a:gd name="T14" fmla="*/ 54 w 599"/>
                <a:gd name="T15" fmla="*/ 473 h 490"/>
                <a:gd name="T16" fmla="*/ 33 w 599"/>
                <a:gd name="T17" fmla="*/ 457 h 490"/>
                <a:gd name="T18" fmla="*/ 2 w 599"/>
                <a:gd name="T19" fmla="*/ 458 h 490"/>
                <a:gd name="T20" fmla="*/ 14 w 599"/>
                <a:gd name="T21" fmla="*/ 434 h 490"/>
                <a:gd name="T22" fmla="*/ 30 w 599"/>
                <a:gd name="T23" fmla="*/ 404 h 490"/>
                <a:gd name="T24" fmla="*/ 15 w 599"/>
                <a:gd name="T25" fmla="*/ 398 h 490"/>
                <a:gd name="T26" fmla="*/ 23 w 599"/>
                <a:gd name="T27" fmla="*/ 372 h 490"/>
                <a:gd name="T28" fmla="*/ 18 w 599"/>
                <a:gd name="T29" fmla="*/ 333 h 490"/>
                <a:gd name="T30" fmla="*/ 0 w 599"/>
                <a:gd name="T31" fmla="*/ 303 h 490"/>
                <a:gd name="T32" fmla="*/ 24 w 599"/>
                <a:gd name="T33" fmla="*/ 317 h 490"/>
                <a:gd name="T34" fmla="*/ 43 w 599"/>
                <a:gd name="T35" fmla="*/ 291 h 490"/>
                <a:gd name="T36" fmla="*/ 63 w 599"/>
                <a:gd name="T37" fmla="*/ 258 h 490"/>
                <a:gd name="T38" fmla="*/ 100 w 599"/>
                <a:gd name="T39" fmla="*/ 238 h 490"/>
                <a:gd name="T40" fmla="*/ 88 w 599"/>
                <a:gd name="T41" fmla="*/ 218 h 490"/>
                <a:gd name="T42" fmla="*/ 80 w 599"/>
                <a:gd name="T43" fmla="*/ 172 h 490"/>
                <a:gd name="T44" fmla="*/ 141 w 599"/>
                <a:gd name="T45" fmla="*/ 170 h 490"/>
                <a:gd name="T46" fmla="*/ 152 w 599"/>
                <a:gd name="T47" fmla="*/ 130 h 490"/>
                <a:gd name="T48" fmla="*/ 178 w 599"/>
                <a:gd name="T49" fmla="*/ 91 h 490"/>
                <a:gd name="T50" fmla="*/ 193 w 599"/>
                <a:gd name="T51" fmla="*/ 63 h 490"/>
                <a:gd name="T52" fmla="*/ 214 w 599"/>
                <a:gd name="T53" fmla="*/ 43 h 490"/>
                <a:gd name="T54" fmla="*/ 234 w 599"/>
                <a:gd name="T55" fmla="*/ 22 h 490"/>
                <a:gd name="T56" fmla="*/ 330 w 599"/>
                <a:gd name="T57" fmla="*/ 2 h 490"/>
                <a:gd name="T58" fmla="*/ 351 w 599"/>
                <a:gd name="T59" fmla="*/ 0 h 490"/>
                <a:gd name="T60" fmla="*/ 370 w 599"/>
                <a:gd name="T61" fmla="*/ 0 h 490"/>
                <a:gd name="T62" fmla="*/ 402 w 599"/>
                <a:gd name="T63" fmla="*/ 19 h 490"/>
                <a:gd name="T64" fmla="*/ 446 w 599"/>
                <a:gd name="T65" fmla="*/ 33 h 490"/>
                <a:gd name="T66" fmla="*/ 471 w 599"/>
                <a:gd name="T67" fmla="*/ 35 h 490"/>
                <a:gd name="T68" fmla="*/ 485 w 599"/>
                <a:gd name="T69" fmla="*/ 17 h 490"/>
                <a:gd name="T70" fmla="*/ 503 w 599"/>
                <a:gd name="T71" fmla="*/ 23 h 490"/>
                <a:gd name="T72" fmla="*/ 514 w 599"/>
                <a:gd name="T73" fmla="*/ 82 h 490"/>
                <a:gd name="T74" fmla="*/ 553 w 599"/>
                <a:gd name="T75" fmla="*/ 97 h 490"/>
                <a:gd name="T76" fmla="*/ 547 w 599"/>
                <a:gd name="T77" fmla="*/ 115 h 490"/>
                <a:gd name="T78" fmla="*/ 599 w 599"/>
                <a:gd name="T79" fmla="*/ 141 h 490"/>
                <a:gd name="T80" fmla="*/ 565 w 599"/>
                <a:gd name="T81" fmla="*/ 205 h 490"/>
                <a:gd name="T82" fmla="*/ 540 w 599"/>
                <a:gd name="T83" fmla="*/ 248 h 490"/>
                <a:gd name="T84" fmla="*/ 527 w 599"/>
                <a:gd name="T85" fmla="*/ 235 h 490"/>
                <a:gd name="T86" fmla="*/ 501 w 599"/>
                <a:gd name="T87" fmla="*/ 197 h 490"/>
                <a:gd name="T88" fmla="*/ 467 w 599"/>
                <a:gd name="T89" fmla="*/ 166 h 490"/>
                <a:gd name="T90" fmla="*/ 400 w 599"/>
                <a:gd name="T91" fmla="*/ 146 h 490"/>
                <a:gd name="T92" fmla="*/ 340 w 599"/>
                <a:gd name="T93" fmla="*/ 163 h 490"/>
                <a:gd name="T94" fmla="*/ 298 w 599"/>
                <a:gd name="T95" fmla="*/ 196 h 490"/>
                <a:gd name="T96" fmla="*/ 247 w 599"/>
                <a:gd name="T97" fmla="*/ 222 h 490"/>
                <a:gd name="T98" fmla="*/ 227 w 599"/>
                <a:gd name="T99" fmla="*/ 218 h 490"/>
                <a:gd name="T100" fmla="*/ 223 w 599"/>
                <a:gd name="T101" fmla="*/ 234 h 490"/>
                <a:gd name="T102" fmla="*/ 222 w 599"/>
                <a:gd name="T103" fmla="*/ 257 h 490"/>
                <a:gd name="T104" fmla="*/ 229 w 599"/>
                <a:gd name="T105" fmla="*/ 264 h 490"/>
                <a:gd name="T106" fmla="*/ 226 w 599"/>
                <a:gd name="T107" fmla="*/ 277 h 490"/>
                <a:gd name="T108" fmla="*/ 214 w 599"/>
                <a:gd name="T109" fmla="*/ 307 h 490"/>
                <a:gd name="T110" fmla="*/ 209 w 599"/>
                <a:gd name="T111" fmla="*/ 303 h 490"/>
                <a:gd name="T112" fmla="*/ 174 w 599"/>
                <a:gd name="T113" fmla="*/ 34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90">
                  <a:moveTo>
                    <a:pt x="174" y="343"/>
                  </a:moveTo>
                  <a:lnTo>
                    <a:pt x="170" y="362"/>
                  </a:lnTo>
                  <a:lnTo>
                    <a:pt x="151" y="356"/>
                  </a:lnTo>
                  <a:lnTo>
                    <a:pt x="141" y="363"/>
                  </a:lnTo>
                  <a:lnTo>
                    <a:pt x="132" y="392"/>
                  </a:lnTo>
                  <a:lnTo>
                    <a:pt x="138" y="422"/>
                  </a:lnTo>
                  <a:lnTo>
                    <a:pt x="118" y="431"/>
                  </a:lnTo>
                  <a:lnTo>
                    <a:pt x="118" y="451"/>
                  </a:lnTo>
                  <a:lnTo>
                    <a:pt x="137" y="461"/>
                  </a:lnTo>
                  <a:lnTo>
                    <a:pt x="142" y="489"/>
                  </a:lnTo>
                  <a:lnTo>
                    <a:pt x="137" y="490"/>
                  </a:lnTo>
                  <a:lnTo>
                    <a:pt x="106" y="463"/>
                  </a:lnTo>
                  <a:lnTo>
                    <a:pt x="92" y="461"/>
                  </a:lnTo>
                  <a:lnTo>
                    <a:pt x="86" y="461"/>
                  </a:lnTo>
                  <a:lnTo>
                    <a:pt x="64" y="480"/>
                  </a:lnTo>
                  <a:lnTo>
                    <a:pt x="54" y="473"/>
                  </a:lnTo>
                  <a:lnTo>
                    <a:pt x="49" y="477"/>
                  </a:lnTo>
                  <a:lnTo>
                    <a:pt x="33" y="457"/>
                  </a:lnTo>
                  <a:lnTo>
                    <a:pt x="4" y="473"/>
                  </a:lnTo>
                  <a:lnTo>
                    <a:pt x="2" y="458"/>
                  </a:lnTo>
                  <a:lnTo>
                    <a:pt x="14" y="440"/>
                  </a:lnTo>
                  <a:lnTo>
                    <a:pt x="14" y="434"/>
                  </a:lnTo>
                  <a:lnTo>
                    <a:pt x="34" y="411"/>
                  </a:lnTo>
                  <a:lnTo>
                    <a:pt x="30" y="404"/>
                  </a:lnTo>
                  <a:lnTo>
                    <a:pt x="15" y="405"/>
                  </a:lnTo>
                  <a:lnTo>
                    <a:pt x="15" y="398"/>
                  </a:lnTo>
                  <a:lnTo>
                    <a:pt x="23" y="396"/>
                  </a:lnTo>
                  <a:lnTo>
                    <a:pt x="23" y="372"/>
                  </a:lnTo>
                  <a:lnTo>
                    <a:pt x="14" y="350"/>
                  </a:lnTo>
                  <a:lnTo>
                    <a:pt x="18" y="333"/>
                  </a:lnTo>
                  <a:lnTo>
                    <a:pt x="4" y="317"/>
                  </a:lnTo>
                  <a:lnTo>
                    <a:pt x="0" y="303"/>
                  </a:lnTo>
                  <a:lnTo>
                    <a:pt x="5" y="295"/>
                  </a:lnTo>
                  <a:lnTo>
                    <a:pt x="24" y="317"/>
                  </a:lnTo>
                  <a:lnTo>
                    <a:pt x="27" y="316"/>
                  </a:lnTo>
                  <a:lnTo>
                    <a:pt x="43" y="291"/>
                  </a:lnTo>
                  <a:lnTo>
                    <a:pt x="54" y="287"/>
                  </a:lnTo>
                  <a:lnTo>
                    <a:pt x="63" y="258"/>
                  </a:lnTo>
                  <a:lnTo>
                    <a:pt x="85" y="249"/>
                  </a:lnTo>
                  <a:lnTo>
                    <a:pt x="100" y="238"/>
                  </a:lnTo>
                  <a:lnTo>
                    <a:pt x="99" y="228"/>
                  </a:lnTo>
                  <a:lnTo>
                    <a:pt x="88" y="218"/>
                  </a:lnTo>
                  <a:lnTo>
                    <a:pt x="67" y="179"/>
                  </a:lnTo>
                  <a:lnTo>
                    <a:pt x="80" y="172"/>
                  </a:lnTo>
                  <a:lnTo>
                    <a:pt x="119" y="176"/>
                  </a:lnTo>
                  <a:lnTo>
                    <a:pt x="141" y="170"/>
                  </a:lnTo>
                  <a:lnTo>
                    <a:pt x="158" y="144"/>
                  </a:lnTo>
                  <a:lnTo>
                    <a:pt x="152" y="130"/>
                  </a:lnTo>
                  <a:lnTo>
                    <a:pt x="164" y="97"/>
                  </a:lnTo>
                  <a:lnTo>
                    <a:pt x="178" y="91"/>
                  </a:lnTo>
                  <a:lnTo>
                    <a:pt x="180" y="81"/>
                  </a:lnTo>
                  <a:lnTo>
                    <a:pt x="193" y="63"/>
                  </a:lnTo>
                  <a:lnTo>
                    <a:pt x="204" y="38"/>
                  </a:lnTo>
                  <a:lnTo>
                    <a:pt x="214" y="43"/>
                  </a:lnTo>
                  <a:lnTo>
                    <a:pt x="224" y="40"/>
                  </a:lnTo>
                  <a:lnTo>
                    <a:pt x="234" y="22"/>
                  </a:lnTo>
                  <a:lnTo>
                    <a:pt x="312" y="23"/>
                  </a:lnTo>
                  <a:lnTo>
                    <a:pt x="330" y="2"/>
                  </a:lnTo>
                  <a:lnTo>
                    <a:pt x="343" y="6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7" y="10"/>
                  </a:lnTo>
                  <a:lnTo>
                    <a:pt x="402" y="19"/>
                  </a:lnTo>
                  <a:lnTo>
                    <a:pt x="433" y="16"/>
                  </a:lnTo>
                  <a:lnTo>
                    <a:pt x="446" y="33"/>
                  </a:lnTo>
                  <a:lnTo>
                    <a:pt x="459" y="39"/>
                  </a:lnTo>
                  <a:lnTo>
                    <a:pt x="471" y="35"/>
                  </a:lnTo>
                  <a:lnTo>
                    <a:pt x="478" y="20"/>
                  </a:lnTo>
                  <a:lnTo>
                    <a:pt x="485" y="17"/>
                  </a:lnTo>
                  <a:lnTo>
                    <a:pt x="490" y="26"/>
                  </a:lnTo>
                  <a:lnTo>
                    <a:pt x="503" y="23"/>
                  </a:lnTo>
                  <a:lnTo>
                    <a:pt x="511" y="46"/>
                  </a:lnTo>
                  <a:lnTo>
                    <a:pt x="514" y="82"/>
                  </a:lnTo>
                  <a:lnTo>
                    <a:pt x="549" y="82"/>
                  </a:lnTo>
                  <a:lnTo>
                    <a:pt x="553" y="97"/>
                  </a:lnTo>
                  <a:lnTo>
                    <a:pt x="544" y="107"/>
                  </a:lnTo>
                  <a:lnTo>
                    <a:pt x="547" y="115"/>
                  </a:lnTo>
                  <a:lnTo>
                    <a:pt x="560" y="137"/>
                  </a:lnTo>
                  <a:lnTo>
                    <a:pt x="599" y="141"/>
                  </a:lnTo>
                  <a:lnTo>
                    <a:pt x="599" y="141"/>
                  </a:lnTo>
                  <a:lnTo>
                    <a:pt x="565" y="205"/>
                  </a:lnTo>
                  <a:lnTo>
                    <a:pt x="553" y="270"/>
                  </a:lnTo>
                  <a:lnTo>
                    <a:pt x="540" y="248"/>
                  </a:lnTo>
                  <a:lnTo>
                    <a:pt x="528" y="248"/>
                  </a:lnTo>
                  <a:lnTo>
                    <a:pt x="527" y="235"/>
                  </a:lnTo>
                  <a:lnTo>
                    <a:pt x="508" y="216"/>
                  </a:lnTo>
                  <a:lnTo>
                    <a:pt x="501" y="197"/>
                  </a:lnTo>
                  <a:lnTo>
                    <a:pt x="475" y="186"/>
                  </a:lnTo>
                  <a:lnTo>
                    <a:pt x="467" y="166"/>
                  </a:lnTo>
                  <a:lnTo>
                    <a:pt x="409" y="156"/>
                  </a:lnTo>
                  <a:lnTo>
                    <a:pt x="400" y="146"/>
                  </a:lnTo>
                  <a:lnTo>
                    <a:pt x="344" y="154"/>
                  </a:lnTo>
                  <a:lnTo>
                    <a:pt x="340" y="163"/>
                  </a:lnTo>
                  <a:lnTo>
                    <a:pt x="296" y="185"/>
                  </a:lnTo>
                  <a:lnTo>
                    <a:pt x="298" y="196"/>
                  </a:lnTo>
                  <a:lnTo>
                    <a:pt x="258" y="203"/>
                  </a:lnTo>
                  <a:lnTo>
                    <a:pt x="247" y="222"/>
                  </a:lnTo>
                  <a:lnTo>
                    <a:pt x="243" y="212"/>
                  </a:lnTo>
                  <a:lnTo>
                    <a:pt x="227" y="218"/>
                  </a:lnTo>
                  <a:lnTo>
                    <a:pt x="229" y="229"/>
                  </a:lnTo>
                  <a:lnTo>
                    <a:pt x="223" y="234"/>
                  </a:lnTo>
                  <a:lnTo>
                    <a:pt x="227" y="242"/>
                  </a:lnTo>
                  <a:lnTo>
                    <a:pt x="222" y="257"/>
                  </a:lnTo>
                  <a:lnTo>
                    <a:pt x="227" y="254"/>
                  </a:lnTo>
                  <a:lnTo>
                    <a:pt x="229" y="264"/>
                  </a:lnTo>
                  <a:lnTo>
                    <a:pt x="223" y="267"/>
                  </a:lnTo>
                  <a:lnTo>
                    <a:pt x="226" y="277"/>
                  </a:lnTo>
                  <a:lnTo>
                    <a:pt x="210" y="294"/>
                  </a:lnTo>
                  <a:lnTo>
                    <a:pt x="214" y="307"/>
                  </a:lnTo>
                  <a:lnTo>
                    <a:pt x="210" y="310"/>
                  </a:lnTo>
                  <a:lnTo>
                    <a:pt x="209" y="303"/>
                  </a:lnTo>
                  <a:lnTo>
                    <a:pt x="201" y="304"/>
                  </a:lnTo>
                  <a:lnTo>
                    <a:pt x="174" y="343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13592493" y="4378037"/>
              <a:ext cx="163513" cy="88900"/>
            </a:xfrm>
            <a:custGeom>
              <a:avLst/>
              <a:gdLst>
                <a:gd name="T0" fmla="*/ 72 w 310"/>
                <a:gd name="T1" fmla="*/ 47 h 167"/>
                <a:gd name="T2" fmla="*/ 111 w 310"/>
                <a:gd name="T3" fmla="*/ 26 h 167"/>
                <a:gd name="T4" fmla="*/ 114 w 310"/>
                <a:gd name="T5" fmla="*/ 8 h 167"/>
                <a:gd name="T6" fmla="*/ 152 w 310"/>
                <a:gd name="T7" fmla="*/ 20 h 167"/>
                <a:gd name="T8" fmla="*/ 182 w 310"/>
                <a:gd name="T9" fmla="*/ 21 h 167"/>
                <a:gd name="T10" fmla="*/ 201 w 310"/>
                <a:gd name="T11" fmla="*/ 0 h 167"/>
                <a:gd name="T12" fmla="*/ 211 w 310"/>
                <a:gd name="T13" fmla="*/ 7 h 167"/>
                <a:gd name="T14" fmla="*/ 206 w 310"/>
                <a:gd name="T15" fmla="*/ 24 h 167"/>
                <a:gd name="T16" fmla="*/ 209 w 310"/>
                <a:gd name="T17" fmla="*/ 31 h 167"/>
                <a:gd name="T18" fmla="*/ 216 w 310"/>
                <a:gd name="T19" fmla="*/ 31 h 167"/>
                <a:gd name="T20" fmla="*/ 219 w 310"/>
                <a:gd name="T21" fmla="*/ 24 h 167"/>
                <a:gd name="T22" fmla="*/ 227 w 310"/>
                <a:gd name="T23" fmla="*/ 23 h 167"/>
                <a:gd name="T24" fmla="*/ 247 w 310"/>
                <a:gd name="T25" fmla="*/ 27 h 167"/>
                <a:gd name="T26" fmla="*/ 247 w 310"/>
                <a:gd name="T27" fmla="*/ 34 h 167"/>
                <a:gd name="T28" fmla="*/ 239 w 310"/>
                <a:gd name="T29" fmla="*/ 40 h 167"/>
                <a:gd name="T30" fmla="*/ 242 w 310"/>
                <a:gd name="T31" fmla="*/ 49 h 167"/>
                <a:gd name="T32" fmla="*/ 264 w 310"/>
                <a:gd name="T33" fmla="*/ 53 h 167"/>
                <a:gd name="T34" fmla="*/ 278 w 310"/>
                <a:gd name="T35" fmla="*/ 65 h 167"/>
                <a:gd name="T36" fmla="*/ 286 w 310"/>
                <a:gd name="T37" fmla="*/ 63 h 167"/>
                <a:gd name="T38" fmla="*/ 310 w 310"/>
                <a:gd name="T39" fmla="*/ 83 h 167"/>
                <a:gd name="T40" fmla="*/ 310 w 310"/>
                <a:gd name="T41" fmla="*/ 83 h 167"/>
                <a:gd name="T42" fmla="*/ 307 w 310"/>
                <a:gd name="T43" fmla="*/ 101 h 167"/>
                <a:gd name="T44" fmla="*/ 300 w 310"/>
                <a:gd name="T45" fmla="*/ 103 h 167"/>
                <a:gd name="T46" fmla="*/ 280 w 310"/>
                <a:gd name="T47" fmla="*/ 93 h 167"/>
                <a:gd name="T48" fmla="*/ 274 w 310"/>
                <a:gd name="T49" fmla="*/ 99 h 167"/>
                <a:gd name="T50" fmla="*/ 245 w 310"/>
                <a:gd name="T51" fmla="*/ 95 h 167"/>
                <a:gd name="T52" fmla="*/ 215 w 310"/>
                <a:gd name="T53" fmla="*/ 98 h 167"/>
                <a:gd name="T54" fmla="*/ 202 w 310"/>
                <a:gd name="T55" fmla="*/ 108 h 167"/>
                <a:gd name="T56" fmla="*/ 202 w 310"/>
                <a:gd name="T57" fmla="*/ 115 h 167"/>
                <a:gd name="T58" fmla="*/ 196 w 310"/>
                <a:gd name="T59" fmla="*/ 122 h 167"/>
                <a:gd name="T60" fmla="*/ 175 w 310"/>
                <a:gd name="T61" fmla="*/ 124 h 167"/>
                <a:gd name="T62" fmla="*/ 153 w 310"/>
                <a:gd name="T63" fmla="*/ 141 h 167"/>
                <a:gd name="T64" fmla="*/ 144 w 310"/>
                <a:gd name="T65" fmla="*/ 141 h 167"/>
                <a:gd name="T66" fmla="*/ 130 w 310"/>
                <a:gd name="T67" fmla="*/ 124 h 167"/>
                <a:gd name="T68" fmla="*/ 104 w 310"/>
                <a:gd name="T69" fmla="*/ 128 h 167"/>
                <a:gd name="T70" fmla="*/ 91 w 310"/>
                <a:gd name="T71" fmla="*/ 132 h 167"/>
                <a:gd name="T72" fmla="*/ 85 w 310"/>
                <a:gd name="T73" fmla="*/ 142 h 167"/>
                <a:gd name="T74" fmla="*/ 75 w 310"/>
                <a:gd name="T75" fmla="*/ 138 h 167"/>
                <a:gd name="T76" fmla="*/ 58 w 310"/>
                <a:gd name="T77" fmla="*/ 154 h 167"/>
                <a:gd name="T78" fmla="*/ 55 w 310"/>
                <a:gd name="T79" fmla="*/ 163 h 167"/>
                <a:gd name="T80" fmla="*/ 43 w 310"/>
                <a:gd name="T81" fmla="*/ 167 h 167"/>
                <a:gd name="T82" fmla="*/ 43 w 310"/>
                <a:gd name="T83" fmla="*/ 167 h 167"/>
                <a:gd name="T84" fmla="*/ 10 w 310"/>
                <a:gd name="T85" fmla="*/ 154 h 167"/>
                <a:gd name="T86" fmla="*/ 22 w 310"/>
                <a:gd name="T87" fmla="*/ 144 h 167"/>
                <a:gd name="T88" fmla="*/ 28 w 310"/>
                <a:gd name="T89" fmla="*/ 89 h 167"/>
                <a:gd name="T90" fmla="*/ 0 w 310"/>
                <a:gd name="T91" fmla="*/ 67 h 167"/>
                <a:gd name="T92" fmla="*/ 2 w 310"/>
                <a:gd name="T93" fmla="*/ 62 h 167"/>
                <a:gd name="T94" fmla="*/ 7 w 310"/>
                <a:gd name="T95" fmla="*/ 59 h 167"/>
                <a:gd name="T96" fmla="*/ 36 w 310"/>
                <a:gd name="T97" fmla="*/ 73 h 167"/>
                <a:gd name="T98" fmla="*/ 46 w 310"/>
                <a:gd name="T99" fmla="*/ 70 h 167"/>
                <a:gd name="T100" fmla="*/ 72 w 310"/>
                <a:gd name="T101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167">
                  <a:moveTo>
                    <a:pt x="72" y="47"/>
                  </a:moveTo>
                  <a:lnTo>
                    <a:pt x="111" y="26"/>
                  </a:lnTo>
                  <a:lnTo>
                    <a:pt x="114" y="8"/>
                  </a:lnTo>
                  <a:lnTo>
                    <a:pt x="152" y="20"/>
                  </a:lnTo>
                  <a:lnTo>
                    <a:pt x="182" y="21"/>
                  </a:lnTo>
                  <a:lnTo>
                    <a:pt x="201" y="0"/>
                  </a:lnTo>
                  <a:lnTo>
                    <a:pt x="211" y="7"/>
                  </a:lnTo>
                  <a:lnTo>
                    <a:pt x="206" y="24"/>
                  </a:lnTo>
                  <a:lnTo>
                    <a:pt x="209" y="31"/>
                  </a:lnTo>
                  <a:lnTo>
                    <a:pt x="216" y="31"/>
                  </a:lnTo>
                  <a:lnTo>
                    <a:pt x="219" y="24"/>
                  </a:lnTo>
                  <a:lnTo>
                    <a:pt x="227" y="23"/>
                  </a:lnTo>
                  <a:lnTo>
                    <a:pt x="247" y="27"/>
                  </a:lnTo>
                  <a:lnTo>
                    <a:pt x="247" y="34"/>
                  </a:lnTo>
                  <a:lnTo>
                    <a:pt x="239" y="40"/>
                  </a:lnTo>
                  <a:lnTo>
                    <a:pt x="242" y="49"/>
                  </a:lnTo>
                  <a:lnTo>
                    <a:pt x="264" y="53"/>
                  </a:lnTo>
                  <a:lnTo>
                    <a:pt x="278" y="65"/>
                  </a:lnTo>
                  <a:lnTo>
                    <a:pt x="286" y="6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07" y="101"/>
                  </a:lnTo>
                  <a:lnTo>
                    <a:pt x="300" y="103"/>
                  </a:lnTo>
                  <a:lnTo>
                    <a:pt x="280" y="93"/>
                  </a:lnTo>
                  <a:lnTo>
                    <a:pt x="274" y="99"/>
                  </a:lnTo>
                  <a:lnTo>
                    <a:pt x="245" y="95"/>
                  </a:lnTo>
                  <a:lnTo>
                    <a:pt x="215" y="98"/>
                  </a:lnTo>
                  <a:lnTo>
                    <a:pt x="202" y="108"/>
                  </a:lnTo>
                  <a:lnTo>
                    <a:pt x="202" y="115"/>
                  </a:lnTo>
                  <a:lnTo>
                    <a:pt x="196" y="122"/>
                  </a:lnTo>
                  <a:lnTo>
                    <a:pt x="175" y="124"/>
                  </a:lnTo>
                  <a:lnTo>
                    <a:pt x="153" y="141"/>
                  </a:lnTo>
                  <a:lnTo>
                    <a:pt x="144" y="141"/>
                  </a:lnTo>
                  <a:lnTo>
                    <a:pt x="130" y="124"/>
                  </a:lnTo>
                  <a:lnTo>
                    <a:pt x="104" y="128"/>
                  </a:lnTo>
                  <a:lnTo>
                    <a:pt x="91" y="132"/>
                  </a:lnTo>
                  <a:lnTo>
                    <a:pt x="85" y="142"/>
                  </a:lnTo>
                  <a:lnTo>
                    <a:pt x="75" y="138"/>
                  </a:lnTo>
                  <a:lnTo>
                    <a:pt x="58" y="154"/>
                  </a:lnTo>
                  <a:lnTo>
                    <a:pt x="55" y="163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10" y="154"/>
                  </a:lnTo>
                  <a:lnTo>
                    <a:pt x="22" y="144"/>
                  </a:lnTo>
                  <a:lnTo>
                    <a:pt x="28" y="89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7" y="59"/>
                  </a:lnTo>
                  <a:lnTo>
                    <a:pt x="36" y="73"/>
                  </a:lnTo>
                  <a:lnTo>
                    <a:pt x="46" y="70"/>
                  </a:lnTo>
                  <a:lnTo>
                    <a:pt x="72" y="4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2914630" y="4649499"/>
              <a:ext cx="257175" cy="246063"/>
            </a:xfrm>
            <a:custGeom>
              <a:avLst/>
              <a:gdLst>
                <a:gd name="T0" fmla="*/ 245 w 486"/>
                <a:gd name="T1" fmla="*/ 438 h 463"/>
                <a:gd name="T2" fmla="*/ 218 w 486"/>
                <a:gd name="T3" fmla="*/ 437 h 463"/>
                <a:gd name="T4" fmla="*/ 176 w 486"/>
                <a:gd name="T5" fmla="*/ 454 h 463"/>
                <a:gd name="T6" fmla="*/ 141 w 486"/>
                <a:gd name="T7" fmla="*/ 435 h 463"/>
                <a:gd name="T8" fmla="*/ 163 w 486"/>
                <a:gd name="T9" fmla="*/ 395 h 463"/>
                <a:gd name="T10" fmla="*/ 213 w 486"/>
                <a:gd name="T11" fmla="*/ 301 h 463"/>
                <a:gd name="T12" fmla="*/ 218 w 486"/>
                <a:gd name="T13" fmla="*/ 293 h 463"/>
                <a:gd name="T14" fmla="*/ 248 w 486"/>
                <a:gd name="T15" fmla="*/ 235 h 463"/>
                <a:gd name="T16" fmla="*/ 176 w 486"/>
                <a:gd name="T17" fmla="*/ 242 h 463"/>
                <a:gd name="T18" fmla="*/ 225 w 486"/>
                <a:gd name="T19" fmla="*/ 175 h 463"/>
                <a:gd name="T20" fmla="*/ 200 w 486"/>
                <a:gd name="T21" fmla="*/ 144 h 463"/>
                <a:gd name="T22" fmla="*/ 166 w 486"/>
                <a:gd name="T23" fmla="*/ 87 h 463"/>
                <a:gd name="T24" fmla="*/ 193 w 486"/>
                <a:gd name="T25" fmla="*/ 79 h 463"/>
                <a:gd name="T26" fmla="*/ 247 w 486"/>
                <a:gd name="T27" fmla="*/ 36 h 463"/>
                <a:gd name="T28" fmla="*/ 274 w 486"/>
                <a:gd name="T29" fmla="*/ 17 h 463"/>
                <a:gd name="T30" fmla="*/ 313 w 486"/>
                <a:gd name="T31" fmla="*/ 38 h 463"/>
                <a:gd name="T32" fmla="*/ 340 w 486"/>
                <a:gd name="T33" fmla="*/ 59 h 463"/>
                <a:gd name="T34" fmla="*/ 365 w 486"/>
                <a:gd name="T35" fmla="*/ 72 h 463"/>
                <a:gd name="T36" fmla="*/ 362 w 486"/>
                <a:gd name="T37" fmla="*/ 23 h 463"/>
                <a:gd name="T38" fmla="*/ 408 w 486"/>
                <a:gd name="T39" fmla="*/ 4 h 463"/>
                <a:gd name="T40" fmla="*/ 445 w 486"/>
                <a:gd name="T41" fmla="*/ 59 h 463"/>
                <a:gd name="T42" fmla="*/ 486 w 486"/>
                <a:gd name="T43" fmla="*/ 153 h 463"/>
                <a:gd name="T44" fmla="*/ 453 w 486"/>
                <a:gd name="T45" fmla="*/ 173 h 463"/>
                <a:gd name="T46" fmla="*/ 431 w 486"/>
                <a:gd name="T47" fmla="*/ 218 h 463"/>
                <a:gd name="T48" fmla="*/ 409 w 486"/>
                <a:gd name="T49" fmla="*/ 254 h 463"/>
                <a:gd name="T50" fmla="*/ 383 w 486"/>
                <a:gd name="T51" fmla="*/ 268 h 463"/>
                <a:gd name="T52" fmla="*/ 376 w 486"/>
                <a:gd name="T53" fmla="*/ 317 h 463"/>
                <a:gd name="T54" fmla="*/ 395 w 486"/>
                <a:gd name="T55" fmla="*/ 352 h 463"/>
                <a:gd name="T56" fmla="*/ 388 w 486"/>
                <a:gd name="T57" fmla="*/ 382 h 463"/>
                <a:gd name="T58" fmla="*/ 408 w 486"/>
                <a:gd name="T59" fmla="*/ 434 h 463"/>
                <a:gd name="T60" fmla="*/ 359 w 486"/>
                <a:gd name="T61" fmla="*/ 451 h 463"/>
                <a:gd name="T62" fmla="*/ 319 w 486"/>
                <a:gd name="T63" fmla="*/ 460 h 463"/>
                <a:gd name="T64" fmla="*/ 172 w 486"/>
                <a:gd name="T65" fmla="*/ 281 h 463"/>
                <a:gd name="T66" fmla="*/ 163 w 486"/>
                <a:gd name="T67" fmla="*/ 320 h 463"/>
                <a:gd name="T68" fmla="*/ 117 w 486"/>
                <a:gd name="T69" fmla="*/ 333 h 463"/>
                <a:gd name="T70" fmla="*/ 91 w 486"/>
                <a:gd name="T71" fmla="*/ 324 h 463"/>
                <a:gd name="T72" fmla="*/ 94 w 486"/>
                <a:gd name="T73" fmla="*/ 346 h 463"/>
                <a:gd name="T74" fmla="*/ 48 w 486"/>
                <a:gd name="T75" fmla="*/ 404 h 463"/>
                <a:gd name="T76" fmla="*/ 22 w 486"/>
                <a:gd name="T77" fmla="*/ 437 h 463"/>
                <a:gd name="T78" fmla="*/ 0 w 486"/>
                <a:gd name="T79" fmla="*/ 398 h 463"/>
                <a:gd name="T80" fmla="*/ 4 w 486"/>
                <a:gd name="T81" fmla="*/ 349 h 463"/>
                <a:gd name="T82" fmla="*/ 53 w 486"/>
                <a:gd name="T83" fmla="*/ 274 h 463"/>
                <a:gd name="T84" fmla="*/ 81 w 486"/>
                <a:gd name="T85" fmla="*/ 293 h 463"/>
                <a:gd name="T86" fmla="*/ 125 w 486"/>
                <a:gd name="T87" fmla="*/ 283 h 463"/>
                <a:gd name="T88" fmla="*/ 163 w 486"/>
                <a:gd name="T89" fmla="*/ 283 h 463"/>
                <a:gd name="T90" fmla="*/ 79 w 486"/>
                <a:gd name="T91" fmla="*/ 388 h 463"/>
                <a:gd name="T92" fmla="*/ 79 w 486"/>
                <a:gd name="T93" fmla="*/ 440 h 463"/>
                <a:gd name="T94" fmla="*/ 53 w 486"/>
                <a:gd name="T95" fmla="*/ 434 h 463"/>
                <a:gd name="T96" fmla="*/ 71 w 486"/>
                <a:gd name="T97" fmla="*/ 411 h 463"/>
                <a:gd name="T98" fmla="*/ 157 w 486"/>
                <a:gd name="T99" fmla="*/ 270 h 463"/>
                <a:gd name="T100" fmla="*/ 176 w 486"/>
                <a:gd name="T101" fmla="*/ 25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6" h="463">
                  <a:moveTo>
                    <a:pt x="272" y="458"/>
                  </a:moveTo>
                  <a:lnTo>
                    <a:pt x="249" y="447"/>
                  </a:lnTo>
                  <a:lnTo>
                    <a:pt x="245" y="438"/>
                  </a:lnTo>
                  <a:lnTo>
                    <a:pt x="235" y="435"/>
                  </a:lnTo>
                  <a:lnTo>
                    <a:pt x="228" y="424"/>
                  </a:lnTo>
                  <a:lnTo>
                    <a:pt x="218" y="437"/>
                  </a:lnTo>
                  <a:lnTo>
                    <a:pt x="202" y="444"/>
                  </a:lnTo>
                  <a:lnTo>
                    <a:pt x="186" y="444"/>
                  </a:lnTo>
                  <a:lnTo>
                    <a:pt x="176" y="454"/>
                  </a:lnTo>
                  <a:lnTo>
                    <a:pt x="157" y="451"/>
                  </a:lnTo>
                  <a:lnTo>
                    <a:pt x="151" y="440"/>
                  </a:lnTo>
                  <a:lnTo>
                    <a:pt x="141" y="435"/>
                  </a:lnTo>
                  <a:lnTo>
                    <a:pt x="141" y="435"/>
                  </a:lnTo>
                  <a:lnTo>
                    <a:pt x="144" y="415"/>
                  </a:lnTo>
                  <a:lnTo>
                    <a:pt x="163" y="395"/>
                  </a:lnTo>
                  <a:lnTo>
                    <a:pt x="186" y="347"/>
                  </a:lnTo>
                  <a:lnTo>
                    <a:pt x="216" y="319"/>
                  </a:lnTo>
                  <a:lnTo>
                    <a:pt x="213" y="301"/>
                  </a:lnTo>
                  <a:lnTo>
                    <a:pt x="206" y="300"/>
                  </a:lnTo>
                  <a:lnTo>
                    <a:pt x="205" y="293"/>
                  </a:lnTo>
                  <a:lnTo>
                    <a:pt x="218" y="293"/>
                  </a:lnTo>
                  <a:lnTo>
                    <a:pt x="219" y="288"/>
                  </a:lnTo>
                  <a:lnTo>
                    <a:pt x="203" y="278"/>
                  </a:lnTo>
                  <a:lnTo>
                    <a:pt x="248" y="235"/>
                  </a:lnTo>
                  <a:lnTo>
                    <a:pt x="244" y="232"/>
                  </a:lnTo>
                  <a:lnTo>
                    <a:pt x="223" y="239"/>
                  </a:lnTo>
                  <a:lnTo>
                    <a:pt x="176" y="242"/>
                  </a:lnTo>
                  <a:lnTo>
                    <a:pt x="176" y="235"/>
                  </a:lnTo>
                  <a:lnTo>
                    <a:pt x="225" y="202"/>
                  </a:lnTo>
                  <a:lnTo>
                    <a:pt x="225" y="175"/>
                  </a:lnTo>
                  <a:lnTo>
                    <a:pt x="229" y="169"/>
                  </a:lnTo>
                  <a:lnTo>
                    <a:pt x="213" y="147"/>
                  </a:lnTo>
                  <a:lnTo>
                    <a:pt x="200" y="144"/>
                  </a:lnTo>
                  <a:lnTo>
                    <a:pt x="198" y="130"/>
                  </a:lnTo>
                  <a:lnTo>
                    <a:pt x="172" y="118"/>
                  </a:lnTo>
                  <a:lnTo>
                    <a:pt x="166" y="87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93" y="79"/>
                  </a:lnTo>
                  <a:lnTo>
                    <a:pt x="190" y="61"/>
                  </a:lnTo>
                  <a:lnTo>
                    <a:pt x="219" y="33"/>
                  </a:lnTo>
                  <a:lnTo>
                    <a:pt x="247" y="36"/>
                  </a:lnTo>
                  <a:lnTo>
                    <a:pt x="257" y="10"/>
                  </a:lnTo>
                  <a:lnTo>
                    <a:pt x="259" y="17"/>
                  </a:lnTo>
                  <a:lnTo>
                    <a:pt x="274" y="17"/>
                  </a:lnTo>
                  <a:lnTo>
                    <a:pt x="285" y="28"/>
                  </a:lnTo>
                  <a:lnTo>
                    <a:pt x="313" y="38"/>
                  </a:lnTo>
                  <a:lnTo>
                    <a:pt x="313" y="38"/>
                  </a:lnTo>
                  <a:lnTo>
                    <a:pt x="313" y="42"/>
                  </a:lnTo>
                  <a:lnTo>
                    <a:pt x="329" y="46"/>
                  </a:lnTo>
                  <a:lnTo>
                    <a:pt x="340" y="59"/>
                  </a:lnTo>
                  <a:lnTo>
                    <a:pt x="350" y="61"/>
                  </a:lnTo>
                  <a:lnTo>
                    <a:pt x="357" y="72"/>
                  </a:lnTo>
                  <a:lnTo>
                    <a:pt x="365" y="72"/>
                  </a:lnTo>
                  <a:lnTo>
                    <a:pt x="373" y="61"/>
                  </a:lnTo>
                  <a:lnTo>
                    <a:pt x="378" y="46"/>
                  </a:lnTo>
                  <a:lnTo>
                    <a:pt x="362" y="23"/>
                  </a:lnTo>
                  <a:lnTo>
                    <a:pt x="365" y="10"/>
                  </a:lnTo>
                  <a:lnTo>
                    <a:pt x="383" y="0"/>
                  </a:lnTo>
                  <a:lnTo>
                    <a:pt x="408" y="4"/>
                  </a:lnTo>
                  <a:lnTo>
                    <a:pt x="427" y="25"/>
                  </a:lnTo>
                  <a:lnTo>
                    <a:pt x="431" y="46"/>
                  </a:lnTo>
                  <a:lnTo>
                    <a:pt x="445" y="59"/>
                  </a:lnTo>
                  <a:lnTo>
                    <a:pt x="457" y="90"/>
                  </a:lnTo>
                  <a:lnTo>
                    <a:pt x="460" y="130"/>
                  </a:lnTo>
                  <a:lnTo>
                    <a:pt x="486" y="153"/>
                  </a:lnTo>
                  <a:lnTo>
                    <a:pt x="486" y="153"/>
                  </a:lnTo>
                  <a:lnTo>
                    <a:pt x="463" y="156"/>
                  </a:lnTo>
                  <a:lnTo>
                    <a:pt x="453" y="173"/>
                  </a:lnTo>
                  <a:lnTo>
                    <a:pt x="453" y="190"/>
                  </a:lnTo>
                  <a:lnTo>
                    <a:pt x="435" y="202"/>
                  </a:lnTo>
                  <a:lnTo>
                    <a:pt x="431" y="218"/>
                  </a:lnTo>
                  <a:lnTo>
                    <a:pt x="421" y="218"/>
                  </a:lnTo>
                  <a:lnTo>
                    <a:pt x="414" y="228"/>
                  </a:lnTo>
                  <a:lnTo>
                    <a:pt x="409" y="254"/>
                  </a:lnTo>
                  <a:lnTo>
                    <a:pt x="401" y="260"/>
                  </a:lnTo>
                  <a:lnTo>
                    <a:pt x="388" y="255"/>
                  </a:lnTo>
                  <a:lnTo>
                    <a:pt x="383" y="268"/>
                  </a:lnTo>
                  <a:lnTo>
                    <a:pt x="376" y="271"/>
                  </a:lnTo>
                  <a:lnTo>
                    <a:pt x="372" y="297"/>
                  </a:lnTo>
                  <a:lnTo>
                    <a:pt x="376" y="317"/>
                  </a:lnTo>
                  <a:lnTo>
                    <a:pt x="383" y="329"/>
                  </a:lnTo>
                  <a:lnTo>
                    <a:pt x="392" y="330"/>
                  </a:lnTo>
                  <a:lnTo>
                    <a:pt x="395" y="352"/>
                  </a:lnTo>
                  <a:lnTo>
                    <a:pt x="408" y="363"/>
                  </a:lnTo>
                  <a:lnTo>
                    <a:pt x="398" y="382"/>
                  </a:lnTo>
                  <a:lnTo>
                    <a:pt x="388" y="382"/>
                  </a:lnTo>
                  <a:lnTo>
                    <a:pt x="383" y="394"/>
                  </a:lnTo>
                  <a:lnTo>
                    <a:pt x="404" y="418"/>
                  </a:lnTo>
                  <a:lnTo>
                    <a:pt x="408" y="434"/>
                  </a:lnTo>
                  <a:lnTo>
                    <a:pt x="392" y="435"/>
                  </a:lnTo>
                  <a:lnTo>
                    <a:pt x="372" y="430"/>
                  </a:lnTo>
                  <a:lnTo>
                    <a:pt x="359" y="451"/>
                  </a:lnTo>
                  <a:lnTo>
                    <a:pt x="352" y="453"/>
                  </a:lnTo>
                  <a:lnTo>
                    <a:pt x="336" y="447"/>
                  </a:lnTo>
                  <a:lnTo>
                    <a:pt x="319" y="460"/>
                  </a:lnTo>
                  <a:lnTo>
                    <a:pt x="272" y="458"/>
                  </a:lnTo>
                  <a:close/>
                  <a:moveTo>
                    <a:pt x="163" y="283"/>
                  </a:moveTo>
                  <a:lnTo>
                    <a:pt x="172" y="281"/>
                  </a:lnTo>
                  <a:lnTo>
                    <a:pt x="169" y="304"/>
                  </a:lnTo>
                  <a:lnTo>
                    <a:pt x="159" y="319"/>
                  </a:lnTo>
                  <a:lnTo>
                    <a:pt x="163" y="320"/>
                  </a:lnTo>
                  <a:lnTo>
                    <a:pt x="153" y="335"/>
                  </a:lnTo>
                  <a:lnTo>
                    <a:pt x="138" y="342"/>
                  </a:lnTo>
                  <a:lnTo>
                    <a:pt x="117" y="333"/>
                  </a:lnTo>
                  <a:lnTo>
                    <a:pt x="101" y="335"/>
                  </a:lnTo>
                  <a:lnTo>
                    <a:pt x="100" y="327"/>
                  </a:lnTo>
                  <a:lnTo>
                    <a:pt x="91" y="324"/>
                  </a:lnTo>
                  <a:lnTo>
                    <a:pt x="84" y="332"/>
                  </a:lnTo>
                  <a:lnTo>
                    <a:pt x="92" y="339"/>
                  </a:lnTo>
                  <a:lnTo>
                    <a:pt x="94" y="346"/>
                  </a:lnTo>
                  <a:lnTo>
                    <a:pt x="85" y="365"/>
                  </a:lnTo>
                  <a:lnTo>
                    <a:pt x="52" y="389"/>
                  </a:lnTo>
                  <a:lnTo>
                    <a:pt x="48" y="404"/>
                  </a:lnTo>
                  <a:lnTo>
                    <a:pt x="29" y="417"/>
                  </a:lnTo>
                  <a:lnTo>
                    <a:pt x="30" y="434"/>
                  </a:lnTo>
                  <a:lnTo>
                    <a:pt x="22" y="437"/>
                  </a:lnTo>
                  <a:lnTo>
                    <a:pt x="9" y="417"/>
                  </a:lnTo>
                  <a:lnTo>
                    <a:pt x="14" y="402"/>
                  </a:lnTo>
                  <a:lnTo>
                    <a:pt x="0" y="398"/>
                  </a:lnTo>
                  <a:lnTo>
                    <a:pt x="13" y="372"/>
                  </a:lnTo>
                  <a:lnTo>
                    <a:pt x="4" y="362"/>
                  </a:lnTo>
                  <a:lnTo>
                    <a:pt x="4" y="349"/>
                  </a:lnTo>
                  <a:lnTo>
                    <a:pt x="26" y="306"/>
                  </a:lnTo>
                  <a:lnTo>
                    <a:pt x="29" y="286"/>
                  </a:lnTo>
                  <a:lnTo>
                    <a:pt x="53" y="274"/>
                  </a:lnTo>
                  <a:lnTo>
                    <a:pt x="79" y="271"/>
                  </a:lnTo>
                  <a:lnTo>
                    <a:pt x="84" y="275"/>
                  </a:lnTo>
                  <a:lnTo>
                    <a:pt x="81" y="293"/>
                  </a:lnTo>
                  <a:lnTo>
                    <a:pt x="85" y="311"/>
                  </a:lnTo>
                  <a:lnTo>
                    <a:pt x="115" y="296"/>
                  </a:lnTo>
                  <a:lnTo>
                    <a:pt x="125" y="283"/>
                  </a:lnTo>
                  <a:lnTo>
                    <a:pt x="141" y="278"/>
                  </a:lnTo>
                  <a:lnTo>
                    <a:pt x="151" y="286"/>
                  </a:lnTo>
                  <a:lnTo>
                    <a:pt x="163" y="283"/>
                  </a:lnTo>
                  <a:close/>
                  <a:moveTo>
                    <a:pt x="71" y="411"/>
                  </a:moveTo>
                  <a:lnTo>
                    <a:pt x="69" y="398"/>
                  </a:lnTo>
                  <a:lnTo>
                    <a:pt x="79" y="388"/>
                  </a:lnTo>
                  <a:lnTo>
                    <a:pt x="75" y="405"/>
                  </a:lnTo>
                  <a:lnTo>
                    <a:pt x="88" y="435"/>
                  </a:lnTo>
                  <a:lnTo>
                    <a:pt x="79" y="440"/>
                  </a:lnTo>
                  <a:lnTo>
                    <a:pt x="71" y="463"/>
                  </a:lnTo>
                  <a:lnTo>
                    <a:pt x="52" y="448"/>
                  </a:lnTo>
                  <a:lnTo>
                    <a:pt x="53" y="434"/>
                  </a:lnTo>
                  <a:lnTo>
                    <a:pt x="48" y="428"/>
                  </a:lnTo>
                  <a:lnTo>
                    <a:pt x="51" y="412"/>
                  </a:lnTo>
                  <a:lnTo>
                    <a:pt x="71" y="411"/>
                  </a:lnTo>
                  <a:close/>
                  <a:moveTo>
                    <a:pt x="173" y="268"/>
                  </a:moveTo>
                  <a:lnTo>
                    <a:pt x="163" y="273"/>
                  </a:lnTo>
                  <a:lnTo>
                    <a:pt x="157" y="270"/>
                  </a:lnTo>
                  <a:lnTo>
                    <a:pt x="153" y="254"/>
                  </a:lnTo>
                  <a:lnTo>
                    <a:pt x="170" y="238"/>
                  </a:lnTo>
                  <a:lnTo>
                    <a:pt x="176" y="254"/>
                  </a:lnTo>
                  <a:lnTo>
                    <a:pt x="170" y="261"/>
                  </a:lnTo>
                  <a:lnTo>
                    <a:pt x="173" y="26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14597380" y="4087524"/>
              <a:ext cx="158750" cy="122238"/>
            </a:xfrm>
            <a:custGeom>
              <a:avLst/>
              <a:gdLst>
                <a:gd name="T0" fmla="*/ 7 w 300"/>
                <a:gd name="T1" fmla="*/ 98 h 231"/>
                <a:gd name="T2" fmla="*/ 49 w 300"/>
                <a:gd name="T3" fmla="*/ 71 h 231"/>
                <a:gd name="T4" fmla="*/ 71 w 300"/>
                <a:gd name="T5" fmla="*/ 59 h 231"/>
                <a:gd name="T6" fmla="*/ 77 w 300"/>
                <a:gd name="T7" fmla="*/ 0 h 231"/>
                <a:gd name="T8" fmla="*/ 88 w 300"/>
                <a:gd name="T9" fmla="*/ 3 h 231"/>
                <a:gd name="T10" fmla="*/ 107 w 300"/>
                <a:gd name="T11" fmla="*/ 12 h 231"/>
                <a:gd name="T12" fmla="*/ 133 w 300"/>
                <a:gd name="T13" fmla="*/ 27 h 231"/>
                <a:gd name="T14" fmla="*/ 196 w 300"/>
                <a:gd name="T15" fmla="*/ 74 h 231"/>
                <a:gd name="T16" fmla="*/ 205 w 300"/>
                <a:gd name="T17" fmla="*/ 36 h 231"/>
                <a:gd name="T18" fmla="*/ 195 w 300"/>
                <a:gd name="T19" fmla="*/ 22 h 231"/>
                <a:gd name="T20" fmla="*/ 218 w 300"/>
                <a:gd name="T21" fmla="*/ 13 h 231"/>
                <a:gd name="T22" fmla="*/ 271 w 300"/>
                <a:gd name="T23" fmla="*/ 49 h 231"/>
                <a:gd name="T24" fmla="*/ 280 w 300"/>
                <a:gd name="T25" fmla="*/ 59 h 231"/>
                <a:gd name="T26" fmla="*/ 291 w 300"/>
                <a:gd name="T27" fmla="*/ 56 h 231"/>
                <a:gd name="T28" fmla="*/ 293 w 300"/>
                <a:gd name="T29" fmla="*/ 56 h 231"/>
                <a:gd name="T30" fmla="*/ 293 w 300"/>
                <a:gd name="T31" fmla="*/ 56 h 231"/>
                <a:gd name="T32" fmla="*/ 293 w 300"/>
                <a:gd name="T33" fmla="*/ 56 h 231"/>
                <a:gd name="T34" fmla="*/ 300 w 300"/>
                <a:gd name="T35" fmla="*/ 69 h 231"/>
                <a:gd name="T36" fmla="*/ 260 w 300"/>
                <a:gd name="T37" fmla="*/ 82 h 231"/>
                <a:gd name="T38" fmla="*/ 260 w 300"/>
                <a:gd name="T39" fmla="*/ 98 h 231"/>
                <a:gd name="T40" fmla="*/ 274 w 300"/>
                <a:gd name="T41" fmla="*/ 101 h 231"/>
                <a:gd name="T42" fmla="*/ 261 w 300"/>
                <a:gd name="T43" fmla="*/ 112 h 231"/>
                <a:gd name="T44" fmla="*/ 250 w 300"/>
                <a:gd name="T45" fmla="*/ 121 h 231"/>
                <a:gd name="T46" fmla="*/ 264 w 300"/>
                <a:gd name="T47" fmla="*/ 148 h 231"/>
                <a:gd name="T48" fmla="*/ 276 w 300"/>
                <a:gd name="T49" fmla="*/ 176 h 231"/>
                <a:gd name="T50" fmla="*/ 287 w 300"/>
                <a:gd name="T51" fmla="*/ 199 h 231"/>
                <a:gd name="T52" fmla="*/ 263 w 300"/>
                <a:gd name="T53" fmla="*/ 210 h 231"/>
                <a:gd name="T54" fmla="*/ 270 w 300"/>
                <a:gd name="T55" fmla="*/ 222 h 231"/>
                <a:gd name="T56" fmla="*/ 245 w 300"/>
                <a:gd name="T57" fmla="*/ 229 h 231"/>
                <a:gd name="T58" fmla="*/ 242 w 300"/>
                <a:gd name="T59" fmla="*/ 187 h 231"/>
                <a:gd name="T60" fmla="*/ 232 w 300"/>
                <a:gd name="T61" fmla="*/ 163 h 231"/>
                <a:gd name="T62" fmla="*/ 141 w 300"/>
                <a:gd name="T63" fmla="*/ 159 h 231"/>
                <a:gd name="T64" fmla="*/ 82 w 300"/>
                <a:gd name="T65" fmla="*/ 187 h 231"/>
                <a:gd name="T66" fmla="*/ 68 w 300"/>
                <a:gd name="T67" fmla="*/ 231 h 231"/>
                <a:gd name="T68" fmla="*/ 41 w 300"/>
                <a:gd name="T69" fmla="*/ 228 h 231"/>
                <a:gd name="T70" fmla="*/ 26 w 300"/>
                <a:gd name="T71" fmla="*/ 205 h 231"/>
                <a:gd name="T72" fmla="*/ 32 w 300"/>
                <a:gd name="T73" fmla="*/ 167 h 231"/>
                <a:gd name="T74" fmla="*/ 31 w 300"/>
                <a:gd name="T75" fmla="*/ 123 h 231"/>
                <a:gd name="T76" fmla="*/ 0 w 300"/>
                <a:gd name="T77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31">
                  <a:moveTo>
                    <a:pt x="0" y="118"/>
                  </a:moveTo>
                  <a:lnTo>
                    <a:pt x="7" y="98"/>
                  </a:lnTo>
                  <a:lnTo>
                    <a:pt x="41" y="82"/>
                  </a:lnTo>
                  <a:lnTo>
                    <a:pt x="49" y="71"/>
                  </a:lnTo>
                  <a:lnTo>
                    <a:pt x="61" y="69"/>
                  </a:lnTo>
                  <a:lnTo>
                    <a:pt x="71" y="59"/>
                  </a:lnTo>
                  <a:lnTo>
                    <a:pt x="77" y="4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95" y="13"/>
                  </a:lnTo>
                  <a:lnTo>
                    <a:pt x="107" y="12"/>
                  </a:lnTo>
                  <a:lnTo>
                    <a:pt x="117" y="30"/>
                  </a:lnTo>
                  <a:lnTo>
                    <a:pt x="133" y="27"/>
                  </a:lnTo>
                  <a:lnTo>
                    <a:pt x="172" y="39"/>
                  </a:lnTo>
                  <a:lnTo>
                    <a:pt x="196" y="74"/>
                  </a:lnTo>
                  <a:lnTo>
                    <a:pt x="202" y="74"/>
                  </a:lnTo>
                  <a:lnTo>
                    <a:pt x="205" y="36"/>
                  </a:lnTo>
                  <a:lnTo>
                    <a:pt x="190" y="26"/>
                  </a:lnTo>
                  <a:lnTo>
                    <a:pt x="195" y="22"/>
                  </a:lnTo>
                  <a:lnTo>
                    <a:pt x="203" y="30"/>
                  </a:lnTo>
                  <a:lnTo>
                    <a:pt x="218" y="13"/>
                  </a:lnTo>
                  <a:lnTo>
                    <a:pt x="265" y="36"/>
                  </a:lnTo>
                  <a:lnTo>
                    <a:pt x="271" y="49"/>
                  </a:lnTo>
                  <a:lnTo>
                    <a:pt x="280" y="52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91" y="56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300" y="69"/>
                  </a:lnTo>
                  <a:lnTo>
                    <a:pt x="274" y="84"/>
                  </a:lnTo>
                  <a:lnTo>
                    <a:pt x="260" y="82"/>
                  </a:lnTo>
                  <a:lnTo>
                    <a:pt x="252" y="89"/>
                  </a:lnTo>
                  <a:lnTo>
                    <a:pt x="260" y="98"/>
                  </a:lnTo>
                  <a:lnTo>
                    <a:pt x="267" y="95"/>
                  </a:lnTo>
                  <a:lnTo>
                    <a:pt x="274" y="101"/>
                  </a:lnTo>
                  <a:lnTo>
                    <a:pt x="267" y="117"/>
                  </a:lnTo>
                  <a:lnTo>
                    <a:pt x="261" y="112"/>
                  </a:lnTo>
                  <a:lnTo>
                    <a:pt x="252" y="114"/>
                  </a:lnTo>
                  <a:lnTo>
                    <a:pt x="250" y="121"/>
                  </a:lnTo>
                  <a:lnTo>
                    <a:pt x="260" y="125"/>
                  </a:lnTo>
                  <a:lnTo>
                    <a:pt x="264" y="148"/>
                  </a:lnTo>
                  <a:lnTo>
                    <a:pt x="258" y="161"/>
                  </a:lnTo>
                  <a:lnTo>
                    <a:pt x="276" y="176"/>
                  </a:lnTo>
                  <a:lnTo>
                    <a:pt x="294" y="180"/>
                  </a:lnTo>
                  <a:lnTo>
                    <a:pt x="287" y="199"/>
                  </a:lnTo>
                  <a:lnTo>
                    <a:pt x="274" y="200"/>
                  </a:lnTo>
                  <a:lnTo>
                    <a:pt x="263" y="210"/>
                  </a:lnTo>
                  <a:lnTo>
                    <a:pt x="264" y="221"/>
                  </a:lnTo>
                  <a:lnTo>
                    <a:pt x="270" y="222"/>
                  </a:lnTo>
                  <a:lnTo>
                    <a:pt x="270" y="231"/>
                  </a:lnTo>
                  <a:lnTo>
                    <a:pt x="245" y="229"/>
                  </a:lnTo>
                  <a:lnTo>
                    <a:pt x="248" y="209"/>
                  </a:lnTo>
                  <a:lnTo>
                    <a:pt x="242" y="187"/>
                  </a:lnTo>
                  <a:lnTo>
                    <a:pt x="231" y="174"/>
                  </a:lnTo>
                  <a:lnTo>
                    <a:pt x="232" y="163"/>
                  </a:lnTo>
                  <a:lnTo>
                    <a:pt x="186" y="153"/>
                  </a:lnTo>
                  <a:lnTo>
                    <a:pt x="141" y="159"/>
                  </a:lnTo>
                  <a:lnTo>
                    <a:pt x="104" y="170"/>
                  </a:lnTo>
                  <a:lnTo>
                    <a:pt x="82" y="187"/>
                  </a:lnTo>
                  <a:lnTo>
                    <a:pt x="80" y="225"/>
                  </a:lnTo>
                  <a:lnTo>
                    <a:pt x="68" y="231"/>
                  </a:lnTo>
                  <a:lnTo>
                    <a:pt x="68" y="231"/>
                  </a:lnTo>
                  <a:lnTo>
                    <a:pt x="41" y="228"/>
                  </a:lnTo>
                  <a:lnTo>
                    <a:pt x="39" y="215"/>
                  </a:lnTo>
                  <a:lnTo>
                    <a:pt x="26" y="205"/>
                  </a:lnTo>
                  <a:lnTo>
                    <a:pt x="22" y="179"/>
                  </a:lnTo>
                  <a:lnTo>
                    <a:pt x="32" y="167"/>
                  </a:lnTo>
                  <a:lnTo>
                    <a:pt x="36" y="150"/>
                  </a:lnTo>
                  <a:lnTo>
                    <a:pt x="31" y="123"/>
                  </a:lnTo>
                  <a:lnTo>
                    <a:pt x="2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25"/>
            <p:cNvSpPr>
              <a:spLocks noEditPoints="1"/>
            </p:cNvSpPr>
            <p:nvPr/>
          </p:nvSpPr>
          <p:spPr bwMode="auto">
            <a:xfrm>
              <a:off x="12857480" y="4874924"/>
              <a:ext cx="290513" cy="427038"/>
            </a:xfrm>
            <a:custGeom>
              <a:avLst/>
              <a:gdLst>
                <a:gd name="T0" fmla="*/ 236 w 549"/>
                <a:gd name="T1" fmla="*/ 220 h 808"/>
                <a:gd name="T2" fmla="*/ 184 w 549"/>
                <a:gd name="T3" fmla="*/ 69 h 808"/>
                <a:gd name="T4" fmla="*/ 200 w 549"/>
                <a:gd name="T5" fmla="*/ 21 h 808"/>
                <a:gd name="T6" fmla="*/ 249 w 549"/>
                <a:gd name="T7" fmla="*/ 11 h 808"/>
                <a:gd name="T8" fmla="*/ 284 w 549"/>
                <a:gd name="T9" fmla="*/ 30 h 808"/>
                <a:gd name="T10" fmla="*/ 336 w 549"/>
                <a:gd name="T11" fmla="*/ 0 h 808"/>
                <a:gd name="T12" fmla="*/ 380 w 549"/>
                <a:gd name="T13" fmla="*/ 34 h 808"/>
                <a:gd name="T14" fmla="*/ 398 w 549"/>
                <a:gd name="T15" fmla="*/ 72 h 808"/>
                <a:gd name="T16" fmla="*/ 437 w 549"/>
                <a:gd name="T17" fmla="*/ 141 h 808"/>
                <a:gd name="T18" fmla="*/ 453 w 549"/>
                <a:gd name="T19" fmla="*/ 167 h 808"/>
                <a:gd name="T20" fmla="*/ 487 w 549"/>
                <a:gd name="T21" fmla="*/ 212 h 808"/>
                <a:gd name="T22" fmla="*/ 536 w 549"/>
                <a:gd name="T23" fmla="*/ 229 h 808"/>
                <a:gd name="T24" fmla="*/ 548 w 549"/>
                <a:gd name="T25" fmla="*/ 277 h 808"/>
                <a:gd name="T26" fmla="*/ 514 w 549"/>
                <a:gd name="T27" fmla="*/ 294 h 808"/>
                <a:gd name="T28" fmla="*/ 514 w 549"/>
                <a:gd name="T29" fmla="*/ 353 h 808"/>
                <a:gd name="T30" fmla="*/ 520 w 549"/>
                <a:gd name="T31" fmla="*/ 372 h 808"/>
                <a:gd name="T32" fmla="*/ 477 w 549"/>
                <a:gd name="T33" fmla="*/ 412 h 808"/>
                <a:gd name="T34" fmla="*/ 356 w 549"/>
                <a:gd name="T35" fmla="*/ 493 h 808"/>
                <a:gd name="T36" fmla="*/ 393 w 549"/>
                <a:gd name="T37" fmla="*/ 415 h 808"/>
                <a:gd name="T38" fmla="*/ 389 w 549"/>
                <a:gd name="T39" fmla="*/ 314 h 808"/>
                <a:gd name="T40" fmla="*/ 347 w 549"/>
                <a:gd name="T41" fmla="*/ 264 h 808"/>
                <a:gd name="T42" fmla="*/ 376 w 549"/>
                <a:gd name="T43" fmla="*/ 241 h 808"/>
                <a:gd name="T44" fmla="*/ 405 w 549"/>
                <a:gd name="T45" fmla="*/ 200 h 808"/>
                <a:gd name="T46" fmla="*/ 320 w 549"/>
                <a:gd name="T47" fmla="*/ 243 h 808"/>
                <a:gd name="T48" fmla="*/ 304 w 549"/>
                <a:gd name="T49" fmla="*/ 297 h 808"/>
                <a:gd name="T50" fmla="*/ 357 w 549"/>
                <a:gd name="T51" fmla="*/ 380 h 808"/>
                <a:gd name="T52" fmla="*/ 306 w 549"/>
                <a:gd name="T53" fmla="*/ 421 h 808"/>
                <a:gd name="T54" fmla="*/ 246 w 549"/>
                <a:gd name="T55" fmla="*/ 386 h 808"/>
                <a:gd name="T56" fmla="*/ 183 w 549"/>
                <a:gd name="T57" fmla="*/ 356 h 808"/>
                <a:gd name="T58" fmla="*/ 182 w 549"/>
                <a:gd name="T59" fmla="*/ 317 h 808"/>
                <a:gd name="T60" fmla="*/ 323 w 549"/>
                <a:gd name="T61" fmla="*/ 723 h 808"/>
                <a:gd name="T62" fmla="*/ 352 w 549"/>
                <a:gd name="T63" fmla="*/ 778 h 808"/>
                <a:gd name="T64" fmla="*/ 271 w 549"/>
                <a:gd name="T65" fmla="*/ 788 h 808"/>
                <a:gd name="T66" fmla="*/ 255 w 549"/>
                <a:gd name="T67" fmla="*/ 748 h 808"/>
                <a:gd name="T68" fmla="*/ 285 w 549"/>
                <a:gd name="T69" fmla="*/ 713 h 808"/>
                <a:gd name="T70" fmla="*/ 458 w 549"/>
                <a:gd name="T71" fmla="*/ 663 h 808"/>
                <a:gd name="T72" fmla="*/ 477 w 549"/>
                <a:gd name="T73" fmla="*/ 579 h 808"/>
                <a:gd name="T74" fmla="*/ 504 w 549"/>
                <a:gd name="T75" fmla="*/ 615 h 808"/>
                <a:gd name="T76" fmla="*/ 489 w 549"/>
                <a:gd name="T77" fmla="*/ 669 h 808"/>
                <a:gd name="T78" fmla="*/ 461 w 549"/>
                <a:gd name="T79" fmla="*/ 713 h 808"/>
                <a:gd name="T80" fmla="*/ 464 w 549"/>
                <a:gd name="T81" fmla="*/ 739 h 808"/>
                <a:gd name="T82" fmla="*/ 425 w 549"/>
                <a:gd name="T83" fmla="*/ 749 h 808"/>
                <a:gd name="T84" fmla="*/ 458 w 549"/>
                <a:gd name="T85" fmla="*/ 663 h 808"/>
                <a:gd name="T86" fmla="*/ 0 w 549"/>
                <a:gd name="T87" fmla="*/ 217 h 808"/>
                <a:gd name="T88" fmla="*/ 45 w 549"/>
                <a:gd name="T89" fmla="*/ 163 h 808"/>
                <a:gd name="T90" fmla="*/ 27 w 549"/>
                <a:gd name="T91" fmla="*/ 199 h 808"/>
                <a:gd name="T92" fmla="*/ 23 w 549"/>
                <a:gd name="T93" fmla="*/ 225 h 808"/>
                <a:gd name="T94" fmla="*/ 72 w 549"/>
                <a:gd name="T95" fmla="*/ 127 h 808"/>
                <a:gd name="T96" fmla="*/ 97 w 549"/>
                <a:gd name="T97" fmla="*/ 150 h 808"/>
                <a:gd name="T98" fmla="*/ 65 w 549"/>
                <a:gd name="T99" fmla="*/ 138 h 808"/>
                <a:gd name="T100" fmla="*/ 215 w 549"/>
                <a:gd name="T101" fmla="*/ 722 h 808"/>
                <a:gd name="T102" fmla="*/ 190 w 549"/>
                <a:gd name="T103" fmla="*/ 7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808">
                  <a:moveTo>
                    <a:pt x="215" y="315"/>
                  </a:moveTo>
                  <a:lnTo>
                    <a:pt x="235" y="282"/>
                  </a:lnTo>
                  <a:lnTo>
                    <a:pt x="239" y="239"/>
                  </a:lnTo>
                  <a:lnTo>
                    <a:pt x="236" y="220"/>
                  </a:lnTo>
                  <a:lnTo>
                    <a:pt x="180" y="163"/>
                  </a:lnTo>
                  <a:lnTo>
                    <a:pt x="200" y="114"/>
                  </a:lnTo>
                  <a:lnTo>
                    <a:pt x="197" y="95"/>
                  </a:lnTo>
                  <a:lnTo>
                    <a:pt x="184" y="69"/>
                  </a:lnTo>
                  <a:lnTo>
                    <a:pt x="195" y="50"/>
                  </a:lnTo>
                  <a:lnTo>
                    <a:pt x="182" y="40"/>
                  </a:lnTo>
                  <a:lnTo>
                    <a:pt x="186" y="30"/>
                  </a:lnTo>
                  <a:lnTo>
                    <a:pt x="200" y="21"/>
                  </a:lnTo>
                  <a:lnTo>
                    <a:pt x="210" y="23"/>
                  </a:lnTo>
                  <a:lnTo>
                    <a:pt x="222" y="30"/>
                  </a:lnTo>
                  <a:lnTo>
                    <a:pt x="242" y="29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59" y="16"/>
                  </a:lnTo>
                  <a:lnTo>
                    <a:pt x="265" y="27"/>
                  </a:lnTo>
                  <a:lnTo>
                    <a:pt x="284" y="30"/>
                  </a:lnTo>
                  <a:lnTo>
                    <a:pt x="294" y="20"/>
                  </a:lnTo>
                  <a:lnTo>
                    <a:pt x="310" y="20"/>
                  </a:lnTo>
                  <a:lnTo>
                    <a:pt x="326" y="13"/>
                  </a:lnTo>
                  <a:lnTo>
                    <a:pt x="336" y="0"/>
                  </a:lnTo>
                  <a:lnTo>
                    <a:pt x="343" y="13"/>
                  </a:lnTo>
                  <a:lnTo>
                    <a:pt x="353" y="14"/>
                  </a:lnTo>
                  <a:lnTo>
                    <a:pt x="357" y="23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2" y="53"/>
                  </a:lnTo>
                  <a:lnTo>
                    <a:pt x="383" y="58"/>
                  </a:lnTo>
                  <a:lnTo>
                    <a:pt x="398" y="72"/>
                  </a:lnTo>
                  <a:lnTo>
                    <a:pt x="406" y="96"/>
                  </a:lnTo>
                  <a:lnTo>
                    <a:pt x="425" y="104"/>
                  </a:lnTo>
                  <a:lnTo>
                    <a:pt x="438" y="118"/>
                  </a:lnTo>
                  <a:lnTo>
                    <a:pt x="437" y="141"/>
                  </a:lnTo>
                  <a:lnTo>
                    <a:pt x="432" y="143"/>
                  </a:lnTo>
                  <a:lnTo>
                    <a:pt x="437" y="158"/>
                  </a:lnTo>
                  <a:lnTo>
                    <a:pt x="448" y="160"/>
                  </a:lnTo>
                  <a:lnTo>
                    <a:pt x="453" y="167"/>
                  </a:lnTo>
                  <a:lnTo>
                    <a:pt x="473" y="168"/>
                  </a:lnTo>
                  <a:lnTo>
                    <a:pt x="470" y="180"/>
                  </a:lnTo>
                  <a:lnTo>
                    <a:pt x="484" y="183"/>
                  </a:lnTo>
                  <a:lnTo>
                    <a:pt x="487" y="212"/>
                  </a:lnTo>
                  <a:lnTo>
                    <a:pt x="496" y="229"/>
                  </a:lnTo>
                  <a:lnTo>
                    <a:pt x="506" y="219"/>
                  </a:lnTo>
                  <a:lnTo>
                    <a:pt x="519" y="230"/>
                  </a:lnTo>
                  <a:lnTo>
                    <a:pt x="536" y="229"/>
                  </a:lnTo>
                  <a:lnTo>
                    <a:pt x="543" y="233"/>
                  </a:lnTo>
                  <a:lnTo>
                    <a:pt x="549" y="251"/>
                  </a:lnTo>
                  <a:lnTo>
                    <a:pt x="545" y="261"/>
                  </a:lnTo>
                  <a:lnTo>
                    <a:pt x="548" y="277"/>
                  </a:lnTo>
                  <a:lnTo>
                    <a:pt x="538" y="288"/>
                  </a:lnTo>
                  <a:lnTo>
                    <a:pt x="535" y="301"/>
                  </a:lnTo>
                  <a:lnTo>
                    <a:pt x="535" y="301"/>
                  </a:lnTo>
                  <a:lnTo>
                    <a:pt x="514" y="294"/>
                  </a:lnTo>
                  <a:lnTo>
                    <a:pt x="496" y="308"/>
                  </a:lnTo>
                  <a:lnTo>
                    <a:pt x="483" y="327"/>
                  </a:lnTo>
                  <a:lnTo>
                    <a:pt x="481" y="341"/>
                  </a:lnTo>
                  <a:lnTo>
                    <a:pt x="514" y="353"/>
                  </a:lnTo>
                  <a:lnTo>
                    <a:pt x="514" y="360"/>
                  </a:lnTo>
                  <a:lnTo>
                    <a:pt x="503" y="373"/>
                  </a:lnTo>
                  <a:lnTo>
                    <a:pt x="506" y="376"/>
                  </a:lnTo>
                  <a:lnTo>
                    <a:pt x="520" y="372"/>
                  </a:lnTo>
                  <a:lnTo>
                    <a:pt x="522" y="376"/>
                  </a:lnTo>
                  <a:lnTo>
                    <a:pt x="499" y="396"/>
                  </a:lnTo>
                  <a:lnTo>
                    <a:pt x="481" y="398"/>
                  </a:lnTo>
                  <a:lnTo>
                    <a:pt x="477" y="412"/>
                  </a:lnTo>
                  <a:lnTo>
                    <a:pt x="463" y="434"/>
                  </a:lnTo>
                  <a:lnTo>
                    <a:pt x="431" y="451"/>
                  </a:lnTo>
                  <a:lnTo>
                    <a:pt x="405" y="455"/>
                  </a:lnTo>
                  <a:lnTo>
                    <a:pt x="356" y="493"/>
                  </a:lnTo>
                  <a:lnTo>
                    <a:pt x="363" y="468"/>
                  </a:lnTo>
                  <a:lnTo>
                    <a:pt x="353" y="461"/>
                  </a:lnTo>
                  <a:lnTo>
                    <a:pt x="386" y="435"/>
                  </a:lnTo>
                  <a:lnTo>
                    <a:pt x="393" y="415"/>
                  </a:lnTo>
                  <a:lnTo>
                    <a:pt x="389" y="402"/>
                  </a:lnTo>
                  <a:lnTo>
                    <a:pt x="402" y="386"/>
                  </a:lnTo>
                  <a:lnTo>
                    <a:pt x="406" y="352"/>
                  </a:lnTo>
                  <a:lnTo>
                    <a:pt x="389" y="314"/>
                  </a:lnTo>
                  <a:lnTo>
                    <a:pt x="382" y="304"/>
                  </a:lnTo>
                  <a:lnTo>
                    <a:pt x="369" y="298"/>
                  </a:lnTo>
                  <a:lnTo>
                    <a:pt x="372" y="264"/>
                  </a:lnTo>
                  <a:lnTo>
                    <a:pt x="347" y="264"/>
                  </a:lnTo>
                  <a:lnTo>
                    <a:pt x="331" y="249"/>
                  </a:lnTo>
                  <a:lnTo>
                    <a:pt x="343" y="233"/>
                  </a:lnTo>
                  <a:lnTo>
                    <a:pt x="363" y="229"/>
                  </a:lnTo>
                  <a:lnTo>
                    <a:pt x="376" y="241"/>
                  </a:lnTo>
                  <a:lnTo>
                    <a:pt x="373" y="255"/>
                  </a:lnTo>
                  <a:lnTo>
                    <a:pt x="393" y="258"/>
                  </a:lnTo>
                  <a:lnTo>
                    <a:pt x="414" y="220"/>
                  </a:lnTo>
                  <a:lnTo>
                    <a:pt x="405" y="200"/>
                  </a:lnTo>
                  <a:lnTo>
                    <a:pt x="356" y="186"/>
                  </a:lnTo>
                  <a:lnTo>
                    <a:pt x="342" y="199"/>
                  </a:lnTo>
                  <a:lnTo>
                    <a:pt x="337" y="220"/>
                  </a:lnTo>
                  <a:lnTo>
                    <a:pt x="320" y="243"/>
                  </a:lnTo>
                  <a:lnTo>
                    <a:pt x="323" y="254"/>
                  </a:lnTo>
                  <a:lnTo>
                    <a:pt x="311" y="279"/>
                  </a:lnTo>
                  <a:lnTo>
                    <a:pt x="307" y="279"/>
                  </a:lnTo>
                  <a:lnTo>
                    <a:pt x="304" y="297"/>
                  </a:lnTo>
                  <a:lnTo>
                    <a:pt x="308" y="321"/>
                  </a:lnTo>
                  <a:lnTo>
                    <a:pt x="323" y="359"/>
                  </a:lnTo>
                  <a:lnTo>
                    <a:pt x="342" y="376"/>
                  </a:lnTo>
                  <a:lnTo>
                    <a:pt x="357" y="380"/>
                  </a:lnTo>
                  <a:lnTo>
                    <a:pt x="349" y="412"/>
                  </a:lnTo>
                  <a:lnTo>
                    <a:pt x="330" y="425"/>
                  </a:lnTo>
                  <a:lnTo>
                    <a:pt x="318" y="416"/>
                  </a:lnTo>
                  <a:lnTo>
                    <a:pt x="306" y="421"/>
                  </a:lnTo>
                  <a:lnTo>
                    <a:pt x="301" y="416"/>
                  </a:lnTo>
                  <a:lnTo>
                    <a:pt x="301" y="402"/>
                  </a:lnTo>
                  <a:lnTo>
                    <a:pt x="284" y="386"/>
                  </a:lnTo>
                  <a:lnTo>
                    <a:pt x="246" y="386"/>
                  </a:lnTo>
                  <a:lnTo>
                    <a:pt x="231" y="380"/>
                  </a:lnTo>
                  <a:lnTo>
                    <a:pt x="197" y="388"/>
                  </a:lnTo>
                  <a:lnTo>
                    <a:pt x="195" y="360"/>
                  </a:lnTo>
                  <a:lnTo>
                    <a:pt x="183" y="356"/>
                  </a:lnTo>
                  <a:lnTo>
                    <a:pt x="196" y="346"/>
                  </a:lnTo>
                  <a:lnTo>
                    <a:pt x="167" y="320"/>
                  </a:lnTo>
                  <a:lnTo>
                    <a:pt x="177" y="308"/>
                  </a:lnTo>
                  <a:lnTo>
                    <a:pt x="182" y="317"/>
                  </a:lnTo>
                  <a:lnTo>
                    <a:pt x="200" y="326"/>
                  </a:lnTo>
                  <a:lnTo>
                    <a:pt x="215" y="315"/>
                  </a:lnTo>
                  <a:close/>
                  <a:moveTo>
                    <a:pt x="298" y="712"/>
                  </a:moveTo>
                  <a:lnTo>
                    <a:pt x="323" y="723"/>
                  </a:lnTo>
                  <a:lnTo>
                    <a:pt x="323" y="729"/>
                  </a:lnTo>
                  <a:lnTo>
                    <a:pt x="347" y="735"/>
                  </a:lnTo>
                  <a:lnTo>
                    <a:pt x="359" y="746"/>
                  </a:lnTo>
                  <a:lnTo>
                    <a:pt x="352" y="778"/>
                  </a:lnTo>
                  <a:lnTo>
                    <a:pt x="329" y="803"/>
                  </a:lnTo>
                  <a:lnTo>
                    <a:pt x="307" y="808"/>
                  </a:lnTo>
                  <a:lnTo>
                    <a:pt x="275" y="803"/>
                  </a:lnTo>
                  <a:lnTo>
                    <a:pt x="271" y="788"/>
                  </a:lnTo>
                  <a:lnTo>
                    <a:pt x="267" y="791"/>
                  </a:lnTo>
                  <a:lnTo>
                    <a:pt x="268" y="780"/>
                  </a:lnTo>
                  <a:lnTo>
                    <a:pt x="259" y="769"/>
                  </a:lnTo>
                  <a:lnTo>
                    <a:pt x="255" y="748"/>
                  </a:lnTo>
                  <a:lnTo>
                    <a:pt x="255" y="739"/>
                  </a:lnTo>
                  <a:lnTo>
                    <a:pt x="272" y="738"/>
                  </a:lnTo>
                  <a:lnTo>
                    <a:pt x="285" y="722"/>
                  </a:lnTo>
                  <a:lnTo>
                    <a:pt x="285" y="713"/>
                  </a:lnTo>
                  <a:lnTo>
                    <a:pt x="295" y="715"/>
                  </a:lnTo>
                  <a:lnTo>
                    <a:pt x="297" y="709"/>
                  </a:lnTo>
                  <a:lnTo>
                    <a:pt x="298" y="712"/>
                  </a:lnTo>
                  <a:close/>
                  <a:moveTo>
                    <a:pt x="458" y="663"/>
                  </a:moveTo>
                  <a:lnTo>
                    <a:pt x="454" y="627"/>
                  </a:lnTo>
                  <a:lnTo>
                    <a:pt x="470" y="602"/>
                  </a:lnTo>
                  <a:lnTo>
                    <a:pt x="474" y="602"/>
                  </a:lnTo>
                  <a:lnTo>
                    <a:pt x="477" y="579"/>
                  </a:lnTo>
                  <a:lnTo>
                    <a:pt x="496" y="556"/>
                  </a:lnTo>
                  <a:lnTo>
                    <a:pt x="506" y="576"/>
                  </a:lnTo>
                  <a:lnTo>
                    <a:pt x="502" y="586"/>
                  </a:lnTo>
                  <a:lnTo>
                    <a:pt x="504" y="615"/>
                  </a:lnTo>
                  <a:lnTo>
                    <a:pt x="494" y="628"/>
                  </a:lnTo>
                  <a:lnTo>
                    <a:pt x="496" y="648"/>
                  </a:lnTo>
                  <a:lnTo>
                    <a:pt x="487" y="660"/>
                  </a:lnTo>
                  <a:lnTo>
                    <a:pt x="489" y="669"/>
                  </a:lnTo>
                  <a:lnTo>
                    <a:pt x="476" y="676"/>
                  </a:lnTo>
                  <a:lnTo>
                    <a:pt x="463" y="703"/>
                  </a:lnTo>
                  <a:lnTo>
                    <a:pt x="465" y="709"/>
                  </a:lnTo>
                  <a:lnTo>
                    <a:pt x="461" y="713"/>
                  </a:lnTo>
                  <a:lnTo>
                    <a:pt x="468" y="722"/>
                  </a:lnTo>
                  <a:lnTo>
                    <a:pt x="465" y="731"/>
                  </a:lnTo>
                  <a:lnTo>
                    <a:pt x="470" y="738"/>
                  </a:lnTo>
                  <a:lnTo>
                    <a:pt x="464" y="739"/>
                  </a:lnTo>
                  <a:lnTo>
                    <a:pt x="464" y="748"/>
                  </a:lnTo>
                  <a:lnTo>
                    <a:pt x="450" y="748"/>
                  </a:lnTo>
                  <a:lnTo>
                    <a:pt x="431" y="759"/>
                  </a:lnTo>
                  <a:lnTo>
                    <a:pt x="425" y="749"/>
                  </a:lnTo>
                  <a:lnTo>
                    <a:pt x="428" y="733"/>
                  </a:lnTo>
                  <a:lnTo>
                    <a:pt x="422" y="709"/>
                  </a:lnTo>
                  <a:lnTo>
                    <a:pt x="431" y="709"/>
                  </a:lnTo>
                  <a:lnTo>
                    <a:pt x="458" y="663"/>
                  </a:lnTo>
                  <a:close/>
                  <a:moveTo>
                    <a:pt x="23" y="225"/>
                  </a:moveTo>
                  <a:lnTo>
                    <a:pt x="9" y="233"/>
                  </a:lnTo>
                  <a:lnTo>
                    <a:pt x="1" y="228"/>
                  </a:lnTo>
                  <a:lnTo>
                    <a:pt x="0" y="217"/>
                  </a:lnTo>
                  <a:lnTo>
                    <a:pt x="6" y="215"/>
                  </a:lnTo>
                  <a:lnTo>
                    <a:pt x="13" y="194"/>
                  </a:lnTo>
                  <a:lnTo>
                    <a:pt x="37" y="186"/>
                  </a:lnTo>
                  <a:lnTo>
                    <a:pt x="45" y="163"/>
                  </a:lnTo>
                  <a:lnTo>
                    <a:pt x="50" y="166"/>
                  </a:lnTo>
                  <a:lnTo>
                    <a:pt x="50" y="174"/>
                  </a:lnTo>
                  <a:lnTo>
                    <a:pt x="39" y="196"/>
                  </a:lnTo>
                  <a:lnTo>
                    <a:pt x="27" y="199"/>
                  </a:lnTo>
                  <a:lnTo>
                    <a:pt x="30" y="206"/>
                  </a:lnTo>
                  <a:lnTo>
                    <a:pt x="23" y="213"/>
                  </a:lnTo>
                  <a:lnTo>
                    <a:pt x="27" y="219"/>
                  </a:lnTo>
                  <a:lnTo>
                    <a:pt x="23" y="225"/>
                  </a:lnTo>
                  <a:close/>
                  <a:moveTo>
                    <a:pt x="62" y="144"/>
                  </a:moveTo>
                  <a:lnTo>
                    <a:pt x="56" y="134"/>
                  </a:lnTo>
                  <a:lnTo>
                    <a:pt x="62" y="125"/>
                  </a:lnTo>
                  <a:lnTo>
                    <a:pt x="72" y="127"/>
                  </a:lnTo>
                  <a:lnTo>
                    <a:pt x="79" y="135"/>
                  </a:lnTo>
                  <a:lnTo>
                    <a:pt x="94" y="132"/>
                  </a:lnTo>
                  <a:lnTo>
                    <a:pt x="97" y="138"/>
                  </a:lnTo>
                  <a:lnTo>
                    <a:pt x="97" y="150"/>
                  </a:lnTo>
                  <a:lnTo>
                    <a:pt x="79" y="156"/>
                  </a:lnTo>
                  <a:lnTo>
                    <a:pt x="71" y="150"/>
                  </a:lnTo>
                  <a:lnTo>
                    <a:pt x="72" y="144"/>
                  </a:lnTo>
                  <a:lnTo>
                    <a:pt x="65" y="138"/>
                  </a:lnTo>
                  <a:lnTo>
                    <a:pt x="62" y="144"/>
                  </a:lnTo>
                  <a:close/>
                  <a:moveTo>
                    <a:pt x="203" y="709"/>
                  </a:moveTo>
                  <a:lnTo>
                    <a:pt x="215" y="718"/>
                  </a:lnTo>
                  <a:lnTo>
                    <a:pt x="215" y="722"/>
                  </a:lnTo>
                  <a:lnTo>
                    <a:pt x="208" y="720"/>
                  </a:lnTo>
                  <a:lnTo>
                    <a:pt x="196" y="728"/>
                  </a:lnTo>
                  <a:lnTo>
                    <a:pt x="189" y="720"/>
                  </a:lnTo>
                  <a:lnTo>
                    <a:pt x="190" y="710"/>
                  </a:lnTo>
                  <a:lnTo>
                    <a:pt x="182" y="713"/>
                  </a:lnTo>
                  <a:lnTo>
                    <a:pt x="171" y="700"/>
                  </a:lnTo>
                  <a:lnTo>
                    <a:pt x="203" y="709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3836968" y="4065299"/>
              <a:ext cx="220663" cy="244475"/>
            </a:xfrm>
            <a:custGeom>
              <a:avLst/>
              <a:gdLst>
                <a:gd name="T0" fmla="*/ 182 w 418"/>
                <a:gd name="T1" fmla="*/ 305 h 461"/>
                <a:gd name="T2" fmla="*/ 183 w 418"/>
                <a:gd name="T3" fmla="*/ 279 h 461"/>
                <a:gd name="T4" fmla="*/ 150 w 418"/>
                <a:gd name="T5" fmla="*/ 274 h 461"/>
                <a:gd name="T6" fmla="*/ 146 w 418"/>
                <a:gd name="T7" fmla="*/ 259 h 461"/>
                <a:gd name="T8" fmla="*/ 123 w 418"/>
                <a:gd name="T9" fmla="*/ 265 h 461"/>
                <a:gd name="T10" fmla="*/ 119 w 418"/>
                <a:gd name="T11" fmla="*/ 251 h 461"/>
                <a:gd name="T12" fmla="*/ 103 w 418"/>
                <a:gd name="T13" fmla="*/ 222 h 461"/>
                <a:gd name="T14" fmla="*/ 70 w 418"/>
                <a:gd name="T15" fmla="*/ 230 h 461"/>
                <a:gd name="T16" fmla="*/ 19 w 418"/>
                <a:gd name="T17" fmla="*/ 199 h 461"/>
                <a:gd name="T18" fmla="*/ 25 w 418"/>
                <a:gd name="T19" fmla="*/ 157 h 461"/>
                <a:gd name="T20" fmla="*/ 62 w 418"/>
                <a:gd name="T21" fmla="*/ 158 h 461"/>
                <a:gd name="T22" fmla="*/ 57 w 418"/>
                <a:gd name="T23" fmla="*/ 101 h 461"/>
                <a:gd name="T24" fmla="*/ 19 w 418"/>
                <a:gd name="T25" fmla="*/ 109 h 461"/>
                <a:gd name="T26" fmla="*/ 0 w 418"/>
                <a:gd name="T27" fmla="*/ 85 h 461"/>
                <a:gd name="T28" fmla="*/ 0 w 418"/>
                <a:gd name="T29" fmla="*/ 47 h 461"/>
                <a:gd name="T30" fmla="*/ 22 w 418"/>
                <a:gd name="T31" fmla="*/ 53 h 461"/>
                <a:gd name="T32" fmla="*/ 41 w 418"/>
                <a:gd name="T33" fmla="*/ 33 h 461"/>
                <a:gd name="T34" fmla="*/ 90 w 418"/>
                <a:gd name="T35" fmla="*/ 10 h 461"/>
                <a:gd name="T36" fmla="*/ 143 w 418"/>
                <a:gd name="T37" fmla="*/ 11 h 461"/>
                <a:gd name="T38" fmla="*/ 136 w 418"/>
                <a:gd name="T39" fmla="*/ 52 h 461"/>
                <a:gd name="T40" fmla="*/ 113 w 418"/>
                <a:gd name="T41" fmla="*/ 89 h 461"/>
                <a:gd name="T42" fmla="*/ 120 w 418"/>
                <a:gd name="T43" fmla="*/ 99 h 461"/>
                <a:gd name="T44" fmla="*/ 142 w 418"/>
                <a:gd name="T45" fmla="*/ 88 h 461"/>
                <a:gd name="T46" fmla="*/ 132 w 418"/>
                <a:gd name="T47" fmla="*/ 101 h 461"/>
                <a:gd name="T48" fmla="*/ 160 w 418"/>
                <a:gd name="T49" fmla="*/ 106 h 461"/>
                <a:gd name="T50" fmla="*/ 172 w 418"/>
                <a:gd name="T51" fmla="*/ 122 h 461"/>
                <a:gd name="T52" fmla="*/ 188 w 418"/>
                <a:gd name="T53" fmla="*/ 117 h 461"/>
                <a:gd name="T54" fmla="*/ 181 w 418"/>
                <a:gd name="T55" fmla="*/ 91 h 461"/>
                <a:gd name="T56" fmla="*/ 201 w 418"/>
                <a:gd name="T57" fmla="*/ 78 h 461"/>
                <a:gd name="T58" fmla="*/ 207 w 418"/>
                <a:gd name="T59" fmla="*/ 88 h 461"/>
                <a:gd name="T60" fmla="*/ 214 w 418"/>
                <a:gd name="T61" fmla="*/ 92 h 461"/>
                <a:gd name="T62" fmla="*/ 217 w 418"/>
                <a:gd name="T63" fmla="*/ 117 h 461"/>
                <a:gd name="T64" fmla="*/ 234 w 418"/>
                <a:gd name="T65" fmla="*/ 155 h 461"/>
                <a:gd name="T66" fmla="*/ 268 w 418"/>
                <a:gd name="T67" fmla="*/ 174 h 461"/>
                <a:gd name="T68" fmla="*/ 320 w 418"/>
                <a:gd name="T69" fmla="*/ 181 h 461"/>
                <a:gd name="T70" fmla="*/ 341 w 418"/>
                <a:gd name="T71" fmla="*/ 215 h 461"/>
                <a:gd name="T72" fmla="*/ 342 w 418"/>
                <a:gd name="T73" fmla="*/ 240 h 461"/>
                <a:gd name="T74" fmla="*/ 343 w 418"/>
                <a:gd name="T75" fmla="*/ 310 h 461"/>
                <a:gd name="T76" fmla="*/ 343 w 418"/>
                <a:gd name="T77" fmla="*/ 334 h 461"/>
                <a:gd name="T78" fmla="*/ 355 w 418"/>
                <a:gd name="T79" fmla="*/ 382 h 461"/>
                <a:gd name="T80" fmla="*/ 381 w 418"/>
                <a:gd name="T81" fmla="*/ 383 h 461"/>
                <a:gd name="T82" fmla="*/ 388 w 418"/>
                <a:gd name="T83" fmla="*/ 398 h 461"/>
                <a:gd name="T84" fmla="*/ 401 w 418"/>
                <a:gd name="T85" fmla="*/ 402 h 461"/>
                <a:gd name="T86" fmla="*/ 407 w 418"/>
                <a:gd name="T87" fmla="*/ 418 h 461"/>
                <a:gd name="T88" fmla="*/ 410 w 418"/>
                <a:gd name="T89" fmla="*/ 425 h 461"/>
                <a:gd name="T90" fmla="*/ 418 w 418"/>
                <a:gd name="T91" fmla="*/ 447 h 461"/>
                <a:gd name="T92" fmla="*/ 401 w 418"/>
                <a:gd name="T93" fmla="*/ 458 h 461"/>
                <a:gd name="T94" fmla="*/ 375 w 418"/>
                <a:gd name="T95" fmla="*/ 447 h 461"/>
                <a:gd name="T96" fmla="*/ 364 w 418"/>
                <a:gd name="T97" fmla="*/ 460 h 461"/>
                <a:gd name="T98" fmla="*/ 316 w 418"/>
                <a:gd name="T99" fmla="*/ 452 h 461"/>
                <a:gd name="T100" fmla="*/ 306 w 418"/>
                <a:gd name="T101" fmla="*/ 431 h 461"/>
                <a:gd name="T102" fmla="*/ 293 w 418"/>
                <a:gd name="T103" fmla="*/ 398 h 461"/>
                <a:gd name="T104" fmla="*/ 264 w 418"/>
                <a:gd name="T105" fmla="*/ 359 h 461"/>
                <a:gd name="T106" fmla="*/ 251 w 418"/>
                <a:gd name="T107" fmla="*/ 347 h 461"/>
                <a:gd name="T108" fmla="*/ 254 w 418"/>
                <a:gd name="T109" fmla="*/ 367 h 461"/>
                <a:gd name="T110" fmla="*/ 227 w 418"/>
                <a:gd name="T111" fmla="*/ 359 h 461"/>
                <a:gd name="T112" fmla="*/ 221 w 418"/>
                <a:gd name="T113" fmla="*/ 338 h 461"/>
                <a:gd name="T114" fmla="*/ 179 w 418"/>
                <a:gd name="T115" fmla="*/ 31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8" h="461">
                  <a:moveTo>
                    <a:pt x="179" y="315"/>
                  </a:moveTo>
                  <a:lnTo>
                    <a:pt x="182" y="305"/>
                  </a:lnTo>
                  <a:lnTo>
                    <a:pt x="189" y="302"/>
                  </a:lnTo>
                  <a:lnTo>
                    <a:pt x="183" y="279"/>
                  </a:lnTo>
                  <a:lnTo>
                    <a:pt x="166" y="271"/>
                  </a:lnTo>
                  <a:lnTo>
                    <a:pt x="150" y="274"/>
                  </a:lnTo>
                  <a:lnTo>
                    <a:pt x="150" y="261"/>
                  </a:lnTo>
                  <a:lnTo>
                    <a:pt x="146" y="259"/>
                  </a:lnTo>
                  <a:lnTo>
                    <a:pt x="132" y="258"/>
                  </a:lnTo>
                  <a:lnTo>
                    <a:pt x="123" y="265"/>
                  </a:lnTo>
                  <a:lnTo>
                    <a:pt x="113" y="261"/>
                  </a:lnTo>
                  <a:lnTo>
                    <a:pt x="119" y="251"/>
                  </a:lnTo>
                  <a:lnTo>
                    <a:pt x="103" y="236"/>
                  </a:lnTo>
                  <a:lnTo>
                    <a:pt x="103" y="222"/>
                  </a:lnTo>
                  <a:lnTo>
                    <a:pt x="84" y="222"/>
                  </a:lnTo>
                  <a:lnTo>
                    <a:pt x="70" y="230"/>
                  </a:lnTo>
                  <a:lnTo>
                    <a:pt x="47" y="209"/>
                  </a:lnTo>
                  <a:lnTo>
                    <a:pt x="19" y="199"/>
                  </a:lnTo>
                  <a:lnTo>
                    <a:pt x="19" y="176"/>
                  </a:lnTo>
                  <a:lnTo>
                    <a:pt x="25" y="157"/>
                  </a:lnTo>
                  <a:lnTo>
                    <a:pt x="47" y="167"/>
                  </a:lnTo>
                  <a:lnTo>
                    <a:pt x="62" y="158"/>
                  </a:lnTo>
                  <a:lnTo>
                    <a:pt x="62" y="111"/>
                  </a:lnTo>
                  <a:lnTo>
                    <a:pt x="57" y="101"/>
                  </a:lnTo>
                  <a:lnTo>
                    <a:pt x="32" y="112"/>
                  </a:lnTo>
                  <a:lnTo>
                    <a:pt x="19" y="109"/>
                  </a:lnTo>
                  <a:lnTo>
                    <a:pt x="16" y="99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53"/>
                  </a:lnTo>
                  <a:lnTo>
                    <a:pt x="22" y="53"/>
                  </a:lnTo>
                  <a:lnTo>
                    <a:pt x="34" y="47"/>
                  </a:lnTo>
                  <a:lnTo>
                    <a:pt x="41" y="33"/>
                  </a:lnTo>
                  <a:lnTo>
                    <a:pt x="55" y="34"/>
                  </a:lnTo>
                  <a:lnTo>
                    <a:pt x="90" y="10"/>
                  </a:lnTo>
                  <a:lnTo>
                    <a:pt x="124" y="0"/>
                  </a:lnTo>
                  <a:lnTo>
                    <a:pt x="143" y="11"/>
                  </a:lnTo>
                  <a:lnTo>
                    <a:pt x="156" y="33"/>
                  </a:lnTo>
                  <a:lnTo>
                    <a:pt x="136" y="52"/>
                  </a:lnTo>
                  <a:lnTo>
                    <a:pt x="133" y="65"/>
                  </a:lnTo>
                  <a:lnTo>
                    <a:pt x="113" y="89"/>
                  </a:lnTo>
                  <a:lnTo>
                    <a:pt x="114" y="99"/>
                  </a:lnTo>
                  <a:lnTo>
                    <a:pt x="120" y="99"/>
                  </a:lnTo>
                  <a:lnTo>
                    <a:pt x="130" y="82"/>
                  </a:lnTo>
                  <a:lnTo>
                    <a:pt x="142" y="88"/>
                  </a:lnTo>
                  <a:lnTo>
                    <a:pt x="143" y="91"/>
                  </a:lnTo>
                  <a:lnTo>
                    <a:pt x="132" y="101"/>
                  </a:lnTo>
                  <a:lnTo>
                    <a:pt x="156" y="112"/>
                  </a:lnTo>
                  <a:lnTo>
                    <a:pt x="160" y="106"/>
                  </a:lnTo>
                  <a:lnTo>
                    <a:pt x="163" y="131"/>
                  </a:lnTo>
                  <a:lnTo>
                    <a:pt x="172" y="122"/>
                  </a:lnTo>
                  <a:lnTo>
                    <a:pt x="188" y="125"/>
                  </a:lnTo>
                  <a:lnTo>
                    <a:pt x="188" y="117"/>
                  </a:lnTo>
                  <a:lnTo>
                    <a:pt x="166" y="102"/>
                  </a:lnTo>
                  <a:lnTo>
                    <a:pt x="181" y="91"/>
                  </a:lnTo>
                  <a:lnTo>
                    <a:pt x="198" y="88"/>
                  </a:lnTo>
                  <a:lnTo>
                    <a:pt x="201" y="78"/>
                  </a:lnTo>
                  <a:lnTo>
                    <a:pt x="207" y="78"/>
                  </a:lnTo>
                  <a:lnTo>
                    <a:pt x="207" y="88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07" y="108"/>
                  </a:lnTo>
                  <a:lnTo>
                    <a:pt x="217" y="117"/>
                  </a:lnTo>
                  <a:lnTo>
                    <a:pt x="211" y="134"/>
                  </a:lnTo>
                  <a:lnTo>
                    <a:pt x="234" y="155"/>
                  </a:lnTo>
                  <a:lnTo>
                    <a:pt x="237" y="171"/>
                  </a:lnTo>
                  <a:lnTo>
                    <a:pt x="268" y="174"/>
                  </a:lnTo>
                  <a:lnTo>
                    <a:pt x="294" y="186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41" y="215"/>
                  </a:lnTo>
                  <a:lnTo>
                    <a:pt x="349" y="215"/>
                  </a:lnTo>
                  <a:lnTo>
                    <a:pt x="342" y="240"/>
                  </a:lnTo>
                  <a:lnTo>
                    <a:pt x="349" y="278"/>
                  </a:lnTo>
                  <a:lnTo>
                    <a:pt x="343" y="310"/>
                  </a:lnTo>
                  <a:lnTo>
                    <a:pt x="338" y="314"/>
                  </a:lnTo>
                  <a:lnTo>
                    <a:pt x="343" y="334"/>
                  </a:lnTo>
                  <a:lnTo>
                    <a:pt x="359" y="362"/>
                  </a:lnTo>
                  <a:lnTo>
                    <a:pt x="355" y="382"/>
                  </a:lnTo>
                  <a:lnTo>
                    <a:pt x="368" y="390"/>
                  </a:lnTo>
                  <a:lnTo>
                    <a:pt x="381" y="383"/>
                  </a:lnTo>
                  <a:lnTo>
                    <a:pt x="382" y="399"/>
                  </a:lnTo>
                  <a:lnTo>
                    <a:pt x="388" y="398"/>
                  </a:lnTo>
                  <a:lnTo>
                    <a:pt x="394" y="405"/>
                  </a:lnTo>
                  <a:lnTo>
                    <a:pt x="401" y="402"/>
                  </a:lnTo>
                  <a:lnTo>
                    <a:pt x="413" y="412"/>
                  </a:lnTo>
                  <a:lnTo>
                    <a:pt x="407" y="418"/>
                  </a:lnTo>
                  <a:lnTo>
                    <a:pt x="410" y="425"/>
                  </a:lnTo>
                  <a:lnTo>
                    <a:pt x="410" y="425"/>
                  </a:lnTo>
                  <a:lnTo>
                    <a:pt x="418" y="447"/>
                  </a:lnTo>
                  <a:lnTo>
                    <a:pt x="418" y="447"/>
                  </a:lnTo>
                  <a:lnTo>
                    <a:pt x="413" y="460"/>
                  </a:lnTo>
                  <a:lnTo>
                    <a:pt x="401" y="458"/>
                  </a:lnTo>
                  <a:lnTo>
                    <a:pt x="392" y="447"/>
                  </a:lnTo>
                  <a:lnTo>
                    <a:pt x="375" y="447"/>
                  </a:lnTo>
                  <a:lnTo>
                    <a:pt x="377" y="439"/>
                  </a:lnTo>
                  <a:lnTo>
                    <a:pt x="364" y="460"/>
                  </a:lnTo>
                  <a:lnTo>
                    <a:pt x="351" y="461"/>
                  </a:lnTo>
                  <a:lnTo>
                    <a:pt x="316" y="452"/>
                  </a:lnTo>
                  <a:lnTo>
                    <a:pt x="306" y="431"/>
                  </a:lnTo>
                  <a:lnTo>
                    <a:pt x="306" y="431"/>
                  </a:lnTo>
                  <a:lnTo>
                    <a:pt x="312" y="419"/>
                  </a:lnTo>
                  <a:lnTo>
                    <a:pt x="293" y="398"/>
                  </a:lnTo>
                  <a:lnTo>
                    <a:pt x="287" y="379"/>
                  </a:lnTo>
                  <a:lnTo>
                    <a:pt x="264" y="359"/>
                  </a:lnTo>
                  <a:lnTo>
                    <a:pt x="264" y="347"/>
                  </a:lnTo>
                  <a:lnTo>
                    <a:pt x="251" y="347"/>
                  </a:lnTo>
                  <a:lnTo>
                    <a:pt x="247" y="359"/>
                  </a:lnTo>
                  <a:lnTo>
                    <a:pt x="254" y="367"/>
                  </a:lnTo>
                  <a:lnTo>
                    <a:pt x="240" y="372"/>
                  </a:lnTo>
                  <a:lnTo>
                    <a:pt x="227" y="359"/>
                  </a:lnTo>
                  <a:lnTo>
                    <a:pt x="222" y="360"/>
                  </a:lnTo>
                  <a:lnTo>
                    <a:pt x="221" y="338"/>
                  </a:lnTo>
                  <a:lnTo>
                    <a:pt x="182" y="328"/>
                  </a:lnTo>
                  <a:lnTo>
                    <a:pt x="179" y="31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4022705" y="4182774"/>
              <a:ext cx="200025" cy="347663"/>
            </a:xfrm>
            <a:custGeom>
              <a:avLst/>
              <a:gdLst>
                <a:gd name="T0" fmla="*/ 307 w 380"/>
                <a:gd name="T1" fmla="*/ 397 h 657"/>
                <a:gd name="T2" fmla="*/ 265 w 380"/>
                <a:gd name="T3" fmla="*/ 430 h 657"/>
                <a:gd name="T4" fmla="*/ 248 w 380"/>
                <a:gd name="T5" fmla="*/ 418 h 657"/>
                <a:gd name="T6" fmla="*/ 229 w 380"/>
                <a:gd name="T7" fmla="*/ 420 h 657"/>
                <a:gd name="T8" fmla="*/ 177 w 380"/>
                <a:gd name="T9" fmla="*/ 454 h 657"/>
                <a:gd name="T10" fmla="*/ 148 w 380"/>
                <a:gd name="T11" fmla="*/ 480 h 657"/>
                <a:gd name="T12" fmla="*/ 155 w 380"/>
                <a:gd name="T13" fmla="*/ 503 h 657"/>
                <a:gd name="T14" fmla="*/ 131 w 380"/>
                <a:gd name="T15" fmla="*/ 497 h 657"/>
                <a:gd name="T16" fmla="*/ 125 w 380"/>
                <a:gd name="T17" fmla="*/ 513 h 657"/>
                <a:gd name="T18" fmla="*/ 151 w 380"/>
                <a:gd name="T19" fmla="*/ 531 h 657"/>
                <a:gd name="T20" fmla="*/ 121 w 380"/>
                <a:gd name="T21" fmla="*/ 574 h 657"/>
                <a:gd name="T22" fmla="*/ 86 w 380"/>
                <a:gd name="T23" fmla="*/ 588 h 657"/>
                <a:gd name="T24" fmla="*/ 54 w 380"/>
                <a:gd name="T25" fmla="*/ 657 h 657"/>
                <a:gd name="T26" fmla="*/ 1 w 380"/>
                <a:gd name="T27" fmla="*/ 584 h 657"/>
                <a:gd name="T28" fmla="*/ 43 w 380"/>
                <a:gd name="T29" fmla="*/ 545 h 657"/>
                <a:gd name="T30" fmla="*/ 85 w 380"/>
                <a:gd name="T31" fmla="*/ 506 h 657"/>
                <a:gd name="T32" fmla="*/ 85 w 380"/>
                <a:gd name="T33" fmla="*/ 457 h 657"/>
                <a:gd name="T34" fmla="*/ 98 w 380"/>
                <a:gd name="T35" fmla="*/ 405 h 657"/>
                <a:gd name="T36" fmla="*/ 125 w 380"/>
                <a:gd name="T37" fmla="*/ 349 h 657"/>
                <a:gd name="T38" fmla="*/ 115 w 380"/>
                <a:gd name="T39" fmla="*/ 320 h 657"/>
                <a:gd name="T40" fmla="*/ 73 w 380"/>
                <a:gd name="T41" fmla="*/ 297 h 657"/>
                <a:gd name="T42" fmla="*/ 75 w 380"/>
                <a:gd name="T43" fmla="*/ 261 h 657"/>
                <a:gd name="T44" fmla="*/ 67 w 380"/>
                <a:gd name="T45" fmla="*/ 224 h 657"/>
                <a:gd name="T46" fmla="*/ 83 w 380"/>
                <a:gd name="T47" fmla="*/ 192 h 657"/>
                <a:gd name="T48" fmla="*/ 95 w 380"/>
                <a:gd name="T49" fmla="*/ 167 h 657"/>
                <a:gd name="T50" fmla="*/ 90 w 380"/>
                <a:gd name="T51" fmla="*/ 154 h 657"/>
                <a:gd name="T52" fmla="*/ 139 w 380"/>
                <a:gd name="T53" fmla="*/ 173 h 657"/>
                <a:gd name="T54" fmla="*/ 199 w 380"/>
                <a:gd name="T55" fmla="*/ 115 h 657"/>
                <a:gd name="T56" fmla="*/ 200 w 380"/>
                <a:gd name="T57" fmla="*/ 33 h 657"/>
                <a:gd name="T58" fmla="*/ 199 w 380"/>
                <a:gd name="T59" fmla="*/ 17 h 657"/>
                <a:gd name="T60" fmla="*/ 269 w 380"/>
                <a:gd name="T61" fmla="*/ 45 h 657"/>
                <a:gd name="T62" fmla="*/ 294 w 380"/>
                <a:gd name="T63" fmla="*/ 69 h 657"/>
                <a:gd name="T64" fmla="*/ 298 w 380"/>
                <a:gd name="T65" fmla="*/ 101 h 657"/>
                <a:gd name="T66" fmla="*/ 279 w 380"/>
                <a:gd name="T67" fmla="*/ 152 h 657"/>
                <a:gd name="T68" fmla="*/ 236 w 380"/>
                <a:gd name="T69" fmla="*/ 247 h 657"/>
                <a:gd name="T70" fmla="*/ 279 w 380"/>
                <a:gd name="T71" fmla="*/ 287 h 657"/>
                <a:gd name="T72" fmla="*/ 327 w 380"/>
                <a:gd name="T73" fmla="*/ 322 h 657"/>
                <a:gd name="T74" fmla="*/ 361 w 380"/>
                <a:gd name="T75" fmla="*/ 336 h 657"/>
                <a:gd name="T76" fmla="*/ 374 w 380"/>
                <a:gd name="T77" fmla="*/ 345 h 657"/>
                <a:gd name="T78" fmla="*/ 360 w 380"/>
                <a:gd name="T79" fmla="*/ 375 h 657"/>
                <a:gd name="T80" fmla="*/ 361 w 380"/>
                <a:gd name="T81" fmla="*/ 397 h 657"/>
                <a:gd name="T82" fmla="*/ 341 w 380"/>
                <a:gd name="T83" fmla="*/ 433 h 657"/>
                <a:gd name="T84" fmla="*/ 346 w 380"/>
                <a:gd name="T85" fmla="*/ 425 h 657"/>
                <a:gd name="T86" fmla="*/ 334 w 380"/>
                <a:gd name="T87" fmla="*/ 41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0" h="657">
                  <a:moveTo>
                    <a:pt x="298" y="415"/>
                  </a:moveTo>
                  <a:lnTo>
                    <a:pt x="295" y="418"/>
                  </a:lnTo>
                  <a:lnTo>
                    <a:pt x="307" y="397"/>
                  </a:lnTo>
                  <a:lnTo>
                    <a:pt x="297" y="391"/>
                  </a:lnTo>
                  <a:lnTo>
                    <a:pt x="284" y="417"/>
                  </a:lnTo>
                  <a:lnTo>
                    <a:pt x="265" y="430"/>
                  </a:lnTo>
                  <a:lnTo>
                    <a:pt x="258" y="430"/>
                  </a:lnTo>
                  <a:lnTo>
                    <a:pt x="253" y="417"/>
                  </a:lnTo>
                  <a:lnTo>
                    <a:pt x="248" y="418"/>
                  </a:lnTo>
                  <a:lnTo>
                    <a:pt x="243" y="433"/>
                  </a:lnTo>
                  <a:lnTo>
                    <a:pt x="242" y="420"/>
                  </a:lnTo>
                  <a:lnTo>
                    <a:pt x="229" y="420"/>
                  </a:lnTo>
                  <a:lnTo>
                    <a:pt x="235" y="437"/>
                  </a:lnTo>
                  <a:lnTo>
                    <a:pt x="230" y="441"/>
                  </a:lnTo>
                  <a:lnTo>
                    <a:pt x="177" y="454"/>
                  </a:lnTo>
                  <a:lnTo>
                    <a:pt x="170" y="453"/>
                  </a:lnTo>
                  <a:lnTo>
                    <a:pt x="158" y="463"/>
                  </a:lnTo>
                  <a:lnTo>
                    <a:pt x="148" y="480"/>
                  </a:lnTo>
                  <a:lnTo>
                    <a:pt x="155" y="492"/>
                  </a:lnTo>
                  <a:lnTo>
                    <a:pt x="162" y="490"/>
                  </a:lnTo>
                  <a:lnTo>
                    <a:pt x="155" y="503"/>
                  </a:lnTo>
                  <a:lnTo>
                    <a:pt x="145" y="505"/>
                  </a:lnTo>
                  <a:lnTo>
                    <a:pt x="138" y="495"/>
                  </a:lnTo>
                  <a:lnTo>
                    <a:pt x="131" y="497"/>
                  </a:lnTo>
                  <a:lnTo>
                    <a:pt x="134" y="503"/>
                  </a:lnTo>
                  <a:lnTo>
                    <a:pt x="122" y="507"/>
                  </a:lnTo>
                  <a:lnTo>
                    <a:pt x="125" y="513"/>
                  </a:lnTo>
                  <a:lnTo>
                    <a:pt x="137" y="510"/>
                  </a:lnTo>
                  <a:lnTo>
                    <a:pt x="137" y="523"/>
                  </a:lnTo>
                  <a:lnTo>
                    <a:pt x="151" y="531"/>
                  </a:lnTo>
                  <a:lnTo>
                    <a:pt x="147" y="552"/>
                  </a:lnTo>
                  <a:lnTo>
                    <a:pt x="135" y="554"/>
                  </a:lnTo>
                  <a:lnTo>
                    <a:pt x="121" y="574"/>
                  </a:lnTo>
                  <a:lnTo>
                    <a:pt x="105" y="577"/>
                  </a:lnTo>
                  <a:lnTo>
                    <a:pt x="96" y="588"/>
                  </a:lnTo>
                  <a:lnTo>
                    <a:pt x="86" y="588"/>
                  </a:lnTo>
                  <a:lnTo>
                    <a:pt x="67" y="621"/>
                  </a:lnTo>
                  <a:lnTo>
                    <a:pt x="54" y="657"/>
                  </a:lnTo>
                  <a:lnTo>
                    <a:pt x="54" y="657"/>
                  </a:lnTo>
                  <a:lnTo>
                    <a:pt x="30" y="653"/>
                  </a:lnTo>
                  <a:lnTo>
                    <a:pt x="0" y="618"/>
                  </a:lnTo>
                  <a:lnTo>
                    <a:pt x="1" y="584"/>
                  </a:lnTo>
                  <a:lnTo>
                    <a:pt x="1" y="584"/>
                  </a:lnTo>
                  <a:lnTo>
                    <a:pt x="21" y="552"/>
                  </a:lnTo>
                  <a:lnTo>
                    <a:pt x="43" y="545"/>
                  </a:lnTo>
                  <a:lnTo>
                    <a:pt x="57" y="525"/>
                  </a:lnTo>
                  <a:lnTo>
                    <a:pt x="88" y="531"/>
                  </a:lnTo>
                  <a:lnTo>
                    <a:pt x="85" y="506"/>
                  </a:lnTo>
                  <a:lnTo>
                    <a:pt x="89" y="502"/>
                  </a:lnTo>
                  <a:lnTo>
                    <a:pt x="90" y="470"/>
                  </a:lnTo>
                  <a:lnTo>
                    <a:pt x="85" y="457"/>
                  </a:lnTo>
                  <a:lnTo>
                    <a:pt x="98" y="433"/>
                  </a:lnTo>
                  <a:lnTo>
                    <a:pt x="85" y="412"/>
                  </a:lnTo>
                  <a:lnTo>
                    <a:pt x="98" y="405"/>
                  </a:lnTo>
                  <a:lnTo>
                    <a:pt x="76" y="372"/>
                  </a:lnTo>
                  <a:lnTo>
                    <a:pt x="85" y="355"/>
                  </a:lnTo>
                  <a:lnTo>
                    <a:pt x="125" y="349"/>
                  </a:lnTo>
                  <a:lnTo>
                    <a:pt x="131" y="333"/>
                  </a:lnTo>
                  <a:lnTo>
                    <a:pt x="126" y="316"/>
                  </a:lnTo>
                  <a:lnTo>
                    <a:pt x="115" y="320"/>
                  </a:lnTo>
                  <a:lnTo>
                    <a:pt x="106" y="301"/>
                  </a:lnTo>
                  <a:lnTo>
                    <a:pt x="92" y="307"/>
                  </a:lnTo>
                  <a:lnTo>
                    <a:pt x="73" y="297"/>
                  </a:lnTo>
                  <a:lnTo>
                    <a:pt x="67" y="290"/>
                  </a:lnTo>
                  <a:lnTo>
                    <a:pt x="76" y="273"/>
                  </a:lnTo>
                  <a:lnTo>
                    <a:pt x="75" y="261"/>
                  </a:lnTo>
                  <a:lnTo>
                    <a:pt x="82" y="252"/>
                  </a:lnTo>
                  <a:lnTo>
                    <a:pt x="67" y="224"/>
                  </a:lnTo>
                  <a:lnTo>
                    <a:pt x="67" y="224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83" y="192"/>
                  </a:lnTo>
                  <a:lnTo>
                    <a:pt x="82" y="183"/>
                  </a:lnTo>
                  <a:lnTo>
                    <a:pt x="96" y="172"/>
                  </a:lnTo>
                  <a:lnTo>
                    <a:pt x="95" y="167"/>
                  </a:lnTo>
                  <a:lnTo>
                    <a:pt x="83" y="166"/>
                  </a:lnTo>
                  <a:lnTo>
                    <a:pt x="82" y="162"/>
                  </a:lnTo>
                  <a:lnTo>
                    <a:pt x="90" y="154"/>
                  </a:lnTo>
                  <a:lnTo>
                    <a:pt x="96" y="162"/>
                  </a:lnTo>
                  <a:lnTo>
                    <a:pt x="115" y="160"/>
                  </a:lnTo>
                  <a:lnTo>
                    <a:pt x="139" y="173"/>
                  </a:lnTo>
                  <a:lnTo>
                    <a:pt x="181" y="153"/>
                  </a:lnTo>
                  <a:lnTo>
                    <a:pt x="184" y="136"/>
                  </a:lnTo>
                  <a:lnTo>
                    <a:pt x="199" y="115"/>
                  </a:lnTo>
                  <a:lnTo>
                    <a:pt x="200" y="91"/>
                  </a:lnTo>
                  <a:lnTo>
                    <a:pt x="213" y="46"/>
                  </a:lnTo>
                  <a:lnTo>
                    <a:pt x="200" y="33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39" y="0"/>
                  </a:lnTo>
                  <a:lnTo>
                    <a:pt x="269" y="45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94" y="69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298" y="101"/>
                  </a:lnTo>
                  <a:lnTo>
                    <a:pt x="282" y="114"/>
                  </a:lnTo>
                  <a:lnTo>
                    <a:pt x="275" y="131"/>
                  </a:lnTo>
                  <a:lnTo>
                    <a:pt x="279" y="152"/>
                  </a:lnTo>
                  <a:lnTo>
                    <a:pt x="245" y="205"/>
                  </a:lnTo>
                  <a:lnTo>
                    <a:pt x="235" y="235"/>
                  </a:lnTo>
                  <a:lnTo>
                    <a:pt x="236" y="247"/>
                  </a:lnTo>
                  <a:lnTo>
                    <a:pt x="248" y="252"/>
                  </a:lnTo>
                  <a:lnTo>
                    <a:pt x="242" y="275"/>
                  </a:lnTo>
                  <a:lnTo>
                    <a:pt x="279" y="287"/>
                  </a:lnTo>
                  <a:lnTo>
                    <a:pt x="284" y="299"/>
                  </a:lnTo>
                  <a:lnTo>
                    <a:pt x="307" y="307"/>
                  </a:lnTo>
                  <a:lnTo>
                    <a:pt x="327" y="322"/>
                  </a:lnTo>
                  <a:lnTo>
                    <a:pt x="348" y="323"/>
                  </a:lnTo>
                  <a:lnTo>
                    <a:pt x="351" y="335"/>
                  </a:lnTo>
                  <a:lnTo>
                    <a:pt x="361" y="336"/>
                  </a:lnTo>
                  <a:lnTo>
                    <a:pt x="358" y="342"/>
                  </a:lnTo>
                  <a:lnTo>
                    <a:pt x="361" y="346"/>
                  </a:lnTo>
                  <a:lnTo>
                    <a:pt x="374" y="345"/>
                  </a:lnTo>
                  <a:lnTo>
                    <a:pt x="379" y="349"/>
                  </a:lnTo>
                  <a:lnTo>
                    <a:pt x="380" y="363"/>
                  </a:lnTo>
                  <a:lnTo>
                    <a:pt x="360" y="375"/>
                  </a:lnTo>
                  <a:lnTo>
                    <a:pt x="361" y="381"/>
                  </a:lnTo>
                  <a:lnTo>
                    <a:pt x="373" y="384"/>
                  </a:lnTo>
                  <a:lnTo>
                    <a:pt x="361" y="397"/>
                  </a:lnTo>
                  <a:lnTo>
                    <a:pt x="367" y="404"/>
                  </a:lnTo>
                  <a:lnTo>
                    <a:pt x="358" y="427"/>
                  </a:lnTo>
                  <a:lnTo>
                    <a:pt x="341" y="433"/>
                  </a:lnTo>
                  <a:lnTo>
                    <a:pt x="317" y="424"/>
                  </a:lnTo>
                  <a:lnTo>
                    <a:pt x="335" y="421"/>
                  </a:lnTo>
                  <a:lnTo>
                    <a:pt x="346" y="425"/>
                  </a:lnTo>
                  <a:lnTo>
                    <a:pt x="347" y="414"/>
                  </a:lnTo>
                  <a:lnTo>
                    <a:pt x="338" y="412"/>
                  </a:lnTo>
                  <a:lnTo>
                    <a:pt x="334" y="415"/>
                  </a:lnTo>
                  <a:lnTo>
                    <a:pt x="307" y="409"/>
                  </a:lnTo>
                  <a:lnTo>
                    <a:pt x="298" y="41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4852968" y="3304887"/>
              <a:ext cx="261938" cy="292100"/>
            </a:xfrm>
            <a:custGeom>
              <a:avLst/>
              <a:gdLst>
                <a:gd name="T0" fmla="*/ 277 w 496"/>
                <a:gd name="T1" fmla="*/ 309 h 552"/>
                <a:gd name="T2" fmla="*/ 264 w 496"/>
                <a:gd name="T3" fmla="*/ 332 h 552"/>
                <a:gd name="T4" fmla="*/ 232 w 496"/>
                <a:gd name="T5" fmla="*/ 499 h 552"/>
                <a:gd name="T6" fmla="*/ 206 w 496"/>
                <a:gd name="T7" fmla="*/ 500 h 552"/>
                <a:gd name="T8" fmla="*/ 176 w 496"/>
                <a:gd name="T9" fmla="*/ 542 h 552"/>
                <a:gd name="T10" fmla="*/ 160 w 496"/>
                <a:gd name="T11" fmla="*/ 547 h 552"/>
                <a:gd name="T12" fmla="*/ 147 w 496"/>
                <a:gd name="T13" fmla="*/ 503 h 552"/>
                <a:gd name="T14" fmla="*/ 75 w 496"/>
                <a:gd name="T15" fmla="*/ 496 h 552"/>
                <a:gd name="T16" fmla="*/ 27 w 496"/>
                <a:gd name="T17" fmla="*/ 473 h 552"/>
                <a:gd name="T18" fmla="*/ 0 w 496"/>
                <a:gd name="T19" fmla="*/ 427 h 552"/>
                <a:gd name="T20" fmla="*/ 53 w 496"/>
                <a:gd name="T21" fmla="*/ 398 h 552"/>
                <a:gd name="T22" fmla="*/ 72 w 496"/>
                <a:gd name="T23" fmla="*/ 329 h 552"/>
                <a:gd name="T24" fmla="*/ 107 w 496"/>
                <a:gd name="T25" fmla="*/ 274 h 552"/>
                <a:gd name="T26" fmla="*/ 104 w 496"/>
                <a:gd name="T27" fmla="*/ 225 h 552"/>
                <a:gd name="T28" fmla="*/ 105 w 496"/>
                <a:gd name="T29" fmla="*/ 188 h 552"/>
                <a:gd name="T30" fmla="*/ 108 w 496"/>
                <a:gd name="T31" fmla="*/ 165 h 552"/>
                <a:gd name="T32" fmla="*/ 120 w 496"/>
                <a:gd name="T33" fmla="*/ 124 h 552"/>
                <a:gd name="T34" fmla="*/ 112 w 496"/>
                <a:gd name="T35" fmla="*/ 78 h 552"/>
                <a:gd name="T36" fmla="*/ 98 w 496"/>
                <a:gd name="T37" fmla="*/ 54 h 552"/>
                <a:gd name="T38" fmla="*/ 164 w 496"/>
                <a:gd name="T39" fmla="*/ 22 h 552"/>
                <a:gd name="T40" fmla="*/ 195 w 496"/>
                <a:gd name="T41" fmla="*/ 16 h 552"/>
                <a:gd name="T42" fmla="*/ 252 w 496"/>
                <a:gd name="T43" fmla="*/ 55 h 552"/>
                <a:gd name="T44" fmla="*/ 308 w 496"/>
                <a:gd name="T45" fmla="*/ 64 h 552"/>
                <a:gd name="T46" fmla="*/ 339 w 496"/>
                <a:gd name="T47" fmla="*/ 111 h 552"/>
                <a:gd name="T48" fmla="*/ 368 w 496"/>
                <a:gd name="T49" fmla="*/ 80 h 552"/>
                <a:gd name="T50" fmla="*/ 419 w 496"/>
                <a:gd name="T51" fmla="*/ 54 h 552"/>
                <a:gd name="T52" fmla="*/ 434 w 496"/>
                <a:gd name="T53" fmla="*/ 0 h 552"/>
                <a:gd name="T54" fmla="*/ 480 w 496"/>
                <a:gd name="T55" fmla="*/ 11 h 552"/>
                <a:gd name="T56" fmla="*/ 480 w 496"/>
                <a:gd name="T57" fmla="*/ 45 h 552"/>
                <a:gd name="T58" fmla="*/ 441 w 496"/>
                <a:gd name="T59" fmla="*/ 94 h 552"/>
                <a:gd name="T60" fmla="*/ 455 w 496"/>
                <a:gd name="T61" fmla="*/ 139 h 552"/>
                <a:gd name="T62" fmla="*/ 414 w 496"/>
                <a:gd name="T63" fmla="*/ 147 h 552"/>
                <a:gd name="T64" fmla="*/ 442 w 496"/>
                <a:gd name="T65" fmla="*/ 176 h 552"/>
                <a:gd name="T66" fmla="*/ 421 w 496"/>
                <a:gd name="T67" fmla="*/ 198 h 552"/>
                <a:gd name="T68" fmla="*/ 441 w 496"/>
                <a:gd name="T69" fmla="*/ 208 h 552"/>
                <a:gd name="T70" fmla="*/ 438 w 496"/>
                <a:gd name="T71" fmla="*/ 219 h 552"/>
                <a:gd name="T72" fmla="*/ 415 w 496"/>
                <a:gd name="T73" fmla="*/ 251 h 552"/>
                <a:gd name="T74" fmla="*/ 448 w 496"/>
                <a:gd name="T75" fmla="*/ 271 h 552"/>
                <a:gd name="T76" fmla="*/ 448 w 496"/>
                <a:gd name="T77" fmla="*/ 310 h 552"/>
                <a:gd name="T78" fmla="*/ 421 w 496"/>
                <a:gd name="T79" fmla="*/ 300 h 552"/>
                <a:gd name="T80" fmla="*/ 419 w 496"/>
                <a:gd name="T81" fmla="*/ 283 h 552"/>
                <a:gd name="T82" fmla="*/ 386 w 496"/>
                <a:gd name="T83" fmla="*/ 266 h 552"/>
                <a:gd name="T84" fmla="*/ 336 w 496"/>
                <a:gd name="T85" fmla="*/ 271 h 552"/>
                <a:gd name="T86" fmla="*/ 306 w 496"/>
                <a:gd name="T87" fmla="*/ 306 h 552"/>
                <a:gd name="T88" fmla="*/ 278 w 496"/>
                <a:gd name="T89" fmla="*/ 28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6" h="552">
                  <a:moveTo>
                    <a:pt x="280" y="292"/>
                  </a:moveTo>
                  <a:lnTo>
                    <a:pt x="271" y="305"/>
                  </a:lnTo>
                  <a:lnTo>
                    <a:pt x="277" y="309"/>
                  </a:lnTo>
                  <a:lnTo>
                    <a:pt x="284" y="306"/>
                  </a:lnTo>
                  <a:lnTo>
                    <a:pt x="287" y="317"/>
                  </a:lnTo>
                  <a:lnTo>
                    <a:pt x="264" y="332"/>
                  </a:lnTo>
                  <a:lnTo>
                    <a:pt x="234" y="397"/>
                  </a:lnTo>
                  <a:lnTo>
                    <a:pt x="226" y="463"/>
                  </a:lnTo>
                  <a:lnTo>
                    <a:pt x="232" y="499"/>
                  </a:lnTo>
                  <a:lnTo>
                    <a:pt x="232" y="499"/>
                  </a:lnTo>
                  <a:lnTo>
                    <a:pt x="219" y="495"/>
                  </a:lnTo>
                  <a:lnTo>
                    <a:pt x="206" y="500"/>
                  </a:lnTo>
                  <a:lnTo>
                    <a:pt x="206" y="539"/>
                  </a:lnTo>
                  <a:lnTo>
                    <a:pt x="205" y="544"/>
                  </a:lnTo>
                  <a:lnTo>
                    <a:pt x="176" y="542"/>
                  </a:lnTo>
                  <a:lnTo>
                    <a:pt x="185" y="549"/>
                  </a:lnTo>
                  <a:lnTo>
                    <a:pt x="182" y="552"/>
                  </a:lnTo>
                  <a:lnTo>
                    <a:pt x="160" y="547"/>
                  </a:lnTo>
                  <a:lnTo>
                    <a:pt x="148" y="538"/>
                  </a:lnTo>
                  <a:lnTo>
                    <a:pt x="144" y="525"/>
                  </a:lnTo>
                  <a:lnTo>
                    <a:pt x="147" y="503"/>
                  </a:lnTo>
                  <a:lnTo>
                    <a:pt x="137" y="496"/>
                  </a:lnTo>
                  <a:lnTo>
                    <a:pt x="123" y="490"/>
                  </a:lnTo>
                  <a:lnTo>
                    <a:pt x="75" y="496"/>
                  </a:lnTo>
                  <a:lnTo>
                    <a:pt x="68" y="476"/>
                  </a:lnTo>
                  <a:lnTo>
                    <a:pt x="48" y="463"/>
                  </a:lnTo>
                  <a:lnTo>
                    <a:pt x="27" y="473"/>
                  </a:lnTo>
                  <a:lnTo>
                    <a:pt x="1" y="462"/>
                  </a:lnTo>
                  <a:lnTo>
                    <a:pt x="1" y="462"/>
                  </a:lnTo>
                  <a:lnTo>
                    <a:pt x="0" y="427"/>
                  </a:lnTo>
                  <a:lnTo>
                    <a:pt x="32" y="426"/>
                  </a:lnTo>
                  <a:lnTo>
                    <a:pt x="49" y="417"/>
                  </a:lnTo>
                  <a:lnTo>
                    <a:pt x="53" y="398"/>
                  </a:lnTo>
                  <a:lnTo>
                    <a:pt x="74" y="369"/>
                  </a:lnTo>
                  <a:lnTo>
                    <a:pt x="69" y="348"/>
                  </a:lnTo>
                  <a:lnTo>
                    <a:pt x="72" y="329"/>
                  </a:lnTo>
                  <a:lnTo>
                    <a:pt x="91" y="305"/>
                  </a:lnTo>
                  <a:lnTo>
                    <a:pt x="88" y="294"/>
                  </a:lnTo>
                  <a:lnTo>
                    <a:pt x="107" y="274"/>
                  </a:lnTo>
                  <a:lnTo>
                    <a:pt x="118" y="245"/>
                  </a:lnTo>
                  <a:lnTo>
                    <a:pt x="115" y="232"/>
                  </a:lnTo>
                  <a:lnTo>
                    <a:pt x="104" y="225"/>
                  </a:lnTo>
                  <a:lnTo>
                    <a:pt x="99" y="209"/>
                  </a:lnTo>
                  <a:lnTo>
                    <a:pt x="105" y="198"/>
                  </a:lnTo>
                  <a:lnTo>
                    <a:pt x="105" y="188"/>
                  </a:lnTo>
                  <a:lnTo>
                    <a:pt x="94" y="163"/>
                  </a:lnTo>
                  <a:lnTo>
                    <a:pt x="97" y="159"/>
                  </a:lnTo>
                  <a:lnTo>
                    <a:pt x="108" y="165"/>
                  </a:lnTo>
                  <a:lnTo>
                    <a:pt x="115" y="163"/>
                  </a:lnTo>
                  <a:lnTo>
                    <a:pt x="123" y="143"/>
                  </a:lnTo>
                  <a:lnTo>
                    <a:pt x="120" y="124"/>
                  </a:lnTo>
                  <a:lnTo>
                    <a:pt x="131" y="106"/>
                  </a:lnTo>
                  <a:lnTo>
                    <a:pt x="117" y="97"/>
                  </a:lnTo>
                  <a:lnTo>
                    <a:pt x="112" y="78"/>
                  </a:lnTo>
                  <a:lnTo>
                    <a:pt x="94" y="60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2" y="57"/>
                  </a:lnTo>
                  <a:lnTo>
                    <a:pt x="134" y="49"/>
                  </a:lnTo>
                  <a:lnTo>
                    <a:pt x="164" y="22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95" y="16"/>
                  </a:lnTo>
                  <a:lnTo>
                    <a:pt x="216" y="32"/>
                  </a:lnTo>
                  <a:lnTo>
                    <a:pt x="242" y="41"/>
                  </a:lnTo>
                  <a:lnTo>
                    <a:pt x="252" y="55"/>
                  </a:lnTo>
                  <a:lnTo>
                    <a:pt x="291" y="51"/>
                  </a:lnTo>
                  <a:lnTo>
                    <a:pt x="304" y="55"/>
                  </a:lnTo>
                  <a:lnTo>
                    <a:pt x="308" y="64"/>
                  </a:lnTo>
                  <a:lnTo>
                    <a:pt x="298" y="74"/>
                  </a:lnTo>
                  <a:lnTo>
                    <a:pt x="307" y="94"/>
                  </a:lnTo>
                  <a:lnTo>
                    <a:pt x="339" y="111"/>
                  </a:lnTo>
                  <a:lnTo>
                    <a:pt x="349" y="109"/>
                  </a:lnTo>
                  <a:lnTo>
                    <a:pt x="352" y="96"/>
                  </a:lnTo>
                  <a:lnTo>
                    <a:pt x="368" y="80"/>
                  </a:lnTo>
                  <a:lnTo>
                    <a:pt x="412" y="98"/>
                  </a:lnTo>
                  <a:lnTo>
                    <a:pt x="421" y="64"/>
                  </a:lnTo>
                  <a:lnTo>
                    <a:pt x="419" y="54"/>
                  </a:lnTo>
                  <a:lnTo>
                    <a:pt x="431" y="41"/>
                  </a:lnTo>
                  <a:lnTo>
                    <a:pt x="430" y="9"/>
                  </a:lnTo>
                  <a:lnTo>
                    <a:pt x="434" y="0"/>
                  </a:lnTo>
                  <a:lnTo>
                    <a:pt x="460" y="2"/>
                  </a:lnTo>
                  <a:lnTo>
                    <a:pt x="480" y="11"/>
                  </a:lnTo>
                  <a:lnTo>
                    <a:pt x="480" y="11"/>
                  </a:lnTo>
                  <a:lnTo>
                    <a:pt x="496" y="62"/>
                  </a:lnTo>
                  <a:lnTo>
                    <a:pt x="489" y="61"/>
                  </a:lnTo>
                  <a:lnTo>
                    <a:pt x="480" y="45"/>
                  </a:lnTo>
                  <a:lnTo>
                    <a:pt x="467" y="49"/>
                  </a:lnTo>
                  <a:lnTo>
                    <a:pt x="466" y="80"/>
                  </a:lnTo>
                  <a:lnTo>
                    <a:pt x="441" y="94"/>
                  </a:lnTo>
                  <a:lnTo>
                    <a:pt x="438" y="104"/>
                  </a:lnTo>
                  <a:lnTo>
                    <a:pt x="457" y="117"/>
                  </a:lnTo>
                  <a:lnTo>
                    <a:pt x="455" y="139"/>
                  </a:lnTo>
                  <a:lnTo>
                    <a:pt x="442" y="127"/>
                  </a:lnTo>
                  <a:lnTo>
                    <a:pt x="425" y="145"/>
                  </a:lnTo>
                  <a:lnTo>
                    <a:pt x="414" y="147"/>
                  </a:lnTo>
                  <a:lnTo>
                    <a:pt x="414" y="160"/>
                  </a:lnTo>
                  <a:lnTo>
                    <a:pt x="444" y="163"/>
                  </a:lnTo>
                  <a:lnTo>
                    <a:pt x="442" y="176"/>
                  </a:lnTo>
                  <a:lnTo>
                    <a:pt x="430" y="188"/>
                  </a:lnTo>
                  <a:lnTo>
                    <a:pt x="421" y="189"/>
                  </a:lnTo>
                  <a:lnTo>
                    <a:pt x="421" y="198"/>
                  </a:lnTo>
                  <a:lnTo>
                    <a:pt x="430" y="201"/>
                  </a:lnTo>
                  <a:lnTo>
                    <a:pt x="432" y="211"/>
                  </a:lnTo>
                  <a:lnTo>
                    <a:pt x="441" y="208"/>
                  </a:lnTo>
                  <a:lnTo>
                    <a:pt x="453" y="214"/>
                  </a:lnTo>
                  <a:lnTo>
                    <a:pt x="447" y="231"/>
                  </a:lnTo>
                  <a:lnTo>
                    <a:pt x="438" y="219"/>
                  </a:lnTo>
                  <a:lnTo>
                    <a:pt x="432" y="221"/>
                  </a:lnTo>
                  <a:lnTo>
                    <a:pt x="432" y="251"/>
                  </a:lnTo>
                  <a:lnTo>
                    <a:pt x="415" y="251"/>
                  </a:lnTo>
                  <a:lnTo>
                    <a:pt x="422" y="257"/>
                  </a:lnTo>
                  <a:lnTo>
                    <a:pt x="424" y="274"/>
                  </a:lnTo>
                  <a:lnTo>
                    <a:pt x="448" y="271"/>
                  </a:lnTo>
                  <a:lnTo>
                    <a:pt x="448" y="276"/>
                  </a:lnTo>
                  <a:lnTo>
                    <a:pt x="437" y="279"/>
                  </a:lnTo>
                  <a:lnTo>
                    <a:pt x="448" y="310"/>
                  </a:lnTo>
                  <a:lnTo>
                    <a:pt x="442" y="328"/>
                  </a:lnTo>
                  <a:lnTo>
                    <a:pt x="417" y="309"/>
                  </a:lnTo>
                  <a:lnTo>
                    <a:pt x="421" y="300"/>
                  </a:lnTo>
                  <a:lnTo>
                    <a:pt x="405" y="294"/>
                  </a:lnTo>
                  <a:lnTo>
                    <a:pt x="409" y="287"/>
                  </a:lnTo>
                  <a:lnTo>
                    <a:pt x="419" y="283"/>
                  </a:lnTo>
                  <a:lnTo>
                    <a:pt x="409" y="271"/>
                  </a:lnTo>
                  <a:lnTo>
                    <a:pt x="389" y="279"/>
                  </a:lnTo>
                  <a:lnTo>
                    <a:pt x="386" y="266"/>
                  </a:lnTo>
                  <a:lnTo>
                    <a:pt x="382" y="264"/>
                  </a:lnTo>
                  <a:lnTo>
                    <a:pt x="363" y="263"/>
                  </a:lnTo>
                  <a:lnTo>
                    <a:pt x="336" y="271"/>
                  </a:lnTo>
                  <a:lnTo>
                    <a:pt x="313" y="286"/>
                  </a:lnTo>
                  <a:lnTo>
                    <a:pt x="316" y="303"/>
                  </a:lnTo>
                  <a:lnTo>
                    <a:pt x="306" y="306"/>
                  </a:lnTo>
                  <a:lnTo>
                    <a:pt x="304" y="281"/>
                  </a:lnTo>
                  <a:lnTo>
                    <a:pt x="288" y="279"/>
                  </a:lnTo>
                  <a:lnTo>
                    <a:pt x="278" y="284"/>
                  </a:lnTo>
                  <a:lnTo>
                    <a:pt x="280" y="292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13054330" y="4730462"/>
              <a:ext cx="219075" cy="323850"/>
            </a:xfrm>
            <a:custGeom>
              <a:avLst/>
              <a:gdLst>
                <a:gd name="T0" fmla="*/ 265 w 415"/>
                <a:gd name="T1" fmla="*/ 391 h 613"/>
                <a:gd name="T2" fmla="*/ 278 w 415"/>
                <a:gd name="T3" fmla="*/ 439 h 613"/>
                <a:gd name="T4" fmla="*/ 269 w 415"/>
                <a:gd name="T5" fmla="*/ 503 h 613"/>
                <a:gd name="T6" fmla="*/ 238 w 415"/>
                <a:gd name="T7" fmla="*/ 548 h 613"/>
                <a:gd name="T8" fmla="*/ 233 w 415"/>
                <a:gd name="T9" fmla="*/ 570 h 613"/>
                <a:gd name="T10" fmla="*/ 222 w 415"/>
                <a:gd name="T11" fmla="*/ 600 h 613"/>
                <a:gd name="T12" fmla="*/ 219 w 415"/>
                <a:gd name="T13" fmla="*/ 613 h 613"/>
                <a:gd name="T14" fmla="*/ 194 w 415"/>
                <a:gd name="T15" fmla="*/ 606 h 613"/>
                <a:gd name="T16" fmla="*/ 163 w 415"/>
                <a:gd name="T17" fmla="*/ 574 h 613"/>
                <a:gd name="T18" fmla="*/ 164 w 415"/>
                <a:gd name="T19" fmla="*/ 561 h 613"/>
                <a:gd name="T20" fmla="*/ 173 w 415"/>
                <a:gd name="T21" fmla="*/ 534 h 613"/>
                <a:gd name="T22" fmla="*/ 171 w 415"/>
                <a:gd name="T23" fmla="*/ 506 h 613"/>
                <a:gd name="T24" fmla="*/ 145 w 415"/>
                <a:gd name="T25" fmla="*/ 503 h 613"/>
                <a:gd name="T26" fmla="*/ 124 w 415"/>
                <a:gd name="T27" fmla="*/ 502 h 613"/>
                <a:gd name="T28" fmla="*/ 111 w 415"/>
                <a:gd name="T29" fmla="*/ 456 h 613"/>
                <a:gd name="T30" fmla="*/ 101 w 415"/>
                <a:gd name="T31" fmla="*/ 441 h 613"/>
                <a:gd name="T32" fmla="*/ 75 w 415"/>
                <a:gd name="T33" fmla="*/ 433 h 613"/>
                <a:gd name="T34" fmla="*/ 60 w 415"/>
                <a:gd name="T35" fmla="*/ 416 h 613"/>
                <a:gd name="T36" fmla="*/ 66 w 415"/>
                <a:gd name="T37" fmla="*/ 391 h 613"/>
                <a:gd name="T38" fmla="*/ 33 w 415"/>
                <a:gd name="T39" fmla="*/ 369 h 613"/>
                <a:gd name="T40" fmla="*/ 11 w 415"/>
                <a:gd name="T41" fmla="*/ 331 h 613"/>
                <a:gd name="T42" fmla="*/ 8 w 415"/>
                <a:gd name="T43" fmla="*/ 307 h 613"/>
                <a:gd name="T44" fmla="*/ 55 w 415"/>
                <a:gd name="T45" fmla="*/ 309 h 613"/>
                <a:gd name="T46" fmla="*/ 88 w 415"/>
                <a:gd name="T47" fmla="*/ 302 h 613"/>
                <a:gd name="T48" fmla="*/ 108 w 415"/>
                <a:gd name="T49" fmla="*/ 279 h 613"/>
                <a:gd name="T50" fmla="*/ 144 w 415"/>
                <a:gd name="T51" fmla="*/ 283 h 613"/>
                <a:gd name="T52" fmla="*/ 119 w 415"/>
                <a:gd name="T53" fmla="*/ 243 h 613"/>
                <a:gd name="T54" fmla="*/ 134 w 415"/>
                <a:gd name="T55" fmla="*/ 231 h 613"/>
                <a:gd name="T56" fmla="*/ 131 w 415"/>
                <a:gd name="T57" fmla="*/ 201 h 613"/>
                <a:gd name="T58" fmla="*/ 119 w 415"/>
                <a:gd name="T59" fmla="*/ 178 h 613"/>
                <a:gd name="T60" fmla="*/ 108 w 415"/>
                <a:gd name="T61" fmla="*/ 146 h 613"/>
                <a:gd name="T62" fmla="*/ 119 w 415"/>
                <a:gd name="T63" fmla="*/ 117 h 613"/>
                <a:gd name="T64" fmla="*/ 137 w 415"/>
                <a:gd name="T65" fmla="*/ 109 h 613"/>
                <a:gd name="T66" fmla="*/ 150 w 415"/>
                <a:gd name="T67" fmla="*/ 77 h 613"/>
                <a:gd name="T68" fmla="*/ 167 w 415"/>
                <a:gd name="T69" fmla="*/ 67 h 613"/>
                <a:gd name="T70" fmla="*/ 189 w 415"/>
                <a:gd name="T71" fmla="*/ 39 h 613"/>
                <a:gd name="T72" fmla="*/ 199 w 415"/>
                <a:gd name="T73" fmla="*/ 5 h 613"/>
                <a:gd name="T74" fmla="*/ 222 w 415"/>
                <a:gd name="T75" fmla="*/ 2 h 613"/>
                <a:gd name="T76" fmla="*/ 238 w 415"/>
                <a:gd name="T77" fmla="*/ 12 h 613"/>
                <a:gd name="T78" fmla="*/ 288 w 415"/>
                <a:gd name="T79" fmla="*/ 15 h 613"/>
                <a:gd name="T80" fmla="*/ 288 w 415"/>
                <a:gd name="T81" fmla="*/ 29 h 613"/>
                <a:gd name="T82" fmla="*/ 314 w 415"/>
                <a:gd name="T83" fmla="*/ 26 h 613"/>
                <a:gd name="T84" fmla="*/ 363 w 415"/>
                <a:gd name="T85" fmla="*/ 16 h 613"/>
                <a:gd name="T86" fmla="*/ 380 w 415"/>
                <a:gd name="T87" fmla="*/ 0 h 613"/>
                <a:gd name="T88" fmla="*/ 405 w 415"/>
                <a:gd name="T89" fmla="*/ 39 h 613"/>
                <a:gd name="T90" fmla="*/ 415 w 415"/>
                <a:gd name="T91" fmla="*/ 39 h 613"/>
                <a:gd name="T92" fmla="*/ 383 w 415"/>
                <a:gd name="T93" fmla="*/ 67 h 613"/>
                <a:gd name="T94" fmla="*/ 353 w 415"/>
                <a:gd name="T95" fmla="*/ 106 h 613"/>
                <a:gd name="T96" fmla="*/ 350 w 415"/>
                <a:gd name="T97" fmla="*/ 133 h 613"/>
                <a:gd name="T98" fmla="*/ 351 w 415"/>
                <a:gd name="T99" fmla="*/ 153 h 613"/>
                <a:gd name="T100" fmla="*/ 338 w 415"/>
                <a:gd name="T101" fmla="*/ 166 h 613"/>
                <a:gd name="T102" fmla="*/ 333 w 415"/>
                <a:gd name="T103" fmla="*/ 178 h 613"/>
                <a:gd name="T104" fmla="*/ 284 w 415"/>
                <a:gd name="T105" fmla="*/ 3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613">
                  <a:moveTo>
                    <a:pt x="284" y="331"/>
                  </a:moveTo>
                  <a:lnTo>
                    <a:pt x="265" y="391"/>
                  </a:lnTo>
                  <a:lnTo>
                    <a:pt x="262" y="417"/>
                  </a:lnTo>
                  <a:lnTo>
                    <a:pt x="278" y="439"/>
                  </a:lnTo>
                  <a:lnTo>
                    <a:pt x="268" y="466"/>
                  </a:lnTo>
                  <a:lnTo>
                    <a:pt x="269" y="503"/>
                  </a:lnTo>
                  <a:lnTo>
                    <a:pt x="255" y="511"/>
                  </a:lnTo>
                  <a:lnTo>
                    <a:pt x="238" y="548"/>
                  </a:lnTo>
                  <a:lnTo>
                    <a:pt x="242" y="563"/>
                  </a:lnTo>
                  <a:lnTo>
                    <a:pt x="233" y="570"/>
                  </a:lnTo>
                  <a:lnTo>
                    <a:pt x="236" y="587"/>
                  </a:lnTo>
                  <a:lnTo>
                    <a:pt x="222" y="600"/>
                  </a:lnTo>
                  <a:lnTo>
                    <a:pt x="228" y="613"/>
                  </a:lnTo>
                  <a:lnTo>
                    <a:pt x="219" y="613"/>
                  </a:lnTo>
                  <a:lnTo>
                    <a:pt x="210" y="604"/>
                  </a:lnTo>
                  <a:lnTo>
                    <a:pt x="194" y="606"/>
                  </a:lnTo>
                  <a:lnTo>
                    <a:pt x="181" y="578"/>
                  </a:lnTo>
                  <a:lnTo>
                    <a:pt x="163" y="574"/>
                  </a:lnTo>
                  <a:lnTo>
                    <a:pt x="163" y="574"/>
                  </a:lnTo>
                  <a:lnTo>
                    <a:pt x="164" y="561"/>
                  </a:lnTo>
                  <a:lnTo>
                    <a:pt x="176" y="550"/>
                  </a:lnTo>
                  <a:lnTo>
                    <a:pt x="173" y="534"/>
                  </a:lnTo>
                  <a:lnTo>
                    <a:pt x="177" y="524"/>
                  </a:lnTo>
                  <a:lnTo>
                    <a:pt x="171" y="506"/>
                  </a:lnTo>
                  <a:lnTo>
                    <a:pt x="163" y="501"/>
                  </a:lnTo>
                  <a:lnTo>
                    <a:pt x="145" y="503"/>
                  </a:lnTo>
                  <a:lnTo>
                    <a:pt x="132" y="492"/>
                  </a:lnTo>
                  <a:lnTo>
                    <a:pt x="124" y="502"/>
                  </a:lnTo>
                  <a:lnTo>
                    <a:pt x="114" y="485"/>
                  </a:lnTo>
                  <a:lnTo>
                    <a:pt x="111" y="456"/>
                  </a:lnTo>
                  <a:lnTo>
                    <a:pt x="96" y="453"/>
                  </a:lnTo>
                  <a:lnTo>
                    <a:pt x="101" y="441"/>
                  </a:lnTo>
                  <a:lnTo>
                    <a:pt x="81" y="440"/>
                  </a:lnTo>
                  <a:lnTo>
                    <a:pt x="75" y="433"/>
                  </a:lnTo>
                  <a:lnTo>
                    <a:pt x="63" y="431"/>
                  </a:lnTo>
                  <a:lnTo>
                    <a:pt x="60" y="416"/>
                  </a:lnTo>
                  <a:lnTo>
                    <a:pt x="65" y="414"/>
                  </a:lnTo>
                  <a:lnTo>
                    <a:pt x="66" y="391"/>
                  </a:lnTo>
                  <a:lnTo>
                    <a:pt x="53" y="377"/>
                  </a:lnTo>
                  <a:lnTo>
                    <a:pt x="33" y="369"/>
                  </a:lnTo>
                  <a:lnTo>
                    <a:pt x="26" y="345"/>
                  </a:lnTo>
                  <a:lnTo>
                    <a:pt x="11" y="331"/>
                  </a:lnTo>
                  <a:lnTo>
                    <a:pt x="0" y="32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55" y="309"/>
                  </a:lnTo>
                  <a:lnTo>
                    <a:pt x="72" y="296"/>
                  </a:lnTo>
                  <a:lnTo>
                    <a:pt x="88" y="302"/>
                  </a:lnTo>
                  <a:lnTo>
                    <a:pt x="95" y="300"/>
                  </a:lnTo>
                  <a:lnTo>
                    <a:pt x="108" y="279"/>
                  </a:lnTo>
                  <a:lnTo>
                    <a:pt x="128" y="284"/>
                  </a:lnTo>
                  <a:lnTo>
                    <a:pt x="144" y="283"/>
                  </a:lnTo>
                  <a:lnTo>
                    <a:pt x="140" y="267"/>
                  </a:lnTo>
                  <a:lnTo>
                    <a:pt x="119" y="243"/>
                  </a:lnTo>
                  <a:lnTo>
                    <a:pt x="124" y="233"/>
                  </a:lnTo>
                  <a:lnTo>
                    <a:pt x="134" y="231"/>
                  </a:lnTo>
                  <a:lnTo>
                    <a:pt x="144" y="212"/>
                  </a:lnTo>
                  <a:lnTo>
                    <a:pt x="131" y="201"/>
                  </a:lnTo>
                  <a:lnTo>
                    <a:pt x="128" y="179"/>
                  </a:lnTo>
                  <a:lnTo>
                    <a:pt x="119" y="178"/>
                  </a:lnTo>
                  <a:lnTo>
                    <a:pt x="112" y="166"/>
                  </a:lnTo>
                  <a:lnTo>
                    <a:pt x="108" y="146"/>
                  </a:lnTo>
                  <a:lnTo>
                    <a:pt x="112" y="120"/>
                  </a:lnTo>
                  <a:lnTo>
                    <a:pt x="119" y="117"/>
                  </a:lnTo>
                  <a:lnTo>
                    <a:pt x="124" y="104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0" y="77"/>
                  </a:lnTo>
                  <a:lnTo>
                    <a:pt x="157" y="67"/>
                  </a:lnTo>
                  <a:lnTo>
                    <a:pt x="167" y="67"/>
                  </a:lnTo>
                  <a:lnTo>
                    <a:pt x="171" y="51"/>
                  </a:lnTo>
                  <a:lnTo>
                    <a:pt x="189" y="39"/>
                  </a:lnTo>
                  <a:lnTo>
                    <a:pt x="189" y="22"/>
                  </a:lnTo>
                  <a:lnTo>
                    <a:pt x="199" y="5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30" y="12"/>
                  </a:lnTo>
                  <a:lnTo>
                    <a:pt x="238" y="12"/>
                  </a:lnTo>
                  <a:lnTo>
                    <a:pt x="274" y="0"/>
                  </a:lnTo>
                  <a:lnTo>
                    <a:pt x="288" y="15"/>
                  </a:lnTo>
                  <a:lnTo>
                    <a:pt x="285" y="24"/>
                  </a:lnTo>
                  <a:lnTo>
                    <a:pt x="288" y="29"/>
                  </a:lnTo>
                  <a:lnTo>
                    <a:pt x="305" y="35"/>
                  </a:lnTo>
                  <a:lnTo>
                    <a:pt x="314" y="26"/>
                  </a:lnTo>
                  <a:lnTo>
                    <a:pt x="354" y="26"/>
                  </a:lnTo>
                  <a:lnTo>
                    <a:pt x="363" y="16"/>
                  </a:lnTo>
                  <a:lnTo>
                    <a:pt x="366" y="3"/>
                  </a:lnTo>
                  <a:lnTo>
                    <a:pt x="380" y="0"/>
                  </a:lnTo>
                  <a:lnTo>
                    <a:pt x="409" y="12"/>
                  </a:lnTo>
                  <a:lnTo>
                    <a:pt x="405" y="39"/>
                  </a:lnTo>
                  <a:lnTo>
                    <a:pt x="415" y="39"/>
                  </a:lnTo>
                  <a:lnTo>
                    <a:pt x="415" y="39"/>
                  </a:lnTo>
                  <a:lnTo>
                    <a:pt x="411" y="49"/>
                  </a:lnTo>
                  <a:lnTo>
                    <a:pt x="383" y="67"/>
                  </a:lnTo>
                  <a:lnTo>
                    <a:pt x="373" y="97"/>
                  </a:lnTo>
                  <a:lnTo>
                    <a:pt x="353" y="106"/>
                  </a:lnTo>
                  <a:lnTo>
                    <a:pt x="346" y="122"/>
                  </a:lnTo>
                  <a:lnTo>
                    <a:pt x="350" y="133"/>
                  </a:lnTo>
                  <a:lnTo>
                    <a:pt x="363" y="143"/>
                  </a:lnTo>
                  <a:lnTo>
                    <a:pt x="351" y="153"/>
                  </a:lnTo>
                  <a:lnTo>
                    <a:pt x="334" y="156"/>
                  </a:lnTo>
                  <a:lnTo>
                    <a:pt x="338" y="166"/>
                  </a:lnTo>
                  <a:lnTo>
                    <a:pt x="349" y="172"/>
                  </a:lnTo>
                  <a:lnTo>
                    <a:pt x="333" y="178"/>
                  </a:lnTo>
                  <a:lnTo>
                    <a:pt x="311" y="228"/>
                  </a:lnTo>
                  <a:lnTo>
                    <a:pt x="284" y="331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14356080" y="3412837"/>
              <a:ext cx="425450" cy="428625"/>
            </a:xfrm>
            <a:custGeom>
              <a:avLst/>
              <a:gdLst>
                <a:gd name="T0" fmla="*/ 283 w 803"/>
                <a:gd name="T1" fmla="*/ 547 h 810"/>
                <a:gd name="T2" fmla="*/ 381 w 803"/>
                <a:gd name="T3" fmla="*/ 443 h 810"/>
                <a:gd name="T4" fmla="*/ 434 w 803"/>
                <a:gd name="T5" fmla="*/ 320 h 810"/>
                <a:gd name="T6" fmla="*/ 581 w 803"/>
                <a:gd name="T7" fmla="*/ 236 h 810"/>
                <a:gd name="T8" fmla="*/ 643 w 803"/>
                <a:gd name="T9" fmla="*/ 137 h 810"/>
                <a:gd name="T10" fmla="*/ 679 w 803"/>
                <a:gd name="T11" fmla="*/ 0 h 810"/>
                <a:gd name="T12" fmla="*/ 742 w 803"/>
                <a:gd name="T13" fmla="*/ 28 h 810"/>
                <a:gd name="T14" fmla="*/ 783 w 803"/>
                <a:gd name="T15" fmla="*/ 93 h 810"/>
                <a:gd name="T16" fmla="*/ 764 w 803"/>
                <a:gd name="T17" fmla="*/ 160 h 810"/>
                <a:gd name="T18" fmla="*/ 730 w 803"/>
                <a:gd name="T19" fmla="*/ 194 h 810"/>
                <a:gd name="T20" fmla="*/ 717 w 803"/>
                <a:gd name="T21" fmla="*/ 232 h 810"/>
                <a:gd name="T22" fmla="*/ 730 w 803"/>
                <a:gd name="T23" fmla="*/ 315 h 810"/>
                <a:gd name="T24" fmla="*/ 747 w 803"/>
                <a:gd name="T25" fmla="*/ 327 h 810"/>
                <a:gd name="T26" fmla="*/ 708 w 803"/>
                <a:gd name="T27" fmla="*/ 384 h 810"/>
                <a:gd name="T28" fmla="*/ 686 w 803"/>
                <a:gd name="T29" fmla="*/ 435 h 810"/>
                <a:gd name="T30" fmla="*/ 683 w 803"/>
                <a:gd name="T31" fmla="*/ 469 h 810"/>
                <a:gd name="T32" fmla="*/ 647 w 803"/>
                <a:gd name="T33" fmla="*/ 464 h 810"/>
                <a:gd name="T34" fmla="*/ 626 w 803"/>
                <a:gd name="T35" fmla="*/ 488 h 810"/>
                <a:gd name="T36" fmla="*/ 565 w 803"/>
                <a:gd name="T37" fmla="*/ 494 h 810"/>
                <a:gd name="T38" fmla="*/ 564 w 803"/>
                <a:gd name="T39" fmla="*/ 541 h 810"/>
                <a:gd name="T40" fmla="*/ 554 w 803"/>
                <a:gd name="T41" fmla="*/ 602 h 810"/>
                <a:gd name="T42" fmla="*/ 568 w 803"/>
                <a:gd name="T43" fmla="*/ 645 h 810"/>
                <a:gd name="T44" fmla="*/ 574 w 803"/>
                <a:gd name="T45" fmla="*/ 709 h 810"/>
                <a:gd name="T46" fmla="*/ 565 w 803"/>
                <a:gd name="T47" fmla="*/ 710 h 810"/>
                <a:gd name="T48" fmla="*/ 519 w 803"/>
                <a:gd name="T49" fmla="*/ 667 h 810"/>
                <a:gd name="T50" fmla="*/ 473 w 803"/>
                <a:gd name="T51" fmla="*/ 703 h 810"/>
                <a:gd name="T52" fmla="*/ 460 w 803"/>
                <a:gd name="T53" fmla="*/ 740 h 810"/>
                <a:gd name="T54" fmla="*/ 433 w 803"/>
                <a:gd name="T55" fmla="*/ 776 h 810"/>
                <a:gd name="T56" fmla="*/ 408 w 803"/>
                <a:gd name="T57" fmla="*/ 805 h 810"/>
                <a:gd name="T58" fmla="*/ 376 w 803"/>
                <a:gd name="T59" fmla="*/ 807 h 810"/>
                <a:gd name="T60" fmla="*/ 368 w 803"/>
                <a:gd name="T61" fmla="*/ 794 h 810"/>
                <a:gd name="T62" fmla="*/ 375 w 803"/>
                <a:gd name="T63" fmla="*/ 756 h 810"/>
                <a:gd name="T64" fmla="*/ 338 w 803"/>
                <a:gd name="T65" fmla="*/ 700 h 810"/>
                <a:gd name="T66" fmla="*/ 270 w 803"/>
                <a:gd name="T67" fmla="*/ 694 h 810"/>
                <a:gd name="T68" fmla="*/ 231 w 803"/>
                <a:gd name="T69" fmla="*/ 762 h 810"/>
                <a:gd name="T70" fmla="*/ 205 w 803"/>
                <a:gd name="T71" fmla="*/ 750 h 810"/>
                <a:gd name="T72" fmla="*/ 149 w 803"/>
                <a:gd name="T73" fmla="*/ 781 h 810"/>
                <a:gd name="T74" fmla="*/ 134 w 803"/>
                <a:gd name="T75" fmla="*/ 736 h 810"/>
                <a:gd name="T76" fmla="*/ 84 w 803"/>
                <a:gd name="T77" fmla="*/ 753 h 810"/>
                <a:gd name="T78" fmla="*/ 45 w 803"/>
                <a:gd name="T79" fmla="*/ 795 h 810"/>
                <a:gd name="T80" fmla="*/ 28 w 803"/>
                <a:gd name="T81" fmla="*/ 740 h 810"/>
                <a:gd name="T82" fmla="*/ 0 w 803"/>
                <a:gd name="T83" fmla="*/ 700 h 810"/>
                <a:gd name="T84" fmla="*/ 130 w 803"/>
                <a:gd name="T85" fmla="*/ 641 h 810"/>
                <a:gd name="T86" fmla="*/ 182 w 803"/>
                <a:gd name="T87" fmla="*/ 621 h 810"/>
                <a:gd name="T88" fmla="*/ 283 w 803"/>
                <a:gd name="T89" fmla="*/ 193 h 810"/>
                <a:gd name="T90" fmla="*/ 327 w 803"/>
                <a:gd name="T91" fmla="*/ 206 h 810"/>
                <a:gd name="T92" fmla="*/ 257 w 803"/>
                <a:gd name="T93" fmla="*/ 322 h 810"/>
                <a:gd name="T94" fmla="*/ 205 w 803"/>
                <a:gd name="T95" fmla="*/ 331 h 810"/>
                <a:gd name="T96" fmla="*/ 231 w 803"/>
                <a:gd name="T97" fmla="*/ 298 h 810"/>
                <a:gd name="T98" fmla="*/ 254 w 803"/>
                <a:gd name="T99" fmla="*/ 248 h 810"/>
                <a:gd name="T100" fmla="*/ 228 w 803"/>
                <a:gd name="T101" fmla="*/ 243 h 810"/>
                <a:gd name="T102" fmla="*/ 211 w 803"/>
                <a:gd name="T103" fmla="*/ 242 h 810"/>
                <a:gd name="T104" fmla="*/ 214 w 803"/>
                <a:gd name="T105" fmla="*/ 209 h 810"/>
                <a:gd name="T106" fmla="*/ 258 w 803"/>
                <a:gd name="T107" fmla="*/ 150 h 810"/>
                <a:gd name="T108" fmla="*/ 291 w 803"/>
                <a:gd name="T109" fmla="*/ 102 h 810"/>
                <a:gd name="T110" fmla="*/ 294 w 803"/>
                <a:gd name="T111" fmla="*/ 17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3" h="810">
                  <a:moveTo>
                    <a:pt x="203" y="616"/>
                  </a:moveTo>
                  <a:lnTo>
                    <a:pt x="237" y="595"/>
                  </a:lnTo>
                  <a:lnTo>
                    <a:pt x="283" y="547"/>
                  </a:lnTo>
                  <a:lnTo>
                    <a:pt x="325" y="524"/>
                  </a:lnTo>
                  <a:lnTo>
                    <a:pt x="366" y="455"/>
                  </a:lnTo>
                  <a:lnTo>
                    <a:pt x="381" y="443"/>
                  </a:lnTo>
                  <a:lnTo>
                    <a:pt x="394" y="423"/>
                  </a:lnTo>
                  <a:lnTo>
                    <a:pt x="418" y="340"/>
                  </a:lnTo>
                  <a:lnTo>
                    <a:pt x="434" y="320"/>
                  </a:lnTo>
                  <a:lnTo>
                    <a:pt x="508" y="268"/>
                  </a:lnTo>
                  <a:lnTo>
                    <a:pt x="551" y="256"/>
                  </a:lnTo>
                  <a:lnTo>
                    <a:pt x="581" y="236"/>
                  </a:lnTo>
                  <a:lnTo>
                    <a:pt x="613" y="201"/>
                  </a:lnTo>
                  <a:lnTo>
                    <a:pt x="636" y="165"/>
                  </a:lnTo>
                  <a:lnTo>
                    <a:pt x="643" y="137"/>
                  </a:lnTo>
                  <a:lnTo>
                    <a:pt x="644" y="67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711" y="17"/>
                  </a:lnTo>
                  <a:lnTo>
                    <a:pt x="738" y="23"/>
                  </a:lnTo>
                  <a:lnTo>
                    <a:pt x="742" y="28"/>
                  </a:lnTo>
                  <a:lnTo>
                    <a:pt x="735" y="64"/>
                  </a:lnTo>
                  <a:lnTo>
                    <a:pt x="750" y="85"/>
                  </a:lnTo>
                  <a:lnTo>
                    <a:pt x="783" y="93"/>
                  </a:lnTo>
                  <a:lnTo>
                    <a:pt x="803" y="115"/>
                  </a:lnTo>
                  <a:lnTo>
                    <a:pt x="789" y="144"/>
                  </a:lnTo>
                  <a:lnTo>
                    <a:pt x="764" y="160"/>
                  </a:lnTo>
                  <a:lnTo>
                    <a:pt x="735" y="155"/>
                  </a:lnTo>
                  <a:lnTo>
                    <a:pt x="727" y="170"/>
                  </a:lnTo>
                  <a:lnTo>
                    <a:pt x="730" y="194"/>
                  </a:lnTo>
                  <a:lnTo>
                    <a:pt x="724" y="209"/>
                  </a:lnTo>
                  <a:lnTo>
                    <a:pt x="730" y="222"/>
                  </a:lnTo>
                  <a:lnTo>
                    <a:pt x="717" y="232"/>
                  </a:lnTo>
                  <a:lnTo>
                    <a:pt x="706" y="288"/>
                  </a:lnTo>
                  <a:lnTo>
                    <a:pt x="718" y="309"/>
                  </a:lnTo>
                  <a:lnTo>
                    <a:pt x="730" y="315"/>
                  </a:lnTo>
                  <a:lnTo>
                    <a:pt x="738" y="312"/>
                  </a:lnTo>
                  <a:lnTo>
                    <a:pt x="747" y="327"/>
                  </a:lnTo>
                  <a:lnTo>
                    <a:pt x="747" y="327"/>
                  </a:lnTo>
                  <a:lnTo>
                    <a:pt x="718" y="357"/>
                  </a:lnTo>
                  <a:lnTo>
                    <a:pt x="705" y="380"/>
                  </a:lnTo>
                  <a:lnTo>
                    <a:pt x="708" y="384"/>
                  </a:lnTo>
                  <a:lnTo>
                    <a:pt x="681" y="403"/>
                  </a:lnTo>
                  <a:lnTo>
                    <a:pt x="679" y="418"/>
                  </a:lnTo>
                  <a:lnTo>
                    <a:pt x="686" y="435"/>
                  </a:lnTo>
                  <a:lnTo>
                    <a:pt x="685" y="451"/>
                  </a:lnTo>
                  <a:lnTo>
                    <a:pt x="692" y="465"/>
                  </a:lnTo>
                  <a:lnTo>
                    <a:pt x="683" y="469"/>
                  </a:lnTo>
                  <a:lnTo>
                    <a:pt x="660" y="465"/>
                  </a:lnTo>
                  <a:lnTo>
                    <a:pt x="655" y="469"/>
                  </a:lnTo>
                  <a:lnTo>
                    <a:pt x="647" y="464"/>
                  </a:lnTo>
                  <a:lnTo>
                    <a:pt x="639" y="464"/>
                  </a:lnTo>
                  <a:lnTo>
                    <a:pt x="632" y="467"/>
                  </a:lnTo>
                  <a:lnTo>
                    <a:pt x="626" y="488"/>
                  </a:lnTo>
                  <a:lnTo>
                    <a:pt x="613" y="484"/>
                  </a:lnTo>
                  <a:lnTo>
                    <a:pt x="603" y="490"/>
                  </a:lnTo>
                  <a:lnTo>
                    <a:pt x="565" y="494"/>
                  </a:lnTo>
                  <a:lnTo>
                    <a:pt x="554" y="510"/>
                  </a:lnTo>
                  <a:lnTo>
                    <a:pt x="567" y="520"/>
                  </a:lnTo>
                  <a:lnTo>
                    <a:pt x="564" y="541"/>
                  </a:lnTo>
                  <a:lnTo>
                    <a:pt x="561" y="563"/>
                  </a:lnTo>
                  <a:lnTo>
                    <a:pt x="542" y="588"/>
                  </a:lnTo>
                  <a:lnTo>
                    <a:pt x="554" y="602"/>
                  </a:lnTo>
                  <a:lnTo>
                    <a:pt x="565" y="605"/>
                  </a:lnTo>
                  <a:lnTo>
                    <a:pt x="574" y="622"/>
                  </a:lnTo>
                  <a:lnTo>
                    <a:pt x="568" y="645"/>
                  </a:lnTo>
                  <a:lnTo>
                    <a:pt x="575" y="670"/>
                  </a:lnTo>
                  <a:lnTo>
                    <a:pt x="571" y="684"/>
                  </a:lnTo>
                  <a:lnTo>
                    <a:pt x="574" y="709"/>
                  </a:lnTo>
                  <a:lnTo>
                    <a:pt x="570" y="716"/>
                  </a:lnTo>
                  <a:lnTo>
                    <a:pt x="570" y="716"/>
                  </a:lnTo>
                  <a:lnTo>
                    <a:pt x="565" y="710"/>
                  </a:lnTo>
                  <a:lnTo>
                    <a:pt x="548" y="709"/>
                  </a:lnTo>
                  <a:lnTo>
                    <a:pt x="546" y="694"/>
                  </a:lnTo>
                  <a:lnTo>
                    <a:pt x="519" y="667"/>
                  </a:lnTo>
                  <a:lnTo>
                    <a:pt x="516" y="684"/>
                  </a:lnTo>
                  <a:lnTo>
                    <a:pt x="502" y="697"/>
                  </a:lnTo>
                  <a:lnTo>
                    <a:pt x="473" y="703"/>
                  </a:lnTo>
                  <a:lnTo>
                    <a:pt x="477" y="737"/>
                  </a:lnTo>
                  <a:lnTo>
                    <a:pt x="476" y="742"/>
                  </a:lnTo>
                  <a:lnTo>
                    <a:pt x="460" y="740"/>
                  </a:lnTo>
                  <a:lnTo>
                    <a:pt x="456" y="758"/>
                  </a:lnTo>
                  <a:lnTo>
                    <a:pt x="460" y="765"/>
                  </a:lnTo>
                  <a:lnTo>
                    <a:pt x="433" y="776"/>
                  </a:lnTo>
                  <a:lnTo>
                    <a:pt x="421" y="775"/>
                  </a:lnTo>
                  <a:lnTo>
                    <a:pt x="423" y="794"/>
                  </a:lnTo>
                  <a:lnTo>
                    <a:pt x="408" y="805"/>
                  </a:lnTo>
                  <a:lnTo>
                    <a:pt x="387" y="798"/>
                  </a:lnTo>
                  <a:lnTo>
                    <a:pt x="381" y="810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4" y="798"/>
                  </a:lnTo>
                  <a:lnTo>
                    <a:pt x="368" y="794"/>
                  </a:lnTo>
                  <a:lnTo>
                    <a:pt x="376" y="778"/>
                  </a:lnTo>
                  <a:lnTo>
                    <a:pt x="372" y="769"/>
                  </a:lnTo>
                  <a:lnTo>
                    <a:pt x="375" y="756"/>
                  </a:lnTo>
                  <a:lnTo>
                    <a:pt x="358" y="748"/>
                  </a:lnTo>
                  <a:lnTo>
                    <a:pt x="339" y="729"/>
                  </a:lnTo>
                  <a:lnTo>
                    <a:pt x="338" y="700"/>
                  </a:lnTo>
                  <a:lnTo>
                    <a:pt x="330" y="684"/>
                  </a:lnTo>
                  <a:lnTo>
                    <a:pt x="316" y="680"/>
                  </a:lnTo>
                  <a:lnTo>
                    <a:pt x="270" y="694"/>
                  </a:lnTo>
                  <a:lnTo>
                    <a:pt x="257" y="722"/>
                  </a:lnTo>
                  <a:lnTo>
                    <a:pt x="235" y="732"/>
                  </a:lnTo>
                  <a:lnTo>
                    <a:pt x="231" y="762"/>
                  </a:lnTo>
                  <a:lnTo>
                    <a:pt x="227" y="762"/>
                  </a:lnTo>
                  <a:lnTo>
                    <a:pt x="221" y="750"/>
                  </a:lnTo>
                  <a:lnTo>
                    <a:pt x="205" y="750"/>
                  </a:lnTo>
                  <a:lnTo>
                    <a:pt x="188" y="762"/>
                  </a:lnTo>
                  <a:lnTo>
                    <a:pt x="165" y="762"/>
                  </a:lnTo>
                  <a:lnTo>
                    <a:pt x="149" y="781"/>
                  </a:lnTo>
                  <a:lnTo>
                    <a:pt x="131" y="769"/>
                  </a:lnTo>
                  <a:lnTo>
                    <a:pt x="142" y="746"/>
                  </a:lnTo>
                  <a:lnTo>
                    <a:pt x="134" y="736"/>
                  </a:lnTo>
                  <a:lnTo>
                    <a:pt x="101" y="729"/>
                  </a:lnTo>
                  <a:lnTo>
                    <a:pt x="82" y="730"/>
                  </a:lnTo>
                  <a:lnTo>
                    <a:pt x="84" y="753"/>
                  </a:lnTo>
                  <a:lnTo>
                    <a:pt x="69" y="776"/>
                  </a:lnTo>
                  <a:lnTo>
                    <a:pt x="45" y="795"/>
                  </a:lnTo>
                  <a:lnTo>
                    <a:pt x="45" y="795"/>
                  </a:lnTo>
                  <a:lnTo>
                    <a:pt x="35" y="765"/>
                  </a:lnTo>
                  <a:lnTo>
                    <a:pt x="35" y="752"/>
                  </a:lnTo>
                  <a:lnTo>
                    <a:pt x="28" y="740"/>
                  </a:lnTo>
                  <a:lnTo>
                    <a:pt x="28" y="719"/>
                  </a:lnTo>
                  <a:lnTo>
                    <a:pt x="12" y="714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97" y="664"/>
                  </a:lnTo>
                  <a:lnTo>
                    <a:pt x="130" y="641"/>
                  </a:lnTo>
                  <a:lnTo>
                    <a:pt x="146" y="635"/>
                  </a:lnTo>
                  <a:lnTo>
                    <a:pt x="162" y="615"/>
                  </a:lnTo>
                  <a:lnTo>
                    <a:pt x="182" y="621"/>
                  </a:lnTo>
                  <a:lnTo>
                    <a:pt x="203" y="616"/>
                  </a:lnTo>
                  <a:close/>
                  <a:moveTo>
                    <a:pt x="294" y="171"/>
                  </a:moveTo>
                  <a:lnTo>
                    <a:pt x="283" y="193"/>
                  </a:lnTo>
                  <a:lnTo>
                    <a:pt x="287" y="213"/>
                  </a:lnTo>
                  <a:lnTo>
                    <a:pt x="299" y="219"/>
                  </a:lnTo>
                  <a:lnTo>
                    <a:pt x="327" y="206"/>
                  </a:lnTo>
                  <a:lnTo>
                    <a:pt x="332" y="211"/>
                  </a:lnTo>
                  <a:lnTo>
                    <a:pt x="306" y="282"/>
                  </a:lnTo>
                  <a:lnTo>
                    <a:pt x="257" y="322"/>
                  </a:lnTo>
                  <a:lnTo>
                    <a:pt x="237" y="322"/>
                  </a:lnTo>
                  <a:lnTo>
                    <a:pt x="218" y="334"/>
                  </a:lnTo>
                  <a:lnTo>
                    <a:pt x="205" y="331"/>
                  </a:lnTo>
                  <a:lnTo>
                    <a:pt x="202" y="322"/>
                  </a:lnTo>
                  <a:lnTo>
                    <a:pt x="225" y="312"/>
                  </a:lnTo>
                  <a:lnTo>
                    <a:pt x="231" y="298"/>
                  </a:lnTo>
                  <a:lnTo>
                    <a:pt x="229" y="282"/>
                  </a:lnTo>
                  <a:lnTo>
                    <a:pt x="250" y="263"/>
                  </a:lnTo>
                  <a:lnTo>
                    <a:pt x="254" y="248"/>
                  </a:lnTo>
                  <a:lnTo>
                    <a:pt x="250" y="255"/>
                  </a:lnTo>
                  <a:lnTo>
                    <a:pt x="240" y="245"/>
                  </a:lnTo>
                  <a:lnTo>
                    <a:pt x="228" y="243"/>
                  </a:lnTo>
                  <a:lnTo>
                    <a:pt x="218" y="262"/>
                  </a:lnTo>
                  <a:lnTo>
                    <a:pt x="211" y="258"/>
                  </a:lnTo>
                  <a:lnTo>
                    <a:pt x="211" y="242"/>
                  </a:lnTo>
                  <a:lnTo>
                    <a:pt x="206" y="239"/>
                  </a:lnTo>
                  <a:lnTo>
                    <a:pt x="214" y="233"/>
                  </a:lnTo>
                  <a:lnTo>
                    <a:pt x="214" y="209"/>
                  </a:lnTo>
                  <a:lnTo>
                    <a:pt x="231" y="186"/>
                  </a:lnTo>
                  <a:lnTo>
                    <a:pt x="244" y="157"/>
                  </a:lnTo>
                  <a:lnTo>
                    <a:pt x="258" y="150"/>
                  </a:lnTo>
                  <a:lnTo>
                    <a:pt x="270" y="132"/>
                  </a:lnTo>
                  <a:lnTo>
                    <a:pt x="283" y="129"/>
                  </a:lnTo>
                  <a:lnTo>
                    <a:pt x="291" y="102"/>
                  </a:lnTo>
                  <a:lnTo>
                    <a:pt x="312" y="96"/>
                  </a:lnTo>
                  <a:lnTo>
                    <a:pt x="303" y="154"/>
                  </a:lnTo>
                  <a:lnTo>
                    <a:pt x="294" y="171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14297343" y="3773199"/>
              <a:ext cx="266700" cy="423863"/>
            </a:xfrm>
            <a:custGeom>
              <a:avLst/>
              <a:gdLst>
                <a:gd name="T0" fmla="*/ 100 w 502"/>
                <a:gd name="T1" fmla="*/ 741 h 801"/>
                <a:gd name="T2" fmla="*/ 98 w 502"/>
                <a:gd name="T3" fmla="*/ 696 h 801"/>
                <a:gd name="T4" fmla="*/ 100 w 502"/>
                <a:gd name="T5" fmla="*/ 657 h 801"/>
                <a:gd name="T6" fmla="*/ 75 w 502"/>
                <a:gd name="T7" fmla="*/ 633 h 801"/>
                <a:gd name="T8" fmla="*/ 62 w 502"/>
                <a:gd name="T9" fmla="*/ 589 h 801"/>
                <a:gd name="T10" fmla="*/ 25 w 502"/>
                <a:gd name="T11" fmla="*/ 540 h 801"/>
                <a:gd name="T12" fmla="*/ 3 w 502"/>
                <a:gd name="T13" fmla="*/ 524 h 801"/>
                <a:gd name="T14" fmla="*/ 41 w 502"/>
                <a:gd name="T15" fmla="*/ 494 h 801"/>
                <a:gd name="T16" fmla="*/ 64 w 502"/>
                <a:gd name="T17" fmla="*/ 480 h 801"/>
                <a:gd name="T18" fmla="*/ 95 w 502"/>
                <a:gd name="T19" fmla="*/ 448 h 801"/>
                <a:gd name="T20" fmla="*/ 82 w 502"/>
                <a:gd name="T21" fmla="*/ 406 h 801"/>
                <a:gd name="T22" fmla="*/ 97 w 502"/>
                <a:gd name="T23" fmla="*/ 369 h 801"/>
                <a:gd name="T24" fmla="*/ 116 w 502"/>
                <a:gd name="T25" fmla="*/ 313 h 801"/>
                <a:gd name="T26" fmla="*/ 94 w 502"/>
                <a:gd name="T27" fmla="*/ 282 h 801"/>
                <a:gd name="T28" fmla="*/ 117 w 502"/>
                <a:gd name="T29" fmla="*/ 252 h 801"/>
                <a:gd name="T30" fmla="*/ 136 w 502"/>
                <a:gd name="T31" fmla="*/ 226 h 801"/>
                <a:gd name="T32" fmla="*/ 131 w 502"/>
                <a:gd name="T33" fmla="*/ 203 h 801"/>
                <a:gd name="T34" fmla="*/ 156 w 502"/>
                <a:gd name="T35" fmla="*/ 115 h 801"/>
                <a:gd name="T36" fmla="*/ 193 w 502"/>
                <a:gd name="T37" fmla="*/ 50 h 801"/>
                <a:gd name="T38" fmla="*/ 251 w 502"/>
                <a:gd name="T39" fmla="*/ 66 h 801"/>
                <a:gd name="T40" fmla="*/ 276 w 502"/>
                <a:gd name="T41" fmla="*/ 82 h 801"/>
                <a:gd name="T42" fmla="*/ 332 w 502"/>
                <a:gd name="T43" fmla="*/ 70 h 801"/>
                <a:gd name="T44" fmla="*/ 346 w 502"/>
                <a:gd name="T45" fmla="*/ 52 h 801"/>
                <a:gd name="T46" fmla="*/ 427 w 502"/>
                <a:gd name="T47" fmla="*/ 0 h 801"/>
                <a:gd name="T48" fmla="*/ 450 w 502"/>
                <a:gd name="T49" fmla="*/ 49 h 801"/>
                <a:gd name="T50" fmla="*/ 483 w 502"/>
                <a:gd name="T51" fmla="*/ 89 h 801"/>
                <a:gd name="T52" fmla="*/ 485 w 502"/>
                <a:gd name="T53" fmla="*/ 117 h 801"/>
                <a:gd name="T54" fmla="*/ 459 w 502"/>
                <a:gd name="T55" fmla="*/ 141 h 801"/>
                <a:gd name="T56" fmla="*/ 410 w 502"/>
                <a:gd name="T57" fmla="*/ 170 h 801"/>
                <a:gd name="T58" fmla="*/ 381 w 502"/>
                <a:gd name="T59" fmla="*/ 239 h 801"/>
                <a:gd name="T60" fmla="*/ 412 w 502"/>
                <a:gd name="T61" fmla="*/ 277 h 801"/>
                <a:gd name="T62" fmla="*/ 440 w 502"/>
                <a:gd name="T63" fmla="*/ 268 h 801"/>
                <a:gd name="T64" fmla="*/ 473 w 502"/>
                <a:gd name="T65" fmla="*/ 292 h 801"/>
                <a:gd name="T66" fmla="*/ 457 w 502"/>
                <a:gd name="T67" fmla="*/ 351 h 801"/>
                <a:gd name="T68" fmla="*/ 457 w 502"/>
                <a:gd name="T69" fmla="*/ 382 h 801"/>
                <a:gd name="T70" fmla="*/ 453 w 502"/>
                <a:gd name="T71" fmla="*/ 393 h 801"/>
                <a:gd name="T72" fmla="*/ 464 w 502"/>
                <a:gd name="T73" fmla="*/ 412 h 801"/>
                <a:gd name="T74" fmla="*/ 489 w 502"/>
                <a:gd name="T75" fmla="*/ 457 h 801"/>
                <a:gd name="T76" fmla="*/ 493 w 502"/>
                <a:gd name="T77" fmla="*/ 464 h 801"/>
                <a:gd name="T78" fmla="*/ 499 w 502"/>
                <a:gd name="T79" fmla="*/ 493 h 801"/>
                <a:gd name="T80" fmla="*/ 461 w 502"/>
                <a:gd name="T81" fmla="*/ 509 h 801"/>
                <a:gd name="T82" fmla="*/ 415 w 502"/>
                <a:gd name="T83" fmla="*/ 496 h 801"/>
                <a:gd name="T84" fmla="*/ 398 w 502"/>
                <a:gd name="T85" fmla="*/ 475 h 801"/>
                <a:gd name="T86" fmla="*/ 327 w 502"/>
                <a:gd name="T87" fmla="*/ 503 h 801"/>
                <a:gd name="T88" fmla="*/ 323 w 502"/>
                <a:gd name="T89" fmla="*/ 556 h 801"/>
                <a:gd name="T90" fmla="*/ 317 w 502"/>
                <a:gd name="T91" fmla="*/ 608 h 801"/>
                <a:gd name="T92" fmla="*/ 291 w 502"/>
                <a:gd name="T93" fmla="*/ 647 h 801"/>
                <a:gd name="T94" fmla="*/ 297 w 502"/>
                <a:gd name="T95" fmla="*/ 684 h 801"/>
                <a:gd name="T96" fmla="*/ 293 w 502"/>
                <a:gd name="T97" fmla="*/ 713 h 801"/>
                <a:gd name="T98" fmla="*/ 240 w 502"/>
                <a:gd name="T99" fmla="*/ 756 h 801"/>
                <a:gd name="T100" fmla="*/ 204 w 502"/>
                <a:gd name="T101" fmla="*/ 775 h 801"/>
                <a:gd name="T102" fmla="*/ 175 w 502"/>
                <a:gd name="T103" fmla="*/ 794 h 801"/>
                <a:gd name="T104" fmla="*/ 129 w 502"/>
                <a:gd name="T105" fmla="*/ 787 h 801"/>
                <a:gd name="T106" fmla="*/ 91 w 502"/>
                <a:gd name="T107" fmla="*/ 79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801">
                  <a:moveTo>
                    <a:pt x="85" y="762"/>
                  </a:moveTo>
                  <a:lnTo>
                    <a:pt x="84" y="752"/>
                  </a:lnTo>
                  <a:lnTo>
                    <a:pt x="100" y="741"/>
                  </a:lnTo>
                  <a:lnTo>
                    <a:pt x="95" y="719"/>
                  </a:lnTo>
                  <a:lnTo>
                    <a:pt x="111" y="713"/>
                  </a:lnTo>
                  <a:lnTo>
                    <a:pt x="98" y="696"/>
                  </a:lnTo>
                  <a:lnTo>
                    <a:pt x="110" y="683"/>
                  </a:lnTo>
                  <a:lnTo>
                    <a:pt x="110" y="667"/>
                  </a:lnTo>
                  <a:lnTo>
                    <a:pt x="100" y="657"/>
                  </a:lnTo>
                  <a:lnTo>
                    <a:pt x="80" y="663"/>
                  </a:lnTo>
                  <a:lnTo>
                    <a:pt x="74" y="653"/>
                  </a:lnTo>
                  <a:lnTo>
                    <a:pt x="75" y="633"/>
                  </a:lnTo>
                  <a:lnTo>
                    <a:pt x="68" y="625"/>
                  </a:lnTo>
                  <a:lnTo>
                    <a:pt x="77" y="602"/>
                  </a:lnTo>
                  <a:lnTo>
                    <a:pt x="62" y="589"/>
                  </a:lnTo>
                  <a:lnTo>
                    <a:pt x="48" y="556"/>
                  </a:lnTo>
                  <a:lnTo>
                    <a:pt x="26" y="550"/>
                  </a:lnTo>
                  <a:lnTo>
                    <a:pt x="25" y="540"/>
                  </a:lnTo>
                  <a:lnTo>
                    <a:pt x="6" y="540"/>
                  </a:lnTo>
                  <a:lnTo>
                    <a:pt x="0" y="533"/>
                  </a:lnTo>
                  <a:lnTo>
                    <a:pt x="3" y="524"/>
                  </a:lnTo>
                  <a:lnTo>
                    <a:pt x="13" y="520"/>
                  </a:lnTo>
                  <a:lnTo>
                    <a:pt x="21" y="500"/>
                  </a:lnTo>
                  <a:lnTo>
                    <a:pt x="41" y="494"/>
                  </a:lnTo>
                  <a:lnTo>
                    <a:pt x="46" y="500"/>
                  </a:lnTo>
                  <a:lnTo>
                    <a:pt x="54" y="498"/>
                  </a:lnTo>
                  <a:lnTo>
                    <a:pt x="64" y="480"/>
                  </a:lnTo>
                  <a:lnTo>
                    <a:pt x="71" y="478"/>
                  </a:lnTo>
                  <a:lnTo>
                    <a:pt x="78" y="461"/>
                  </a:lnTo>
                  <a:lnTo>
                    <a:pt x="95" y="448"/>
                  </a:lnTo>
                  <a:lnTo>
                    <a:pt x="103" y="419"/>
                  </a:lnTo>
                  <a:lnTo>
                    <a:pt x="90" y="415"/>
                  </a:lnTo>
                  <a:lnTo>
                    <a:pt x="82" y="406"/>
                  </a:lnTo>
                  <a:lnTo>
                    <a:pt x="82" y="392"/>
                  </a:lnTo>
                  <a:lnTo>
                    <a:pt x="95" y="379"/>
                  </a:lnTo>
                  <a:lnTo>
                    <a:pt x="97" y="369"/>
                  </a:lnTo>
                  <a:lnTo>
                    <a:pt x="90" y="359"/>
                  </a:lnTo>
                  <a:lnTo>
                    <a:pt x="114" y="327"/>
                  </a:lnTo>
                  <a:lnTo>
                    <a:pt x="116" y="313"/>
                  </a:lnTo>
                  <a:lnTo>
                    <a:pt x="114" y="302"/>
                  </a:lnTo>
                  <a:lnTo>
                    <a:pt x="95" y="291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10" y="266"/>
                  </a:lnTo>
                  <a:lnTo>
                    <a:pt x="117" y="252"/>
                  </a:lnTo>
                  <a:lnTo>
                    <a:pt x="117" y="238"/>
                  </a:lnTo>
                  <a:lnTo>
                    <a:pt x="124" y="229"/>
                  </a:lnTo>
                  <a:lnTo>
                    <a:pt x="136" y="226"/>
                  </a:lnTo>
                  <a:lnTo>
                    <a:pt x="133" y="217"/>
                  </a:lnTo>
                  <a:lnTo>
                    <a:pt x="129" y="217"/>
                  </a:lnTo>
                  <a:lnTo>
                    <a:pt x="131" y="203"/>
                  </a:lnTo>
                  <a:lnTo>
                    <a:pt x="153" y="192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80" y="96"/>
                  </a:lnTo>
                  <a:lnTo>
                    <a:pt x="195" y="73"/>
                  </a:lnTo>
                  <a:lnTo>
                    <a:pt x="193" y="50"/>
                  </a:lnTo>
                  <a:lnTo>
                    <a:pt x="211" y="49"/>
                  </a:lnTo>
                  <a:lnTo>
                    <a:pt x="245" y="56"/>
                  </a:lnTo>
                  <a:lnTo>
                    <a:pt x="251" y="66"/>
                  </a:lnTo>
                  <a:lnTo>
                    <a:pt x="242" y="89"/>
                  </a:lnTo>
                  <a:lnTo>
                    <a:pt x="258" y="101"/>
                  </a:lnTo>
                  <a:lnTo>
                    <a:pt x="276" y="82"/>
                  </a:lnTo>
                  <a:lnTo>
                    <a:pt x="299" y="82"/>
                  </a:lnTo>
                  <a:lnTo>
                    <a:pt x="316" y="70"/>
                  </a:lnTo>
                  <a:lnTo>
                    <a:pt x="332" y="70"/>
                  </a:lnTo>
                  <a:lnTo>
                    <a:pt x="336" y="82"/>
                  </a:lnTo>
                  <a:lnTo>
                    <a:pt x="340" y="82"/>
                  </a:lnTo>
                  <a:lnTo>
                    <a:pt x="346" y="52"/>
                  </a:lnTo>
                  <a:lnTo>
                    <a:pt x="368" y="42"/>
                  </a:lnTo>
                  <a:lnTo>
                    <a:pt x="381" y="14"/>
                  </a:lnTo>
                  <a:lnTo>
                    <a:pt x="427" y="0"/>
                  </a:lnTo>
                  <a:lnTo>
                    <a:pt x="441" y="4"/>
                  </a:lnTo>
                  <a:lnTo>
                    <a:pt x="449" y="20"/>
                  </a:lnTo>
                  <a:lnTo>
                    <a:pt x="450" y="49"/>
                  </a:lnTo>
                  <a:lnTo>
                    <a:pt x="469" y="68"/>
                  </a:lnTo>
                  <a:lnTo>
                    <a:pt x="486" y="76"/>
                  </a:lnTo>
                  <a:lnTo>
                    <a:pt x="483" y="89"/>
                  </a:lnTo>
                  <a:lnTo>
                    <a:pt x="487" y="98"/>
                  </a:lnTo>
                  <a:lnTo>
                    <a:pt x="477" y="112"/>
                  </a:lnTo>
                  <a:lnTo>
                    <a:pt x="485" y="117"/>
                  </a:lnTo>
                  <a:lnTo>
                    <a:pt x="487" y="125"/>
                  </a:lnTo>
                  <a:lnTo>
                    <a:pt x="487" y="125"/>
                  </a:lnTo>
                  <a:lnTo>
                    <a:pt x="459" y="141"/>
                  </a:lnTo>
                  <a:lnTo>
                    <a:pt x="427" y="147"/>
                  </a:lnTo>
                  <a:lnTo>
                    <a:pt x="427" y="167"/>
                  </a:lnTo>
                  <a:lnTo>
                    <a:pt x="410" y="170"/>
                  </a:lnTo>
                  <a:lnTo>
                    <a:pt x="392" y="192"/>
                  </a:lnTo>
                  <a:lnTo>
                    <a:pt x="392" y="209"/>
                  </a:lnTo>
                  <a:lnTo>
                    <a:pt x="381" y="239"/>
                  </a:lnTo>
                  <a:lnTo>
                    <a:pt x="382" y="262"/>
                  </a:lnTo>
                  <a:lnTo>
                    <a:pt x="405" y="275"/>
                  </a:lnTo>
                  <a:lnTo>
                    <a:pt x="412" y="277"/>
                  </a:lnTo>
                  <a:lnTo>
                    <a:pt x="417" y="271"/>
                  </a:lnTo>
                  <a:lnTo>
                    <a:pt x="433" y="275"/>
                  </a:lnTo>
                  <a:lnTo>
                    <a:pt x="440" y="268"/>
                  </a:lnTo>
                  <a:lnTo>
                    <a:pt x="453" y="266"/>
                  </a:lnTo>
                  <a:lnTo>
                    <a:pt x="469" y="271"/>
                  </a:lnTo>
                  <a:lnTo>
                    <a:pt x="473" y="292"/>
                  </a:lnTo>
                  <a:lnTo>
                    <a:pt x="472" y="318"/>
                  </a:lnTo>
                  <a:lnTo>
                    <a:pt x="453" y="331"/>
                  </a:lnTo>
                  <a:lnTo>
                    <a:pt x="457" y="351"/>
                  </a:lnTo>
                  <a:lnTo>
                    <a:pt x="466" y="359"/>
                  </a:lnTo>
                  <a:lnTo>
                    <a:pt x="464" y="373"/>
                  </a:lnTo>
                  <a:lnTo>
                    <a:pt x="457" y="382"/>
                  </a:lnTo>
                  <a:lnTo>
                    <a:pt x="449" y="376"/>
                  </a:lnTo>
                  <a:lnTo>
                    <a:pt x="446" y="379"/>
                  </a:lnTo>
                  <a:lnTo>
                    <a:pt x="453" y="393"/>
                  </a:lnTo>
                  <a:lnTo>
                    <a:pt x="464" y="395"/>
                  </a:lnTo>
                  <a:lnTo>
                    <a:pt x="470" y="406"/>
                  </a:lnTo>
                  <a:lnTo>
                    <a:pt x="464" y="412"/>
                  </a:lnTo>
                  <a:lnTo>
                    <a:pt x="472" y="445"/>
                  </a:lnTo>
                  <a:lnTo>
                    <a:pt x="482" y="448"/>
                  </a:lnTo>
                  <a:lnTo>
                    <a:pt x="489" y="457"/>
                  </a:lnTo>
                  <a:lnTo>
                    <a:pt x="495" y="455"/>
                  </a:lnTo>
                  <a:lnTo>
                    <a:pt x="495" y="455"/>
                  </a:lnTo>
                  <a:lnTo>
                    <a:pt x="493" y="464"/>
                  </a:lnTo>
                  <a:lnTo>
                    <a:pt x="502" y="483"/>
                  </a:lnTo>
                  <a:lnTo>
                    <a:pt x="499" y="493"/>
                  </a:lnTo>
                  <a:lnTo>
                    <a:pt x="499" y="493"/>
                  </a:lnTo>
                  <a:lnTo>
                    <a:pt x="492" y="493"/>
                  </a:lnTo>
                  <a:lnTo>
                    <a:pt x="479" y="509"/>
                  </a:lnTo>
                  <a:lnTo>
                    <a:pt x="461" y="509"/>
                  </a:lnTo>
                  <a:lnTo>
                    <a:pt x="451" y="488"/>
                  </a:lnTo>
                  <a:lnTo>
                    <a:pt x="420" y="488"/>
                  </a:lnTo>
                  <a:lnTo>
                    <a:pt x="415" y="496"/>
                  </a:lnTo>
                  <a:lnTo>
                    <a:pt x="407" y="497"/>
                  </a:lnTo>
                  <a:lnTo>
                    <a:pt x="398" y="487"/>
                  </a:lnTo>
                  <a:lnTo>
                    <a:pt x="398" y="475"/>
                  </a:lnTo>
                  <a:lnTo>
                    <a:pt x="372" y="465"/>
                  </a:lnTo>
                  <a:lnTo>
                    <a:pt x="340" y="514"/>
                  </a:lnTo>
                  <a:lnTo>
                    <a:pt x="327" y="503"/>
                  </a:lnTo>
                  <a:lnTo>
                    <a:pt x="325" y="504"/>
                  </a:lnTo>
                  <a:lnTo>
                    <a:pt x="307" y="540"/>
                  </a:lnTo>
                  <a:lnTo>
                    <a:pt x="323" y="556"/>
                  </a:lnTo>
                  <a:lnTo>
                    <a:pt x="304" y="576"/>
                  </a:lnTo>
                  <a:lnTo>
                    <a:pt x="317" y="608"/>
                  </a:lnTo>
                  <a:lnTo>
                    <a:pt x="317" y="608"/>
                  </a:lnTo>
                  <a:lnTo>
                    <a:pt x="307" y="637"/>
                  </a:lnTo>
                  <a:lnTo>
                    <a:pt x="302" y="634"/>
                  </a:lnTo>
                  <a:lnTo>
                    <a:pt x="291" y="647"/>
                  </a:lnTo>
                  <a:lnTo>
                    <a:pt x="297" y="651"/>
                  </a:lnTo>
                  <a:lnTo>
                    <a:pt x="290" y="661"/>
                  </a:lnTo>
                  <a:lnTo>
                    <a:pt x="297" y="684"/>
                  </a:lnTo>
                  <a:lnTo>
                    <a:pt x="283" y="689"/>
                  </a:lnTo>
                  <a:lnTo>
                    <a:pt x="283" y="702"/>
                  </a:lnTo>
                  <a:lnTo>
                    <a:pt x="293" y="713"/>
                  </a:lnTo>
                  <a:lnTo>
                    <a:pt x="290" y="726"/>
                  </a:lnTo>
                  <a:lnTo>
                    <a:pt x="261" y="738"/>
                  </a:lnTo>
                  <a:lnTo>
                    <a:pt x="240" y="756"/>
                  </a:lnTo>
                  <a:lnTo>
                    <a:pt x="217" y="768"/>
                  </a:lnTo>
                  <a:lnTo>
                    <a:pt x="212" y="775"/>
                  </a:lnTo>
                  <a:lnTo>
                    <a:pt x="204" y="775"/>
                  </a:lnTo>
                  <a:lnTo>
                    <a:pt x="195" y="792"/>
                  </a:lnTo>
                  <a:lnTo>
                    <a:pt x="175" y="794"/>
                  </a:lnTo>
                  <a:lnTo>
                    <a:pt x="175" y="794"/>
                  </a:lnTo>
                  <a:lnTo>
                    <a:pt x="160" y="798"/>
                  </a:lnTo>
                  <a:lnTo>
                    <a:pt x="156" y="792"/>
                  </a:lnTo>
                  <a:lnTo>
                    <a:pt x="129" y="787"/>
                  </a:lnTo>
                  <a:lnTo>
                    <a:pt x="113" y="797"/>
                  </a:lnTo>
                  <a:lnTo>
                    <a:pt x="91" y="801"/>
                  </a:lnTo>
                  <a:lnTo>
                    <a:pt x="91" y="792"/>
                  </a:lnTo>
                  <a:lnTo>
                    <a:pt x="80" y="778"/>
                  </a:lnTo>
                  <a:lnTo>
                    <a:pt x="85" y="762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3962380" y="4292312"/>
              <a:ext cx="128588" cy="204788"/>
            </a:xfrm>
            <a:custGeom>
              <a:avLst/>
              <a:gdLst>
                <a:gd name="T0" fmla="*/ 195 w 244"/>
                <a:gd name="T1" fmla="*/ 45 h 388"/>
                <a:gd name="T2" fmla="*/ 189 w 244"/>
                <a:gd name="T3" fmla="*/ 65 h 388"/>
                <a:gd name="T4" fmla="*/ 186 w 244"/>
                <a:gd name="T5" fmla="*/ 91 h 388"/>
                <a:gd name="T6" fmla="*/ 219 w 244"/>
                <a:gd name="T7" fmla="*/ 95 h 388"/>
                <a:gd name="T8" fmla="*/ 239 w 244"/>
                <a:gd name="T9" fmla="*/ 108 h 388"/>
                <a:gd name="T10" fmla="*/ 238 w 244"/>
                <a:gd name="T11" fmla="*/ 143 h 388"/>
                <a:gd name="T12" fmla="*/ 189 w 244"/>
                <a:gd name="T13" fmla="*/ 166 h 388"/>
                <a:gd name="T14" fmla="*/ 198 w 244"/>
                <a:gd name="T15" fmla="*/ 206 h 388"/>
                <a:gd name="T16" fmla="*/ 198 w 244"/>
                <a:gd name="T17" fmla="*/ 251 h 388"/>
                <a:gd name="T18" fmla="*/ 202 w 244"/>
                <a:gd name="T19" fmla="*/ 294 h 388"/>
                <a:gd name="T20" fmla="*/ 201 w 244"/>
                <a:gd name="T21" fmla="*/ 323 h 388"/>
                <a:gd name="T22" fmla="*/ 156 w 244"/>
                <a:gd name="T23" fmla="*/ 339 h 388"/>
                <a:gd name="T24" fmla="*/ 114 w 244"/>
                <a:gd name="T25" fmla="*/ 378 h 388"/>
                <a:gd name="T26" fmla="*/ 78 w 244"/>
                <a:gd name="T27" fmla="*/ 384 h 388"/>
                <a:gd name="T28" fmla="*/ 55 w 244"/>
                <a:gd name="T29" fmla="*/ 376 h 388"/>
                <a:gd name="T30" fmla="*/ 29 w 244"/>
                <a:gd name="T31" fmla="*/ 378 h 388"/>
                <a:gd name="T32" fmla="*/ 36 w 244"/>
                <a:gd name="T33" fmla="*/ 342 h 388"/>
                <a:gd name="T34" fmla="*/ 20 w 244"/>
                <a:gd name="T35" fmla="*/ 329 h 388"/>
                <a:gd name="T36" fmla="*/ 0 w 244"/>
                <a:gd name="T37" fmla="*/ 303 h 388"/>
                <a:gd name="T38" fmla="*/ 30 w 244"/>
                <a:gd name="T39" fmla="*/ 267 h 388"/>
                <a:gd name="T40" fmla="*/ 36 w 244"/>
                <a:gd name="T41" fmla="*/ 244 h 388"/>
                <a:gd name="T42" fmla="*/ 61 w 244"/>
                <a:gd name="T43" fmla="*/ 245 h 388"/>
                <a:gd name="T44" fmla="*/ 64 w 244"/>
                <a:gd name="T45" fmla="*/ 224 h 388"/>
                <a:gd name="T46" fmla="*/ 45 w 244"/>
                <a:gd name="T47" fmla="*/ 183 h 388"/>
                <a:gd name="T48" fmla="*/ 38 w 244"/>
                <a:gd name="T49" fmla="*/ 170 h 388"/>
                <a:gd name="T50" fmla="*/ 52 w 244"/>
                <a:gd name="T51" fmla="*/ 144 h 388"/>
                <a:gd name="T52" fmla="*/ 41 w 244"/>
                <a:gd name="T53" fmla="*/ 101 h 388"/>
                <a:gd name="T54" fmla="*/ 48 w 244"/>
                <a:gd name="T55" fmla="*/ 77 h 388"/>
                <a:gd name="T56" fmla="*/ 49 w 244"/>
                <a:gd name="T57" fmla="*/ 32 h 388"/>
                <a:gd name="T58" fmla="*/ 62 w 244"/>
                <a:gd name="T59" fmla="*/ 0 h 388"/>
                <a:gd name="T60" fmla="*/ 68 w 244"/>
                <a:gd name="T61" fmla="*/ 2 h 388"/>
                <a:gd name="T62" fmla="*/ 113 w 244"/>
                <a:gd name="T63" fmla="*/ 32 h 388"/>
                <a:gd name="T64" fmla="*/ 139 w 244"/>
                <a:gd name="T65" fmla="*/ 10 h 388"/>
                <a:gd name="T66" fmla="*/ 154 w 244"/>
                <a:gd name="T67" fmla="*/ 18 h 388"/>
                <a:gd name="T68" fmla="*/ 175 w 244"/>
                <a:gd name="T69" fmla="*/ 3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88">
                  <a:moveTo>
                    <a:pt x="180" y="18"/>
                  </a:moveTo>
                  <a:lnTo>
                    <a:pt x="195" y="45"/>
                  </a:lnTo>
                  <a:lnTo>
                    <a:pt x="188" y="55"/>
                  </a:lnTo>
                  <a:lnTo>
                    <a:pt x="189" y="65"/>
                  </a:lnTo>
                  <a:lnTo>
                    <a:pt x="180" y="84"/>
                  </a:lnTo>
                  <a:lnTo>
                    <a:pt x="186" y="91"/>
                  </a:lnTo>
                  <a:lnTo>
                    <a:pt x="205" y="100"/>
                  </a:lnTo>
                  <a:lnTo>
                    <a:pt x="219" y="95"/>
                  </a:lnTo>
                  <a:lnTo>
                    <a:pt x="228" y="114"/>
                  </a:lnTo>
                  <a:lnTo>
                    <a:pt x="239" y="108"/>
                  </a:lnTo>
                  <a:lnTo>
                    <a:pt x="244" y="126"/>
                  </a:lnTo>
                  <a:lnTo>
                    <a:pt x="238" y="143"/>
                  </a:lnTo>
                  <a:lnTo>
                    <a:pt x="198" y="149"/>
                  </a:lnTo>
                  <a:lnTo>
                    <a:pt x="189" y="166"/>
                  </a:lnTo>
                  <a:lnTo>
                    <a:pt x="209" y="199"/>
                  </a:lnTo>
                  <a:lnTo>
                    <a:pt x="198" y="206"/>
                  </a:lnTo>
                  <a:lnTo>
                    <a:pt x="211" y="227"/>
                  </a:lnTo>
                  <a:lnTo>
                    <a:pt x="198" y="251"/>
                  </a:lnTo>
                  <a:lnTo>
                    <a:pt x="203" y="264"/>
                  </a:lnTo>
                  <a:lnTo>
                    <a:pt x="202" y="294"/>
                  </a:lnTo>
                  <a:lnTo>
                    <a:pt x="198" y="300"/>
                  </a:lnTo>
                  <a:lnTo>
                    <a:pt x="201" y="323"/>
                  </a:lnTo>
                  <a:lnTo>
                    <a:pt x="170" y="319"/>
                  </a:lnTo>
                  <a:lnTo>
                    <a:pt x="156" y="339"/>
                  </a:lnTo>
                  <a:lnTo>
                    <a:pt x="134" y="346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78" y="384"/>
                  </a:lnTo>
                  <a:lnTo>
                    <a:pt x="67" y="376"/>
                  </a:lnTo>
                  <a:lnTo>
                    <a:pt x="55" y="376"/>
                  </a:lnTo>
                  <a:lnTo>
                    <a:pt x="33" y="388"/>
                  </a:lnTo>
                  <a:lnTo>
                    <a:pt x="29" y="378"/>
                  </a:lnTo>
                  <a:lnTo>
                    <a:pt x="23" y="375"/>
                  </a:lnTo>
                  <a:lnTo>
                    <a:pt x="36" y="342"/>
                  </a:lnTo>
                  <a:lnTo>
                    <a:pt x="30" y="333"/>
                  </a:lnTo>
                  <a:lnTo>
                    <a:pt x="20" y="329"/>
                  </a:lnTo>
                  <a:lnTo>
                    <a:pt x="22" y="320"/>
                  </a:lnTo>
                  <a:lnTo>
                    <a:pt x="0" y="303"/>
                  </a:lnTo>
                  <a:lnTo>
                    <a:pt x="3" y="293"/>
                  </a:lnTo>
                  <a:lnTo>
                    <a:pt x="30" y="267"/>
                  </a:lnTo>
                  <a:lnTo>
                    <a:pt x="36" y="257"/>
                  </a:lnTo>
                  <a:lnTo>
                    <a:pt x="36" y="244"/>
                  </a:lnTo>
                  <a:lnTo>
                    <a:pt x="46" y="240"/>
                  </a:lnTo>
                  <a:lnTo>
                    <a:pt x="61" y="245"/>
                  </a:lnTo>
                  <a:lnTo>
                    <a:pt x="68" y="235"/>
                  </a:lnTo>
                  <a:lnTo>
                    <a:pt x="64" y="224"/>
                  </a:lnTo>
                  <a:lnTo>
                    <a:pt x="48" y="214"/>
                  </a:lnTo>
                  <a:lnTo>
                    <a:pt x="45" y="183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8" y="165"/>
                  </a:lnTo>
                  <a:lnTo>
                    <a:pt x="52" y="144"/>
                  </a:lnTo>
                  <a:lnTo>
                    <a:pt x="51" y="123"/>
                  </a:lnTo>
                  <a:lnTo>
                    <a:pt x="41" y="101"/>
                  </a:lnTo>
                  <a:lnTo>
                    <a:pt x="51" y="84"/>
                  </a:lnTo>
                  <a:lnTo>
                    <a:pt x="48" y="77"/>
                  </a:lnTo>
                  <a:lnTo>
                    <a:pt x="41" y="75"/>
                  </a:lnTo>
                  <a:lnTo>
                    <a:pt x="49" y="32"/>
                  </a:lnTo>
                  <a:lnTo>
                    <a:pt x="59" y="25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8" y="23"/>
                  </a:lnTo>
                  <a:lnTo>
                    <a:pt x="113" y="32"/>
                  </a:lnTo>
                  <a:lnTo>
                    <a:pt x="126" y="31"/>
                  </a:lnTo>
                  <a:lnTo>
                    <a:pt x="139" y="10"/>
                  </a:lnTo>
                  <a:lnTo>
                    <a:pt x="137" y="18"/>
                  </a:lnTo>
                  <a:lnTo>
                    <a:pt x="154" y="18"/>
                  </a:lnTo>
                  <a:lnTo>
                    <a:pt x="163" y="29"/>
                  </a:lnTo>
                  <a:lnTo>
                    <a:pt x="175" y="31"/>
                  </a:lnTo>
                  <a:lnTo>
                    <a:pt x="18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12657455" y="4308187"/>
              <a:ext cx="334963" cy="481013"/>
            </a:xfrm>
            <a:custGeom>
              <a:avLst/>
              <a:gdLst>
                <a:gd name="T0" fmla="*/ 633 w 633"/>
                <a:gd name="T1" fmla="*/ 834 h 907"/>
                <a:gd name="T2" fmla="*/ 581 w 633"/>
                <a:gd name="T3" fmla="*/ 890 h 907"/>
                <a:gd name="T4" fmla="*/ 571 w 633"/>
                <a:gd name="T5" fmla="*/ 841 h 907"/>
                <a:gd name="T6" fmla="*/ 529 w 633"/>
                <a:gd name="T7" fmla="*/ 812 h 907"/>
                <a:gd name="T8" fmla="*/ 444 w 633"/>
                <a:gd name="T9" fmla="*/ 879 h 907"/>
                <a:gd name="T10" fmla="*/ 439 w 633"/>
                <a:gd name="T11" fmla="*/ 838 h 907"/>
                <a:gd name="T12" fmla="*/ 390 w 633"/>
                <a:gd name="T13" fmla="*/ 792 h 907"/>
                <a:gd name="T14" fmla="*/ 378 w 633"/>
                <a:gd name="T15" fmla="*/ 694 h 907"/>
                <a:gd name="T16" fmla="*/ 415 w 633"/>
                <a:gd name="T17" fmla="*/ 717 h 907"/>
                <a:gd name="T18" fmla="*/ 424 w 633"/>
                <a:gd name="T19" fmla="*/ 782 h 907"/>
                <a:gd name="T20" fmla="*/ 502 w 633"/>
                <a:gd name="T21" fmla="*/ 791 h 907"/>
                <a:gd name="T22" fmla="*/ 421 w 633"/>
                <a:gd name="T23" fmla="*/ 700 h 907"/>
                <a:gd name="T24" fmla="*/ 381 w 633"/>
                <a:gd name="T25" fmla="*/ 684 h 907"/>
                <a:gd name="T26" fmla="*/ 364 w 633"/>
                <a:gd name="T27" fmla="*/ 644 h 907"/>
                <a:gd name="T28" fmla="*/ 349 w 633"/>
                <a:gd name="T29" fmla="*/ 586 h 907"/>
                <a:gd name="T30" fmla="*/ 382 w 633"/>
                <a:gd name="T31" fmla="*/ 572 h 907"/>
                <a:gd name="T32" fmla="*/ 423 w 633"/>
                <a:gd name="T33" fmla="*/ 569 h 907"/>
                <a:gd name="T34" fmla="*/ 436 w 633"/>
                <a:gd name="T35" fmla="*/ 649 h 907"/>
                <a:gd name="T36" fmla="*/ 473 w 633"/>
                <a:gd name="T37" fmla="*/ 683 h 907"/>
                <a:gd name="T38" fmla="*/ 573 w 633"/>
                <a:gd name="T39" fmla="*/ 746 h 907"/>
                <a:gd name="T40" fmla="*/ 591 w 633"/>
                <a:gd name="T41" fmla="*/ 779 h 907"/>
                <a:gd name="T42" fmla="*/ 225 w 633"/>
                <a:gd name="T43" fmla="*/ 148 h 907"/>
                <a:gd name="T44" fmla="*/ 261 w 633"/>
                <a:gd name="T45" fmla="*/ 74 h 907"/>
                <a:gd name="T46" fmla="*/ 258 w 633"/>
                <a:gd name="T47" fmla="*/ 24 h 907"/>
                <a:gd name="T48" fmla="*/ 320 w 633"/>
                <a:gd name="T49" fmla="*/ 15 h 907"/>
                <a:gd name="T50" fmla="*/ 286 w 633"/>
                <a:gd name="T51" fmla="*/ 126 h 907"/>
                <a:gd name="T52" fmla="*/ 276 w 633"/>
                <a:gd name="T53" fmla="*/ 172 h 907"/>
                <a:gd name="T54" fmla="*/ 219 w 633"/>
                <a:gd name="T55" fmla="*/ 266 h 907"/>
                <a:gd name="T56" fmla="*/ 222 w 633"/>
                <a:gd name="T57" fmla="*/ 177 h 907"/>
                <a:gd name="T58" fmla="*/ 90 w 633"/>
                <a:gd name="T59" fmla="*/ 857 h 907"/>
                <a:gd name="T60" fmla="*/ 62 w 633"/>
                <a:gd name="T61" fmla="*/ 876 h 907"/>
                <a:gd name="T62" fmla="*/ 57 w 633"/>
                <a:gd name="T63" fmla="*/ 903 h 907"/>
                <a:gd name="T64" fmla="*/ 9 w 633"/>
                <a:gd name="T65" fmla="*/ 880 h 907"/>
                <a:gd name="T66" fmla="*/ 31 w 633"/>
                <a:gd name="T67" fmla="*/ 818 h 907"/>
                <a:gd name="T68" fmla="*/ 181 w 633"/>
                <a:gd name="T69" fmla="*/ 706 h 907"/>
                <a:gd name="T70" fmla="*/ 209 w 633"/>
                <a:gd name="T71" fmla="*/ 735 h 907"/>
                <a:gd name="T72" fmla="*/ 159 w 633"/>
                <a:gd name="T73" fmla="*/ 801 h 907"/>
                <a:gd name="T74" fmla="*/ 149 w 633"/>
                <a:gd name="T75" fmla="*/ 736 h 907"/>
                <a:gd name="T76" fmla="*/ 183 w 633"/>
                <a:gd name="T77" fmla="*/ 657 h 907"/>
                <a:gd name="T78" fmla="*/ 336 w 633"/>
                <a:gd name="T79" fmla="*/ 562 h 907"/>
                <a:gd name="T80" fmla="*/ 341 w 633"/>
                <a:gd name="T81" fmla="*/ 570 h 907"/>
                <a:gd name="T82" fmla="*/ 333 w 633"/>
                <a:gd name="T83" fmla="*/ 595 h 907"/>
                <a:gd name="T84" fmla="*/ 276 w 633"/>
                <a:gd name="T85" fmla="*/ 648 h 907"/>
                <a:gd name="T86" fmla="*/ 302 w 633"/>
                <a:gd name="T87" fmla="*/ 589 h 907"/>
                <a:gd name="T88" fmla="*/ 101 w 633"/>
                <a:gd name="T89" fmla="*/ 825 h 907"/>
                <a:gd name="T90" fmla="*/ 137 w 633"/>
                <a:gd name="T91" fmla="*/ 781 h 907"/>
                <a:gd name="T92" fmla="*/ 156 w 633"/>
                <a:gd name="T93" fmla="*/ 769 h 907"/>
                <a:gd name="T94" fmla="*/ 199 w 633"/>
                <a:gd name="T95" fmla="*/ 612 h 907"/>
                <a:gd name="T96" fmla="*/ 176 w 633"/>
                <a:gd name="T97" fmla="*/ 605 h 907"/>
                <a:gd name="T98" fmla="*/ 120 w 633"/>
                <a:gd name="T99" fmla="*/ 802 h 907"/>
                <a:gd name="T100" fmla="*/ 114 w 633"/>
                <a:gd name="T101" fmla="*/ 781 h 907"/>
                <a:gd name="T102" fmla="*/ 123 w 633"/>
                <a:gd name="T103" fmla="*/ 798 h 907"/>
                <a:gd name="T104" fmla="*/ 299 w 633"/>
                <a:gd name="T105" fmla="*/ 576 h 907"/>
                <a:gd name="T106" fmla="*/ 320 w 633"/>
                <a:gd name="T107" fmla="*/ 527 h 907"/>
                <a:gd name="T108" fmla="*/ 162 w 633"/>
                <a:gd name="T109" fmla="*/ 649 h 907"/>
                <a:gd name="T110" fmla="*/ 175 w 633"/>
                <a:gd name="T111" fmla="*/ 64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3" h="907">
                  <a:moveTo>
                    <a:pt x="591" y="779"/>
                  </a:moveTo>
                  <a:lnTo>
                    <a:pt x="609" y="778"/>
                  </a:lnTo>
                  <a:lnTo>
                    <a:pt x="617" y="784"/>
                  </a:lnTo>
                  <a:lnTo>
                    <a:pt x="633" y="815"/>
                  </a:lnTo>
                  <a:lnTo>
                    <a:pt x="633" y="834"/>
                  </a:lnTo>
                  <a:lnTo>
                    <a:pt x="622" y="848"/>
                  </a:lnTo>
                  <a:lnTo>
                    <a:pt x="626" y="854"/>
                  </a:lnTo>
                  <a:lnTo>
                    <a:pt x="622" y="863"/>
                  </a:lnTo>
                  <a:lnTo>
                    <a:pt x="593" y="874"/>
                  </a:lnTo>
                  <a:lnTo>
                    <a:pt x="581" y="890"/>
                  </a:lnTo>
                  <a:lnTo>
                    <a:pt x="558" y="897"/>
                  </a:lnTo>
                  <a:lnTo>
                    <a:pt x="560" y="886"/>
                  </a:lnTo>
                  <a:lnTo>
                    <a:pt x="545" y="877"/>
                  </a:lnTo>
                  <a:lnTo>
                    <a:pt x="547" y="861"/>
                  </a:lnTo>
                  <a:lnTo>
                    <a:pt x="571" y="841"/>
                  </a:lnTo>
                  <a:lnTo>
                    <a:pt x="573" y="830"/>
                  </a:lnTo>
                  <a:lnTo>
                    <a:pt x="564" y="825"/>
                  </a:lnTo>
                  <a:lnTo>
                    <a:pt x="567" y="818"/>
                  </a:lnTo>
                  <a:lnTo>
                    <a:pt x="562" y="812"/>
                  </a:lnTo>
                  <a:lnTo>
                    <a:pt x="529" y="812"/>
                  </a:lnTo>
                  <a:lnTo>
                    <a:pt x="509" y="825"/>
                  </a:lnTo>
                  <a:lnTo>
                    <a:pt x="482" y="824"/>
                  </a:lnTo>
                  <a:lnTo>
                    <a:pt x="479" y="841"/>
                  </a:lnTo>
                  <a:lnTo>
                    <a:pt x="462" y="869"/>
                  </a:lnTo>
                  <a:lnTo>
                    <a:pt x="444" y="879"/>
                  </a:lnTo>
                  <a:lnTo>
                    <a:pt x="430" y="899"/>
                  </a:lnTo>
                  <a:lnTo>
                    <a:pt x="405" y="907"/>
                  </a:lnTo>
                  <a:lnTo>
                    <a:pt x="410" y="897"/>
                  </a:lnTo>
                  <a:lnTo>
                    <a:pt x="421" y="893"/>
                  </a:lnTo>
                  <a:lnTo>
                    <a:pt x="439" y="838"/>
                  </a:lnTo>
                  <a:lnTo>
                    <a:pt x="415" y="811"/>
                  </a:lnTo>
                  <a:lnTo>
                    <a:pt x="420" y="802"/>
                  </a:lnTo>
                  <a:lnTo>
                    <a:pt x="410" y="801"/>
                  </a:lnTo>
                  <a:lnTo>
                    <a:pt x="405" y="808"/>
                  </a:lnTo>
                  <a:lnTo>
                    <a:pt x="390" y="792"/>
                  </a:lnTo>
                  <a:lnTo>
                    <a:pt x="379" y="760"/>
                  </a:lnTo>
                  <a:lnTo>
                    <a:pt x="368" y="746"/>
                  </a:lnTo>
                  <a:lnTo>
                    <a:pt x="366" y="736"/>
                  </a:lnTo>
                  <a:lnTo>
                    <a:pt x="375" y="723"/>
                  </a:lnTo>
                  <a:lnTo>
                    <a:pt x="378" y="694"/>
                  </a:lnTo>
                  <a:lnTo>
                    <a:pt x="397" y="688"/>
                  </a:lnTo>
                  <a:lnTo>
                    <a:pt x="407" y="701"/>
                  </a:lnTo>
                  <a:lnTo>
                    <a:pt x="404" y="723"/>
                  </a:lnTo>
                  <a:lnTo>
                    <a:pt x="411" y="724"/>
                  </a:lnTo>
                  <a:lnTo>
                    <a:pt x="415" y="717"/>
                  </a:lnTo>
                  <a:lnTo>
                    <a:pt x="433" y="729"/>
                  </a:lnTo>
                  <a:lnTo>
                    <a:pt x="434" y="758"/>
                  </a:lnTo>
                  <a:lnTo>
                    <a:pt x="427" y="758"/>
                  </a:lnTo>
                  <a:lnTo>
                    <a:pt x="430" y="771"/>
                  </a:lnTo>
                  <a:lnTo>
                    <a:pt x="424" y="782"/>
                  </a:lnTo>
                  <a:lnTo>
                    <a:pt x="434" y="784"/>
                  </a:lnTo>
                  <a:lnTo>
                    <a:pt x="444" y="796"/>
                  </a:lnTo>
                  <a:lnTo>
                    <a:pt x="463" y="776"/>
                  </a:lnTo>
                  <a:lnTo>
                    <a:pt x="492" y="795"/>
                  </a:lnTo>
                  <a:lnTo>
                    <a:pt x="502" y="791"/>
                  </a:lnTo>
                  <a:lnTo>
                    <a:pt x="475" y="759"/>
                  </a:lnTo>
                  <a:lnTo>
                    <a:pt x="482" y="732"/>
                  </a:lnTo>
                  <a:lnTo>
                    <a:pt x="475" y="714"/>
                  </a:lnTo>
                  <a:lnTo>
                    <a:pt x="450" y="698"/>
                  </a:lnTo>
                  <a:lnTo>
                    <a:pt x="421" y="700"/>
                  </a:lnTo>
                  <a:lnTo>
                    <a:pt x="407" y="693"/>
                  </a:lnTo>
                  <a:lnTo>
                    <a:pt x="401" y="657"/>
                  </a:lnTo>
                  <a:lnTo>
                    <a:pt x="392" y="658"/>
                  </a:lnTo>
                  <a:lnTo>
                    <a:pt x="397" y="673"/>
                  </a:lnTo>
                  <a:lnTo>
                    <a:pt x="381" y="684"/>
                  </a:lnTo>
                  <a:lnTo>
                    <a:pt x="377" y="671"/>
                  </a:lnTo>
                  <a:lnTo>
                    <a:pt x="388" y="670"/>
                  </a:lnTo>
                  <a:lnTo>
                    <a:pt x="385" y="657"/>
                  </a:lnTo>
                  <a:lnTo>
                    <a:pt x="369" y="655"/>
                  </a:lnTo>
                  <a:lnTo>
                    <a:pt x="364" y="644"/>
                  </a:lnTo>
                  <a:lnTo>
                    <a:pt x="351" y="635"/>
                  </a:lnTo>
                  <a:lnTo>
                    <a:pt x="341" y="635"/>
                  </a:lnTo>
                  <a:lnTo>
                    <a:pt x="343" y="619"/>
                  </a:lnTo>
                  <a:lnTo>
                    <a:pt x="353" y="612"/>
                  </a:lnTo>
                  <a:lnTo>
                    <a:pt x="349" y="586"/>
                  </a:lnTo>
                  <a:lnTo>
                    <a:pt x="356" y="566"/>
                  </a:lnTo>
                  <a:lnTo>
                    <a:pt x="366" y="573"/>
                  </a:lnTo>
                  <a:lnTo>
                    <a:pt x="382" y="557"/>
                  </a:lnTo>
                  <a:lnTo>
                    <a:pt x="388" y="563"/>
                  </a:lnTo>
                  <a:lnTo>
                    <a:pt x="382" y="572"/>
                  </a:lnTo>
                  <a:lnTo>
                    <a:pt x="385" y="577"/>
                  </a:lnTo>
                  <a:lnTo>
                    <a:pt x="398" y="580"/>
                  </a:lnTo>
                  <a:lnTo>
                    <a:pt x="411" y="572"/>
                  </a:lnTo>
                  <a:lnTo>
                    <a:pt x="417" y="577"/>
                  </a:lnTo>
                  <a:lnTo>
                    <a:pt x="423" y="569"/>
                  </a:lnTo>
                  <a:lnTo>
                    <a:pt x="427" y="585"/>
                  </a:lnTo>
                  <a:lnTo>
                    <a:pt x="427" y="585"/>
                  </a:lnTo>
                  <a:lnTo>
                    <a:pt x="415" y="602"/>
                  </a:lnTo>
                  <a:lnTo>
                    <a:pt x="434" y="626"/>
                  </a:lnTo>
                  <a:lnTo>
                    <a:pt x="436" y="649"/>
                  </a:lnTo>
                  <a:lnTo>
                    <a:pt x="460" y="660"/>
                  </a:lnTo>
                  <a:lnTo>
                    <a:pt x="479" y="658"/>
                  </a:lnTo>
                  <a:lnTo>
                    <a:pt x="485" y="674"/>
                  </a:lnTo>
                  <a:lnTo>
                    <a:pt x="483" y="681"/>
                  </a:lnTo>
                  <a:lnTo>
                    <a:pt x="473" y="683"/>
                  </a:lnTo>
                  <a:lnTo>
                    <a:pt x="473" y="690"/>
                  </a:lnTo>
                  <a:lnTo>
                    <a:pt x="493" y="704"/>
                  </a:lnTo>
                  <a:lnTo>
                    <a:pt x="522" y="733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1" y="756"/>
                  </a:lnTo>
                  <a:lnTo>
                    <a:pt x="558" y="762"/>
                  </a:lnTo>
                  <a:lnTo>
                    <a:pt x="544" y="779"/>
                  </a:lnTo>
                  <a:lnTo>
                    <a:pt x="560" y="792"/>
                  </a:lnTo>
                  <a:lnTo>
                    <a:pt x="591" y="779"/>
                  </a:lnTo>
                  <a:close/>
                  <a:moveTo>
                    <a:pt x="261" y="162"/>
                  </a:moveTo>
                  <a:lnTo>
                    <a:pt x="267" y="142"/>
                  </a:lnTo>
                  <a:lnTo>
                    <a:pt x="257" y="154"/>
                  </a:lnTo>
                  <a:lnTo>
                    <a:pt x="234" y="154"/>
                  </a:lnTo>
                  <a:lnTo>
                    <a:pt x="225" y="148"/>
                  </a:lnTo>
                  <a:lnTo>
                    <a:pt x="234" y="145"/>
                  </a:lnTo>
                  <a:lnTo>
                    <a:pt x="238" y="138"/>
                  </a:lnTo>
                  <a:lnTo>
                    <a:pt x="241" y="102"/>
                  </a:lnTo>
                  <a:lnTo>
                    <a:pt x="253" y="77"/>
                  </a:lnTo>
                  <a:lnTo>
                    <a:pt x="261" y="74"/>
                  </a:lnTo>
                  <a:lnTo>
                    <a:pt x="260" y="66"/>
                  </a:lnTo>
                  <a:lnTo>
                    <a:pt x="247" y="64"/>
                  </a:lnTo>
                  <a:lnTo>
                    <a:pt x="245" y="57"/>
                  </a:lnTo>
                  <a:lnTo>
                    <a:pt x="253" y="50"/>
                  </a:lnTo>
                  <a:lnTo>
                    <a:pt x="258" y="24"/>
                  </a:lnTo>
                  <a:lnTo>
                    <a:pt x="284" y="23"/>
                  </a:lnTo>
                  <a:lnTo>
                    <a:pt x="290" y="5"/>
                  </a:lnTo>
                  <a:lnTo>
                    <a:pt x="303" y="0"/>
                  </a:lnTo>
                  <a:lnTo>
                    <a:pt x="315" y="4"/>
                  </a:lnTo>
                  <a:lnTo>
                    <a:pt x="320" y="15"/>
                  </a:lnTo>
                  <a:lnTo>
                    <a:pt x="310" y="41"/>
                  </a:lnTo>
                  <a:lnTo>
                    <a:pt x="312" y="64"/>
                  </a:lnTo>
                  <a:lnTo>
                    <a:pt x="299" y="86"/>
                  </a:lnTo>
                  <a:lnTo>
                    <a:pt x="276" y="108"/>
                  </a:lnTo>
                  <a:lnTo>
                    <a:pt x="286" y="126"/>
                  </a:lnTo>
                  <a:lnTo>
                    <a:pt x="280" y="147"/>
                  </a:lnTo>
                  <a:lnTo>
                    <a:pt x="290" y="147"/>
                  </a:lnTo>
                  <a:lnTo>
                    <a:pt x="292" y="152"/>
                  </a:lnTo>
                  <a:lnTo>
                    <a:pt x="276" y="165"/>
                  </a:lnTo>
                  <a:lnTo>
                    <a:pt x="276" y="172"/>
                  </a:lnTo>
                  <a:lnTo>
                    <a:pt x="283" y="175"/>
                  </a:lnTo>
                  <a:lnTo>
                    <a:pt x="271" y="187"/>
                  </a:lnTo>
                  <a:lnTo>
                    <a:pt x="260" y="184"/>
                  </a:lnTo>
                  <a:lnTo>
                    <a:pt x="244" y="247"/>
                  </a:lnTo>
                  <a:lnTo>
                    <a:pt x="219" y="266"/>
                  </a:lnTo>
                  <a:lnTo>
                    <a:pt x="215" y="259"/>
                  </a:lnTo>
                  <a:lnTo>
                    <a:pt x="202" y="259"/>
                  </a:lnTo>
                  <a:lnTo>
                    <a:pt x="217" y="161"/>
                  </a:lnTo>
                  <a:lnTo>
                    <a:pt x="225" y="167"/>
                  </a:lnTo>
                  <a:lnTo>
                    <a:pt x="222" y="177"/>
                  </a:lnTo>
                  <a:lnTo>
                    <a:pt x="238" y="172"/>
                  </a:lnTo>
                  <a:lnTo>
                    <a:pt x="238" y="165"/>
                  </a:lnTo>
                  <a:lnTo>
                    <a:pt x="261" y="162"/>
                  </a:lnTo>
                  <a:close/>
                  <a:moveTo>
                    <a:pt x="88" y="835"/>
                  </a:moveTo>
                  <a:lnTo>
                    <a:pt x="90" y="857"/>
                  </a:lnTo>
                  <a:lnTo>
                    <a:pt x="107" y="871"/>
                  </a:lnTo>
                  <a:lnTo>
                    <a:pt x="106" y="877"/>
                  </a:lnTo>
                  <a:lnTo>
                    <a:pt x="80" y="879"/>
                  </a:lnTo>
                  <a:lnTo>
                    <a:pt x="75" y="871"/>
                  </a:lnTo>
                  <a:lnTo>
                    <a:pt x="62" y="876"/>
                  </a:lnTo>
                  <a:lnTo>
                    <a:pt x="59" y="886"/>
                  </a:lnTo>
                  <a:lnTo>
                    <a:pt x="68" y="890"/>
                  </a:lnTo>
                  <a:lnTo>
                    <a:pt x="71" y="897"/>
                  </a:lnTo>
                  <a:lnTo>
                    <a:pt x="62" y="906"/>
                  </a:lnTo>
                  <a:lnTo>
                    <a:pt x="57" y="903"/>
                  </a:lnTo>
                  <a:lnTo>
                    <a:pt x="49" y="892"/>
                  </a:lnTo>
                  <a:lnTo>
                    <a:pt x="21" y="897"/>
                  </a:lnTo>
                  <a:lnTo>
                    <a:pt x="0" y="889"/>
                  </a:lnTo>
                  <a:lnTo>
                    <a:pt x="6" y="874"/>
                  </a:lnTo>
                  <a:lnTo>
                    <a:pt x="9" y="880"/>
                  </a:lnTo>
                  <a:lnTo>
                    <a:pt x="26" y="871"/>
                  </a:lnTo>
                  <a:lnTo>
                    <a:pt x="19" y="860"/>
                  </a:lnTo>
                  <a:lnTo>
                    <a:pt x="16" y="825"/>
                  </a:lnTo>
                  <a:lnTo>
                    <a:pt x="22" y="818"/>
                  </a:lnTo>
                  <a:lnTo>
                    <a:pt x="31" y="818"/>
                  </a:lnTo>
                  <a:lnTo>
                    <a:pt x="39" y="831"/>
                  </a:lnTo>
                  <a:lnTo>
                    <a:pt x="75" y="811"/>
                  </a:lnTo>
                  <a:lnTo>
                    <a:pt x="75" y="820"/>
                  </a:lnTo>
                  <a:lnTo>
                    <a:pt x="88" y="835"/>
                  </a:lnTo>
                  <a:close/>
                  <a:moveTo>
                    <a:pt x="181" y="706"/>
                  </a:moveTo>
                  <a:lnTo>
                    <a:pt x="175" y="733"/>
                  </a:lnTo>
                  <a:lnTo>
                    <a:pt x="188" y="733"/>
                  </a:lnTo>
                  <a:lnTo>
                    <a:pt x="202" y="722"/>
                  </a:lnTo>
                  <a:lnTo>
                    <a:pt x="208" y="724"/>
                  </a:lnTo>
                  <a:lnTo>
                    <a:pt x="209" y="735"/>
                  </a:lnTo>
                  <a:lnTo>
                    <a:pt x="178" y="762"/>
                  </a:lnTo>
                  <a:lnTo>
                    <a:pt x="179" y="785"/>
                  </a:lnTo>
                  <a:lnTo>
                    <a:pt x="168" y="784"/>
                  </a:lnTo>
                  <a:lnTo>
                    <a:pt x="165" y="804"/>
                  </a:lnTo>
                  <a:lnTo>
                    <a:pt x="159" y="801"/>
                  </a:lnTo>
                  <a:lnTo>
                    <a:pt x="165" y="772"/>
                  </a:lnTo>
                  <a:lnTo>
                    <a:pt x="156" y="749"/>
                  </a:lnTo>
                  <a:lnTo>
                    <a:pt x="152" y="755"/>
                  </a:lnTo>
                  <a:lnTo>
                    <a:pt x="140" y="749"/>
                  </a:lnTo>
                  <a:lnTo>
                    <a:pt x="149" y="736"/>
                  </a:lnTo>
                  <a:lnTo>
                    <a:pt x="160" y="736"/>
                  </a:lnTo>
                  <a:lnTo>
                    <a:pt x="159" y="714"/>
                  </a:lnTo>
                  <a:lnTo>
                    <a:pt x="181" y="691"/>
                  </a:lnTo>
                  <a:lnTo>
                    <a:pt x="178" y="674"/>
                  </a:lnTo>
                  <a:lnTo>
                    <a:pt x="183" y="657"/>
                  </a:lnTo>
                  <a:lnTo>
                    <a:pt x="186" y="681"/>
                  </a:lnTo>
                  <a:lnTo>
                    <a:pt x="181" y="706"/>
                  </a:lnTo>
                  <a:close/>
                  <a:moveTo>
                    <a:pt x="330" y="566"/>
                  </a:moveTo>
                  <a:lnTo>
                    <a:pt x="335" y="567"/>
                  </a:lnTo>
                  <a:lnTo>
                    <a:pt x="336" y="562"/>
                  </a:lnTo>
                  <a:lnTo>
                    <a:pt x="326" y="562"/>
                  </a:lnTo>
                  <a:lnTo>
                    <a:pt x="329" y="554"/>
                  </a:lnTo>
                  <a:lnTo>
                    <a:pt x="341" y="553"/>
                  </a:lnTo>
                  <a:lnTo>
                    <a:pt x="343" y="566"/>
                  </a:lnTo>
                  <a:lnTo>
                    <a:pt x="341" y="570"/>
                  </a:lnTo>
                  <a:lnTo>
                    <a:pt x="346" y="576"/>
                  </a:lnTo>
                  <a:lnTo>
                    <a:pt x="338" y="579"/>
                  </a:lnTo>
                  <a:lnTo>
                    <a:pt x="336" y="588"/>
                  </a:lnTo>
                  <a:lnTo>
                    <a:pt x="329" y="589"/>
                  </a:lnTo>
                  <a:lnTo>
                    <a:pt x="333" y="595"/>
                  </a:lnTo>
                  <a:lnTo>
                    <a:pt x="309" y="637"/>
                  </a:lnTo>
                  <a:lnTo>
                    <a:pt x="276" y="655"/>
                  </a:lnTo>
                  <a:lnTo>
                    <a:pt x="268" y="649"/>
                  </a:lnTo>
                  <a:lnTo>
                    <a:pt x="268" y="641"/>
                  </a:lnTo>
                  <a:lnTo>
                    <a:pt x="276" y="648"/>
                  </a:lnTo>
                  <a:lnTo>
                    <a:pt x="284" y="648"/>
                  </a:lnTo>
                  <a:lnTo>
                    <a:pt x="279" y="632"/>
                  </a:lnTo>
                  <a:lnTo>
                    <a:pt x="296" y="622"/>
                  </a:lnTo>
                  <a:lnTo>
                    <a:pt x="287" y="612"/>
                  </a:lnTo>
                  <a:lnTo>
                    <a:pt x="302" y="589"/>
                  </a:lnTo>
                  <a:lnTo>
                    <a:pt x="325" y="566"/>
                  </a:lnTo>
                  <a:lnTo>
                    <a:pt x="330" y="566"/>
                  </a:lnTo>
                  <a:close/>
                  <a:moveTo>
                    <a:pt x="94" y="792"/>
                  </a:moveTo>
                  <a:lnTo>
                    <a:pt x="108" y="801"/>
                  </a:lnTo>
                  <a:lnTo>
                    <a:pt x="101" y="825"/>
                  </a:lnTo>
                  <a:lnTo>
                    <a:pt x="87" y="817"/>
                  </a:lnTo>
                  <a:lnTo>
                    <a:pt x="85" y="794"/>
                  </a:lnTo>
                  <a:lnTo>
                    <a:pt x="94" y="792"/>
                  </a:lnTo>
                  <a:close/>
                  <a:moveTo>
                    <a:pt x="147" y="785"/>
                  </a:moveTo>
                  <a:lnTo>
                    <a:pt x="137" y="781"/>
                  </a:lnTo>
                  <a:lnTo>
                    <a:pt x="130" y="768"/>
                  </a:lnTo>
                  <a:lnTo>
                    <a:pt x="143" y="771"/>
                  </a:lnTo>
                  <a:lnTo>
                    <a:pt x="136" y="760"/>
                  </a:lnTo>
                  <a:lnTo>
                    <a:pt x="140" y="755"/>
                  </a:lnTo>
                  <a:lnTo>
                    <a:pt x="156" y="769"/>
                  </a:lnTo>
                  <a:lnTo>
                    <a:pt x="153" y="791"/>
                  </a:lnTo>
                  <a:lnTo>
                    <a:pt x="147" y="785"/>
                  </a:lnTo>
                  <a:close/>
                  <a:moveTo>
                    <a:pt x="195" y="602"/>
                  </a:moveTo>
                  <a:lnTo>
                    <a:pt x="194" y="609"/>
                  </a:lnTo>
                  <a:lnTo>
                    <a:pt x="199" y="612"/>
                  </a:lnTo>
                  <a:lnTo>
                    <a:pt x="189" y="616"/>
                  </a:lnTo>
                  <a:lnTo>
                    <a:pt x="191" y="621"/>
                  </a:lnTo>
                  <a:lnTo>
                    <a:pt x="170" y="616"/>
                  </a:lnTo>
                  <a:lnTo>
                    <a:pt x="169" y="612"/>
                  </a:lnTo>
                  <a:lnTo>
                    <a:pt x="176" y="605"/>
                  </a:lnTo>
                  <a:lnTo>
                    <a:pt x="188" y="605"/>
                  </a:lnTo>
                  <a:lnTo>
                    <a:pt x="188" y="599"/>
                  </a:lnTo>
                  <a:lnTo>
                    <a:pt x="195" y="602"/>
                  </a:lnTo>
                  <a:close/>
                  <a:moveTo>
                    <a:pt x="123" y="809"/>
                  </a:moveTo>
                  <a:lnTo>
                    <a:pt x="120" y="802"/>
                  </a:lnTo>
                  <a:lnTo>
                    <a:pt x="113" y="801"/>
                  </a:lnTo>
                  <a:lnTo>
                    <a:pt x="113" y="794"/>
                  </a:lnTo>
                  <a:lnTo>
                    <a:pt x="98" y="784"/>
                  </a:lnTo>
                  <a:lnTo>
                    <a:pt x="104" y="778"/>
                  </a:lnTo>
                  <a:lnTo>
                    <a:pt x="114" y="781"/>
                  </a:lnTo>
                  <a:lnTo>
                    <a:pt x="119" y="794"/>
                  </a:lnTo>
                  <a:lnTo>
                    <a:pt x="126" y="779"/>
                  </a:lnTo>
                  <a:lnTo>
                    <a:pt x="129" y="781"/>
                  </a:lnTo>
                  <a:lnTo>
                    <a:pt x="132" y="788"/>
                  </a:lnTo>
                  <a:lnTo>
                    <a:pt x="123" y="798"/>
                  </a:lnTo>
                  <a:lnTo>
                    <a:pt x="127" y="804"/>
                  </a:lnTo>
                  <a:lnTo>
                    <a:pt x="123" y="809"/>
                  </a:lnTo>
                  <a:close/>
                  <a:moveTo>
                    <a:pt x="289" y="569"/>
                  </a:moveTo>
                  <a:lnTo>
                    <a:pt x="299" y="539"/>
                  </a:lnTo>
                  <a:lnTo>
                    <a:pt x="299" y="576"/>
                  </a:lnTo>
                  <a:lnTo>
                    <a:pt x="286" y="575"/>
                  </a:lnTo>
                  <a:lnTo>
                    <a:pt x="289" y="569"/>
                  </a:lnTo>
                  <a:close/>
                  <a:moveTo>
                    <a:pt x="348" y="523"/>
                  </a:moveTo>
                  <a:lnTo>
                    <a:pt x="341" y="528"/>
                  </a:lnTo>
                  <a:lnTo>
                    <a:pt x="320" y="527"/>
                  </a:lnTo>
                  <a:lnTo>
                    <a:pt x="342" y="510"/>
                  </a:lnTo>
                  <a:lnTo>
                    <a:pt x="351" y="517"/>
                  </a:lnTo>
                  <a:lnTo>
                    <a:pt x="348" y="523"/>
                  </a:lnTo>
                  <a:close/>
                  <a:moveTo>
                    <a:pt x="166" y="647"/>
                  </a:moveTo>
                  <a:lnTo>
                    <a:pt x="162" y="649"/>
                  </a:lnTo>
                  <a:lnTo>
                    <a:pt x="155" y="644"/>
                  </a:lnTo>
                  <a:lnTo>
                    <a:pt x="160" y="634"/>
                  </a:lnTo>
                  <a:lnTo>
                    <a:pt x="168" y="638"/>
                  </a:lnTo>
                  <a:lnTo>
                    <a:pt x="179" y="635"/>
                  </a:lnTo>
                  <a:lnTo>
                    <a:pt x="175" y="648"/>
                  </a:lnTo>
                  <a:lnTo>
                    <a:pt x="166" y="64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13878243" y="4231987"/>
              <a:ext cx="122238" cy="176213"/>
            </a:xfrm>
            <a:custGeom>
              <a:avLst/>
              <a:gdLst>
                <a:gd name="T0" fmla="*/ 124 w 230"/>
                <a:gd name="T1" fmla="*/ 210 h 333"/>
                <a:gd name="T2" fmla="*/ 111 w 230"/>
                <a:gd name="T3" fmla="*/ 193 h 333"/>
                <a:gd name="T4" fmla="*/ 129 w 230"/>
                <a:gd name="T5" fmla="*/ 176 h 333"/>
                <a:gd name="T6" fmla="*/ 122 w 230"/>
                <a:gd name="T7" fmla="*/ 171 h 333"/>
                <a:gd name="T8" fmla="*/ 129 w 230"/>
                <a:gd name="T9" fmla="*/ 124 h 333"/>
                <a:gd name="T10" fmla="*/ 124 w 230"/>
                <a:gd name="T11" fmla="*/ 65 h 333"/>
                <a:gd name="T12" fmla="*/ 132 w 230"/>
                <a:gd name="T13" fmla="*/ 50 h 333"/>
                <a:gd name="T14" fmla="*/ 90 w 230"/>
                <a:gd name="T15" fmla="*/ 35 h 333"/>
                <a:gd name="T16" fmla="*/ 93 w 230"/>
                <a:gd name="T17" fmla="*/ 10 h 333"/>
                <a:gd name="T18" fmla="*/ 90 w 230"/>
                <a:gd name="T19" fmla="*/ 0 h 333"/>
                <a:gd name="T20" fmla="*/ 99 w 230"/>
                <a:gd name="T21" fmla="*/ 1 h 333"/>
                <a:gd name="T22" fmla="*/ 141 w 230"/>
                <a:gd name="T23" fmla="*/ 24 h 333"/>
                <a:gd name="T24" fmla="*/ 147 w 230"/>
                <a:gd name="T25" fmla="*/ 45 h 333"/>
                <a:gd name="T26" fmla="*/ 173 w 230"/>
                <a:gd name="T27" fmla="*/ 53 h 333"/>
                <a:gd name="T28" fmla="*/ 171 w 230"/>
                <a:gd name="T29" fmla="*/ 33 h 333"/>
                <a:gd name="T30" fmla="*/ 184 w 230"/>
                <a:gd name="T31" fmla="*/ 45 h 333"/>
                <a:gd name="T32" fmla="*/ 213 w 230"/>
                <a:gd name="T33" fmla="*/ 84 h 333"/>
                <a:gd name="T34" fmla="*/ 226 w 230"/>
                <a:gd name="T35" fmla="*/ 117 h 333"/>
                <a:gd name="T36" fmla="*/ 219 w 230"/>
                <a:gd name="T37" fmla="*/ 115 h 333"/>
                <a:gd name="T38" fmla="*/ 207 w 230"/>
                <a:gd name="T39" fmla="*/ 147 h 333"/>
                <a:gd name="T40" fmla="*/ 206 w 230"/>
                <a:gd name="T41" fmla="*/ 192 h 333"/>
                <a:gd name="T42" fmla="*/ 199 w 230"/>
                <a:gd name="T43" fmla="*/ 216 h 333"/>
                <a:gd name="T44" fmla="*/ 210 w 230"/>
                <a:gd name="T45" fmla="*/ 259 h 333"/>
                <a:gd name="T46" fmla="*/ 196 w 230"/>
                <a:gd name="T47" fmla="*/ 285 h 333"/>
                <a:gd name="T48" fmla="*/ 173 w 230"/>
                <a:gd name="T49" fmla="*/ 290 h 333"/>
                <a:gd name="T50" fmla="*/ 121 w 230"/>
                <a:gd name="T51" fmla="*/ 301 h 333"/>
                <a:gd name="T52" fmla="*/ 54 w 230"/>
                <a:gd name="T53" fmla="*/ 316 h 333"/>
                <a:gd name="T54" fmla="*/ 14 w 230"/>
                <a:gd name="T55" fmla="*/ 333 h 333"/>
                <a:gd name="T56" fmla="*/ 4 w 230"/>
                <a:gd name="T57" fmla="*/ 317 h 333"/>
                <a:gd name="T58" fmla="*/ 0 w 230"/>
                <a:gd name="T59" fmla="*/ 316 h 333"/>
                <a:gd name="T60" fmla="*/ 79 w 230"/>
                <a:gd name="T61" fmla="*/ 269 h 333"/>
                <a:gd name="T62" fmla="*/ 116 w 230"/>
                <a:gd name="T63" fmla="*/ 22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333">
                  <a:moveTo>
                    <a:pt x="116" y="225"/>
                  </a:moveTo>
                  <a:lnTo>
                    <a:pt x="124" y="210"/>
                  </a:lnTo>
                  <a:lnTo>
                    <a:pt x="112" y="208"/>
                  </a:lnTo>
                  <a:lnTo>
                    <a:pt x="111" y="193"/>
                  </a:lnTo>
                  <a:lnTo>
                    <a:pt x="116" y="183"/>
                  </a:lnTo>
                  <a:lnTo>
                    <a:pt x="129" y="176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31" y="150"/>
                  </a:lnTo>
                  <a:lnTo>
                    <a:pt x="129" y="124"/>
                  </a:lnTo>
                  <a:lnTo>
                    <a:pt x="115" y="102"/>
                  </a:lnTo>
                  <a:lnTo>
                    <a:pt x="124" y="65"/>
                  </a:lnTo>
                  <a:lnTo>
                    <a:pt x="116" y="61"/>
                  </a:lnTo>
                  <a:lnTo>
                    <a:pt x="132" y="50"/>
                  </a:lnTo>
                  <a:lnTo>
                    <a:pt x="115" y="49"/>
                  </a:lnTo>
                  <a:lnTo>
                    <a:pt x="90" y="35"/>
                  </a:lnTo>
                  <a:lnTo>
                    <a:pt x="95" y="27"/>
                  </a:lnTo>
                  <a:lnTo>
                    <a:pt x="93" y="10"/>
                  </a:lnTo>
                  <a:lnTo>
                    <a:pt x="86" y="6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2" y="14"/>
                  </a:lnTo>
                  <a:lnTo>
                    <a:pt x="141" y="24"/>
                  </a:lnTo>
                  <a:lnTo>
                    <a:pt x="142" y="46"/>
                  </a:lnTo>
                  <a:lnTo>
                    <a:pt x="147" y="45"/>
                  </a:lnTo>
                  <a:lnTo>
                    <a:pt x="160" y="58"/>
                  </a:lnTo>
                  <a:lnTo>
                    <a:pt x="173" y="53"/>
                  </a:lnTo>
                  <a:lnTo>
                    <a:pt x="167" y="45"/>
                  </a:lnTo>
                  <a:lnTo>
                    <a:pt x="171" y="33"/>
                  </a:lnTo>
                  <a:lnTo>
                    <a:pt x="184" y="33"/>
                  </a:lnTo>
                  <a:lnTo>
                    <a:pt x="184" y="45"/>
                  </a:lnTo>
                  <a:lnTo>
                    <a:pt x="207" y="65"/>
                  </a:lnTo>
                  <a:lnTo>
                    <a:pt x="213" y="84"/>
                  </a:lnTo>
                  <a:lnTo>
                    <a:pt x="230" y="105"/>
                  </a:lnTo>
                  <a:lnTo>
                    <a:pt x="226" y="117"/>
                  </a:lnTo>
                  <a:lnTo>
                    <a:pt x="226" y="117"/>
                  </a:lnTo>
                  <a:lnTo>
                    <a:pt x="219" y="115"/>
                  </a:lnTo>
                  <a:lnTo>
                    <a:pt x="217" y="140"/>
                  </a:lnTo>
                  <a:lnTo>
                    <a:pt x="207" y="147"/>
                  </a:lnTo>
                  <a:lnTo>
                    <a:pt x="199" y="190"/>
                  </a:lnTo>
                  <a:lnTo>
                    <a:pt x="206" y="192"/>
                  </a:lnTo>
                  <a:lnTo>
                    <a:pt x="209" y="200"/>
                  </a:lnTo>
                  <a:lnTo>
                    <a:pt x="199" y="216"/>
                  </a:lnTo>
                  <a:lnTo>
                    <a:pt x="209" y="238"/>
                  </a:lnTo>
                  <a:lnTo>
                    <a:pt x="210" y="259"/>
                  </a:lnTo>
                  <a:lnTo>
                    <a:pt x="206" y="280"/>
                  </a:lnTo>
                  <a:lnTo>
                    <a:pt x="196" y="285"/>
                  </a:lnTo>
                  <a:lnTo>
                    <a:pt x="196" y="285"/>
                  </a:lnTo>
                  <a:lnTo>
                    <a:pt x="173" y="290"/>
                  </a:lnTo>
                  <a:lnTo>
                    <a:pt x="151" y="304"/>
                  </a:lnTo>
                  <a:lnTo>
                    <a:pt x="121" y="301"/>
                  </a:lnTo>
                  <a:lnTo>
                    <a:pt x="85" y="314"/>
                  </a:lnTo>
                  <a:lnTo>
                    <a:pt x="54" y="316"/>
                  </a:lnTo>
                  <a:lnTo>
                    <a:pt x="33" y="330"/>
                  </a:lnTo>
                  <a:lnTo>
                    <a:pt x="14" y="333"/>
                  </a:lnTo>
                  <a:lnTo>
                    <a:pt x="7" y="333"/>
                  </a:lnTo>
                  <a:lnTo>
                    <a:pt x="4" y="317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6" y="300"/>
                  </a:lnTo>
                  <a:lnTo>
                    <a:pt x="79" y="269"/>
                  </a:lnTo>
                  <a:lnTo>
                    <a:pt x="96" y="244"/>
                  </a:lnTo>
                  <a:lnTo>
                    <a:pt x="116" y="2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13536930" y="4162137"/>
              <a:ext cx="214313" cy="212725"/>
            </a:xfrm>
            <a:custGeom>
              <a:avLst/>
              <a:gdLst>
                <a:gd name="T0" fmla="*/ 243 w 406"/>
                <a:gd name="T1" fmla="*/ 356 h 402"/>
                <a:gd name="T2" fmla="*/ 200 w 406"/>
                <a:gd name="T3" fmla="*/ 377 h 402"/>
                <a:gd name="T4" fmla="*/ 157 w 406"/>
                <a:gd name="T5" fmla="*/ 377 h 402"/>
                <a:gd name="T6" fmla="*/ 116 w 406"/>
                <a:gd name="T7" fmla="*/ 367 h 402"/>
                <a:gd name="T8" fmla="*/ 116 w 406"/>
                <a:gd name="T9" fmla="*/ 377 h 402"/>
                <a:gd name="T10" fmla="*/ 64 w 406"/>
                <a:gd name="T11" fmla="*/ 376 h 402"/>
                <a:gd name="T12" fmla="*/ 62 w 406"/>
                <a:gd name="T13" fmla="*/ 344 h 402"/>
                <a:gd name="T14" fmla="*/ 40 w 406"/>
                <a:gd name="T15" fmla="*/ 290 h 402"/>
                <a:gd name="T16" fmla="*/ 39 w 406"/>
                <a:gd name="T17" fmla="*/ 236 h 402"/>
                <a:gd name="T18" fmla="*/ 10 w 406"/>
                <a:gd name="T19" fmla="*/ 171 h 402"/>
                <a:gd name="T20" fmla="*/ 0 w 406"/>
                <a:gd name="T21" fmla="*/ 127 h 402"/>
                <a:gd name="T22" fmla="*/ 5 w 406"/>
                <a:gd name="T23" fmla="*/ 122 h 402"/>
                <a:gd name="T24" fmla="*/ 17 w 406"/>
                <a:gd name="T25" fmla="*/ 111 h 402"/>
                <a:gd name="T26" fmla="*/ 44 w 406"/>
                <a:gd name="T27" fmla="*/ 79 h 402"/>
                <a:gd name="T28" fmla="*/ 63 w 406"/>
                <a:gd name="T29" fmla="*/ 78 h 402"/>
                <a:gd name="T30" fmla="*/ 89 w 406"/>
                <a:gd name="T31" fmla="*/ 60 h 402"/>
                <a:gd name="T32" fmla="*/ 102 w 406"/>
                <a:gd name="T33" fmla="*/ 47 h 402"/>
                <a:gd name="T34" fmla="*/ 147 w 406"/>
                <a:gd name="T35" fmla="*/ 14 h 402"/>
                <a:gd name="T36" fmla="*/ 188 w 406"/>
                <a:gd name="T37" fmla="*/ 27 h 402"/>
                <a:gd name="T38" fmla="*/ 210 w 406"/>
                <a:gd name="T39" fmla="*/ 36 h 402"/>
                <a:gd name="T40" fmla="*/ 235 w 406"/>
                <a:gd name="T41" fmla="*/ 17 h 402"/>
                <a:gd name="T42" fmla="*/ 262 w 406"/>
                <a:gd name="T43" fmla="*/ 0 h 402"/>
                <a:gd name="T44" fmla="*/ 263 w 406"/>
                <a:gd name="T45" fmla="*/ 20 h 402"/>
                <a:gd name="T46" fmla="*/ 294 w 406"/>
                <a:gd name="T47" fmla="*/ 20 h 402"/>
                <a:gd name="T48" fmla="*/ 311 w 406"/>
                <a:gd name="T49" fmla="*/ 39 h 402"/>
                <a:gd name="T50" fmla="*/ 317 w 406"/>
                <a:gd name="T51" fmla="*/ 55 h 402"/>
                <a:gd name="T52" fmla="*/ 322 w 406"/>
                <a:gd name="T53" fmla="*/ 79 h 402"/>
                <a:gd name="T54" fmla="*/ 358 w 406"/>
                <a:gd name="T55" fmla="*/ 68 h 402"/>
                <a:gd name="T56" fmla="*/ 396 w 406"/>
                <a:gd name="T57" fmla="*/ 45 h 402"/>
                <a:gd name="T58" fmla="*/ 402 w 406"/>
                <a:gd name="T59" fmla="*/ 47 h 402"/>
                <a:gd name="T60" fmla="*/ 406 w 406"/>
                <a:gd name="T61" fmla="*/ 75 h 402"/>
                <a:gd name="T62" fmla="*/ 392 w 406"/>
                <a:gd name="T63" fmla="*/ 88 h 402"/>
                <a:gd name="T64" fmla="*/ 383 w 406"/>
                <a:gd name="T65" fmla="*/ 112 h 402"/>
                <a:gd name="T66" fmla="*/ 371 w 406"/>
                <a:gd name="T67" fmla="*/ 132 h 402"/>
                <a:gd name="T68" fmla="*/ 358 w 406"/>
                <a:gd name="T69" fmla="*/ 154 h 402"/>
                <a:gd name="T70" fmla="*/ 350 w 406"/>
                <a:gd name="T71" fmla="*/ 176 h 402"/>
                <a:gd name="T72" fmla="*/ 350 w 406"/>
                <a:gd name="T73" fmla="*/ 215 h 402"/>
                <a:gd name="T74" fmla="*/ 371 w 406"/>
                <a:gd name="T75" fmla="*/ 241 h 402"/>
                <a:gd name="T76" fmla="*/ 382 w 406"/>
                <a:gd name="T77" fmla="*/ 265 h 402"/>
                <a:gd name="T78" fmla="*/ 369 w 406"/>
                <a:gd name="T79" fmla="*/ 266 h 402"/>
                <a:gd name="T80" fmla="*/ 325 w 406"/>
                <a:gd name="T81" fmla="*/ 301 h 402"/>
                <a:gd name="T82" fmla="*/ 301 w 406"/>
                <a:gd name="T83" fmla="*/ 328 h 402"/>
                <a:gd name="T84" fmla="*/ 269 w 406"/>
                <a:gd name="T85" fmla="*/ 336 h 402"/>
                <a:gd name="T86" fmla="*/ 357 w 406"/>
                <a:gd name="T87" fmla="*/ 388 h 402"/>
                <a:gd name="T88" fmla="*/ 354 w 406"/>
                <a:gd name="T89" fmla="*/ 379 h 402"/>
                <a:gd name="T90" fmla="*/ 337 w 406"/>
                <a:gd name="T91" fmla="*/ 392 h 402"/>
                <a:gd name="T92" fmla="*/ 343 w 406"/>
                <a:gd name="T93" fmla="*/ 379 h 402"/>
                <a:gd name="T94" fmla="*/ 312 w 406"/>
                <a:gd name="T95" fmla="*/ 382 h 402"/>
                <a:gd name="T96" fmla="*/ 317 w 406"/>
                <a:gd name="T97" fmla="*/ 362 h 402"/>
                <a:gd name="T98" fmla="*/ 380 w 406"/>
                <a:gd name="T99" fmla="*/ 346 h 402"/>
                <a:gd name="T100" fmla="*/ 379 w 406"/>
                <a:gd name="T101" fmla="*/ 393 h 402"/>
                <a:gd name="T102" fmla="*/ 364 w 406"/>
                <a:gd name="T103" fmla="*/ 38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6" h="402">
                  <a:moveTo>
                    <a:pt x="269" y="336"/>
                  </a:moveTo>
                  <a:lnTo>
                    <a:pt x="243" y="356"/>
                  </a:lnTo>
                  <a:lnTo>
                    <a:pt x="235" y="386"/>
                  </a:lnTo>
                  <a:lnTo>
                    <a:pt x="200" y="377"/>
                  </a:lnTo>
                  <a:lnTo>
                    <a:pt x="190" y="383"/>
                  </a:lnTo>
                  <a:lnTo>
                    <a:pt x="157" y="377"/>
                  </a:lnTo>
                  <a:lnTo>
                    <a:pt x="145" y="363"/>
                  </a:lnTo>
                  <a:lnTo>
                    <a:pt x="116" y="367"/>
                  </a:lnTo>
                  <a:lnTo>
                    <a:pt x="112" y="373"/>
                  </a:lnTo>
                  <a:lnTo>
                    <a:pt x="116" y="377"/>
                  </a:lnTo>
                  <a:lnTo>
                    <a:pt x="76" y="392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44"/>
                  </a:lnTo>
                  <a:lnTo>
                    <a:pt x="40" y="315"/>
                  </a:lnTo>
                  <a:lnTo>
                    <a:pt x="40" y="290"/>
                  </a:lnTo>
                  <a:lnTo>
                    <a:pt x="33" y="256"/>
                  </a:lnTo>
                  <a:lnTo>
                    <a:pt x="39" y="236"/>
                  </a:lnTo>
                  <a:lnTo>
                    <a:pt x="10" y="200"/>
                  </a:lnTo>
                  <a:lnTo>
                    <a:pt x="10" y="171"/>
                  </a:lnTo>
                  <a:lnTo>
                    <a:pt x="18" y="15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5" y="122"/>
                  </a:lnTo>
                  <a:lnTo>
                    <a:pt x="11" y="108"/>
                  </a:lnTo>
                  <a:lnTo>
                    <a:pt x="17" y="111"/>
                  </a:lnTo>
                  <a:lnTo>
                    <a:pt x="50" y="101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63" y="78"/>
                  </a:lnTo>
                  <a:lnTo>
                    <a:pt x="85" y="69"/>
                  </a:lnTo>
                  <a:lnTo>
                    <a:pt x="89" y="60"/>
                  </a:lnTo>
                  <a:lnTo>
                    <a:pt x="85" y="52"/>
                  </a:lnTo>
                  <a:lnTo>
                    <a:pt x="102" y="47"/>
                  </a:lnTo>
                  <a:lnTo>
                    <a:pt x="116" y="3"/>
                  </a:lnTo>
                  <a:lnTo>
                    <a:pt x="147" y="14"/>
                  </a:lnTo>
                  <a:lnTo>
                    <a:pt x="170" y="14"/>
                  </a:lnTo>
                  <a:lnTo>
                    <a:pt x="188" y="27"/>
                  </a:lnTo>
                  <a:lnTo>
                    <a:pt x="198" y="45"/>
                  </a:lnTo>
                  <a:lnTo>
                    <a:pt x="210" y="36"/>
                  </a:lnTo>
                  <a:lnTo>
                    <a:pt x="214" y="26"/>
                  </a:lnTo>
                  <a:lnTo>
                    <a:pt x="235" y="17"/>
                  </a:lnTo>
                  <a:lnTo>
                    <a:pt x="235" y="8"/>
                  </a:lnTo>
                  <a:lnTo>
                    <a:pt x="262" y="0"/>
                  </a:lnTo>
                  <a:lnTo>
                    <a:pt x="259" y="16"/>
                  </a:lnTo>
                  <a:lnTo>
                    <a:pt x="263" y="20"/>
                  </a:lnTo>
                  <a:lnTo>
                    <a:pt x="276" y="23"/>
                  </a:lnTo>
                  <a:lnTo>
                    <a:pt x="294" y="20"/>
                  </a:lnTo>
                  <a:lnTo>
                    <a:pt x="307" y="30"/>
                  </a:lnTo>
                  <a:lnTo>
                    <a:pt x="311" y="39"/>
                  </a:lnTo>
                  <a:lnTo>
                    <a:pt x="308" y="49"/>
                  </a:lnTo>
                  <a:lnTo>
                    <a:pt x="317" y="55"/>
                  </a:lnTo>
                  <a:lnTo>
                    <a:pt x="314" y="68"/>
                  </a:lnTo>
                  <a:lnTo>
                    <a:pt x="322" y="79"/>
                  </a:lnTo>
                  <a:lnTo>
                    <a:pt x="350" y="62"/>
                  </a:lnTo>
                  <a:lnTo>
                    <a:pt x="358" y="68"/>
                  </a:lnTo>
                  <a:lnTo>
                    <a:pt x="371" y="65"/>
                  </a:lnTo>
                  <a:lnTo>
                    <a:pt x="396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394" y="63"/>
                  </a:lnTo>
                  <a:lnTo>
                    <a:pt x="406" y="75"/>
                  </a:lnTo>
                  <a:lnTo>
                    <a:pt x="405" y="89"/>
                  </a:lnTo>
                  <a:lnTo>
                    <a:pt x="392" y="88"/>
                  </a:lnTo>
                  <a:lnTo>
                    <a:pt x="387" y="92"/>
                  </a:lnTo>
                  <a:lnTo>
                    <a:pt x="383" y="112"/>
                  </a:lnTo>
                  <a:lnTo>
                    <a:pt x="373" y="117"/>
                  </a:lnTo>
                  <a:lnTo>
                    <a:pt x="371" y="132"/>
                  </a:lnTo>
                  <a:lnTo>
                    <a:pt x="356" y="143"/>
                  </a:lnTo>
                  <a:lnTo>
                    <a:pt x="358" y="154"/>
                  </a:lnTo>
                  <a:lnTo>
                    <a:pt x="356" y="170"/>
                  </a:lnTo>
                  <a:lnTo>
                    <a:pt x="350" y="176"/>
                  </a:lnTo>
                  <a:lnTo>
                    <a:pt x="361" y="192"/>
                  </a:lnTo>
                  <a:lnTo>
                    <a:pt x="350" y="215"/>
                  </a:lnTo>
                  <a:lnTo>
                    <a:pt x="353" y="223"/>
                  </a:lnTo>
                  <a:lnTo>
                    <a:pt x="371" y="241"/>
                  </a:lnTo>
                  <a:lnTo>
                    <a:pt x="382" y="265"/>
                  </a:lnTo>
                  <a:lnTo>
                    <a:pt x="382" y="265"/>
                  </a:lnTo>
                  <a:lnTo>
                    <a:pt x="373" y="271"/>
                  </a:lnTo>
                  <a:lnTo>
                    <a:pt x="369" y="266"/>
                  </a:lnTo>
                  <a:lnTo>
                    <a:pt x="357" y="265"/>
                  </a:lnTo>
                  <a:lnTo>
                    <a:pt x="325" y="301"/>
                  </a:lnTo>
                  <a:lnTo>
                    <a:pt x="318" y="317"/>
                  </a:lnTo>
                  <a:lnTo>
                    <a:pt x="301" y="328"/>
                  </a:lnTo>
                  <a:lnTo>
                    <a:pt x="278" y="328"/>
                  </a:lnTo>
                  <a:lnTo>
                    <a:pt x="269" y="336"/>
                  </a:lnTo>
                  <a:close/>
                  <a:moveTo>
                    <a:pt x="364" y="388"/>
                  </a:moveTo>
                  <a:lnTo>
                    <a:pt x="357" y="388"/>
                  </a:lnTo>
                  <a:lnTo>
                    <a:pt x="369" y="376"/>
                  </a:lnTo>
                  <a:lnTo>
                    <a:pt x="354" y="379"/>
                  </a:lnTo>
                  <a:lnTo>
                    <a:pt x="341" y="402"/>
                  </a:lnTo>
                  <a:lnTo>
                    <a:pt x="337" y="392"/>
                  </a:lnTo>
                  <a:lnTo>
                    <a:pt x="344" y="383"/>
                  </a:lnTo>
                  <a:lnTo>
                    <a:pt x="343" y="379"/>
                  </a:lnTo>
                  <a:lnTo>
                    <a:pt x="333" y="373"/>
                  </a:lnTo>
                  <a:lnTo>
                    <a:pt x="312" y="382"/>
                  </a:lnTo>
                  <a:lnTo>
                    <a:pt x="308" y="377"/>
                  </a:lnTo>
                  <a:lnTo>
                    <a:pt x="317" y="362"/>
                  </a:lnTo>
                  <a:lnTo>
                    <a:pt x="383" y="337"/>
                  </a:lnTo>
                  <a:lnTo>
                    <a:pt x="380" y="346"/>
                  </a:lnTo>
                  <a:lnTo>
                    <a:pt x="386" y="353"/>
                  </a:lnTo>
                  <a:lnTo>
                    <a:pt x="379" y="393"/>
                  </a:lnTo>
                  <a:lnTo>
                    <a:pt x="371" y="383"/>
                  </a:lnTo>
                  <a:lnTo>
                    <a:pt x="364" y="38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8" name="Freeform 37"/>
            <p:cNvSpPr>
              <a:spLocks/>
            </p:cNvSpPr>
            <p:nvPr/>
          </p:nvSpPr>
          <p:spPr bwMode="auto">
            <a:xfrm>
              <a:off x="13076555" y="4538374"/>
              <a:ext cx="236538" cy="212725"/>
            </a:xfrm>
            <a:custGeom>
              <a:avLst/>
              <a:gdLst>
                <a:gd name="T0" fmla="*/ 13 w 445"/>
                <a:gd name="T1" fmla="*/ 245 h 404"/>
                <a:gd name="T2" fmla="*/ 6 w 445"/>
                <a:gd name="T3" fmla="*/ 206 h 404"/>
                <a:gd name="T4" fmla="*/ 0 w 445"/>
                <a:gd name="T5" fmla="*/ 192 h 404"/>
                <a:gd name="T6" fmla="*/ 12 w 445"/>
                <a:gd name="T7" fmla="*/ 180 h 404"/>
                <a:gd name="T8" fmla="*/ 9 w 445"/>
                <a:gd name="T9" fmla="*/ 152 h 404"/>
                <a:gd name="T10" fmla="*/ 12 w 445"/>
                <a:gd name="T11" fmla="*/ 137 h 404"/>
                <a:gd name="T12" fmla="*/ 26 w 445"/>
                <a:gd name="T13" fmla="*/ 106 h 404"/>
                <a:gd name="T14" fmla="*/ 72 w 445"/>
                <a:gd name="T15" fmla="*/ 75 h 404"/>
                <a:gd name="T16" fmla="*/ 124 w 445"/>
                <a:gd name="T17" fmla="*/ 78 h 404"/>
                <a:gd name="T18" fmla="*/ 128 w 445"/>
                <a:gd name="T19" fmla="*/ 61 h 404"/>
                <a:gd name="T20" fmla="*/ 125 w 445"/>
                <a:gd name="T21" fmla="*/ 41 h 404"/>
                <a:gd name="T22" fmla="*/ 131 w 445"/>
                <a:gd name="T23" fmla="*/ 32 h 404"/>
                <a:gd name="T24" fmla="*/ 210 w 445"/>
                <a:gd name="T25" fmla="*/ 51 h 404"/>
                <a:gd name="T26" fmla="*/ 229 w 445"/>
                <a:gd name="T27" fmla="*/ 26 h 404"/>
                <a:gd name="T28" fmla="*/ 268 w 445"/>
                <a:gd name="T29" fmla="*/ 0 h 404"/>
                <a:gd name="T30" fmla="*/ 320 w 445"/>
                <a:gd name="T31" fmla="*/ 45 h 404"/>
                <a:gd name="T32" fmla="*/ 323 w 445"/>
                <a:gd name="T33" fmla="*/ 97 h 404"/>
                <a:gd name="T34" fmla="*/ 310 w 445"/>
                <a:gd name="T35" fmla="*/ 121 h 404"/>
                <a:gd name="T36" fmla="*/ 283 w 445"/>
                <a:gd name="T37" fmla="*/ 118 h 404"/>
                <a:gd name="T38" fmla="*/ 290 w 445"/>
                <a:gd name="T39" fmla="*/ 134 h 404"/>
                <a:gd name="T40" fmla="*/ 270 w 445"/>
                <a:gd name="T41" fmla="*/ 147 h 404"/>
                <a:gd name="T42" fmla="*/ 251 w 445"/>
                <a:gd name="T43" fmla="*/ 137 h 404"/>
                <a:gd name="T44" fmla="*/ 236 w 445"/>
                <a:gd name="T45" fmla="*/ 153 h 404"/>
                <a:gd name="T46" fmla="*/ 270 w 445"/>
                <a:gd name="T47" fmla="*/ 189 h 404"/>
                <a:gd name="T48" fmla="*/ 327 w 445"/>
                <a:gd name="T49" fmla="*/ 192 h 404"/>
                <a:gd name="T50" fmla="*/ 356 w 445"/>
                <a:gd name="T51" fmla="*/ 216 h 404"/>
                <a:gd name="T52" fmla="*/ 360 w 445"/>
                <a:gd name="T53" fmla="*/ 245 h 404"/>
                <a:gd name="T54" fmla="*/ 385 w 445"/>
                <a:gd name="T55" fmla="*/ 241 h 404"/>
                <a:gd name="T56" fmla="*/ 366 w 445"/>
                <a:gd name="T57" fmla="*/ 260 h 404"/>
                <a:gd name="T58" fmla="*/ 389 w 445"/>
                <a:gd name="T59" fmla="*/ 265 h 404"/>
                <a:gd name="T60" fmla="*/ 405 w 445"/>
                <a:gd name="T61" fmla="*/ 267 h 404"/>
                <a:gd name="T62" fmla="*/ 411 w 445"/>
                <a:gd name="T63" fmla="*/ 255 h 404"/>
                <a:gd name="T64" fmla="*/ 418 w 445"/>
                <a:gd name="T65" fmla="*/ 267 h 404"/>
                <a:gd name="T66" fmla="*/ 389 w 445"/>
                <a:gd name="T67" fmla="*/ 271 h 404"/>
                <a:gd name="T68" fmla="*/ 379 w 445"/>
                <a:gd name="T69" fmla="*/ 302 h 404"/>
                <a:gd name="T70" fmla="*/ 393 w 445"/>
                <a:gd name="T71" fmla="*/ 313 h 404"/>
                <a:gd name="T72" fmla="*/ 415 w 445"/>
                <a:gd name="T73" fmla="*/ 314 h 404"/>
                <a:gd name="T74" fmla="*/ 445 w 445"/>
                <a:gd name="T75" fmla="*/ 322 h 404"/>
                <a:gd name="T76" fmla="*/ 411 w 445"/>
                <a:gd name="T77" fmla="*/ 340 h 404"/>
                <a:gd name="T78" fmla="*/ 406 w 445"/>
                <a:gd name="T79" fmla="*/ 353 h 404"/>
                <a:gd name="T80" fmla="*/ 393 w 445"/>
                <a:gd name="T81" fmla="*/ 384 h 404"/>
                <a:gd name="T82" fmla="*/ 372 w 445"/>
                <a:gd name="T83" fmla="*/ 404 h 404"/>
                <a:gd name="T84" fmla="*/ 362 w 445"/>
                <a:gd name="T85" fmla="*/ 402 h 404"/>
                <a:gd name="T86" fmla="*/ 337 w 445"/>
                <a:gd name="T87" fmla="*/ 363 h 404"/>
                <a:gd name="T88" fmla="*/ 320 w 445"/>
                <a:gd name="T89" fmla="*/ 379 h 404"/>
                <a:gd name="T90" fmla="*/ 271 w 445"/>
                <a:gd name="T91" fmla="*/ 389 h 404"/>
                <a:gd name="T92" fmla="*/ 245 w 445"/>
                <a:gd name="T93" fmla="*/ 392 h 404"/>
                <a:gd name="T94" fmla="*/ 245 w 445"/>
                <a:gd name="T95" fmla="*/ 379 h 404"/>
                <a:gd name="T96" fmla="*/ 193 w 445"/>
                <a:gd name="T97" fmla="*/ 376 h 404"/>
                <a:gd name="T98" fmla="*/ 179 w 445"/>
                <a:gd name="T99" fmla="*/ 365 h 404"/>
                <a:gd name="T100" fmla="*/ 153 w 445"/>
                <a:gd name="T101" fmla="*/ 342 h 404"/>
                <a:gd name="T102" fmla="*/ 138 w 445"/>
                <a:gd name="T103" fmla="*/ 273 h 404"/>
                <a:gd name="T104" fmla="*/ 120 w 445"/>
                <a:gd name="T105" fmla="*/ 237 h 404"/>
                <a:gd name="T106" fmla="*/ 75 w 445"/>
                <a:gd name="T107" fmla="*/ 212 h 404"/>
                <a:gd name="T108" fmla="*/ 55 w 445"/>
                <a:gd name="T109" fmla="*/ 237 h 404"/>
                <a:gd name="T110" fmla="*/ 66 w 445"/>
                <a:gd name="T111" fmla="*/ 273 h 404"/>
                <a:gd name="T112" fmla="*/ 50 w 445"/>
                <a:gd name="T113" fmla="*/ 284 h 404"/>
                <a:gd name="T114" fmla="*/ 32 w 445"/>
                <a:gd name="T115" fmla="*/ 273 h 404"/>
                <a:gd name="T116" fmla="*/ 6 w 445"/>
                <a:gd name="T117" fmla="*/ 25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5" h="404">
                  <a:moveTo>
                    <a:pt x="6" y="250"/>
                  </a:moveTo>
                  <a:lnTo>
                    <a:pt x="13" y="245"/>
                  </a:lnTo>
                  <a:lnTo>
                    <a:pt x="22" y="221"/>
                  </a:lnTo>
                  <a:lnTo>
                    <a:pt x="6" y="206"/>
                  </a:lnTo>
                  <a:lnTo>
                    <a:pt x="6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12" y="180"/>
                  </a:lnTo>
                  <a:lnTo>
                    <a:pt x="14" y="169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12" y="137"/>
                  </a:lnTo>
                  <a:lnTo>
                    <a:pt x="20" y="134"/>
                  </a:lnTo>
                  <a:lnTo>
                    <a:pt x="26" y="106"/>
                  </a:lnTo>
                  <a:lnTo>
                    <a:pt x="55" y="80"/>
                  </a:lnTo>
                  <a:lnTo>
                    <a:pt x="72" y="75"/>
                  </a:lnTo>
                  <a:lnTo>
                    <a:pt x="89" y="81"/>
                  </a:lnTo>
                  <a:lnTo>
                    <a:pt x="124" y="78"/>
                  </a:lnTo>
                  <a:lnTo>
                    <a:pt x="121" y="71"/>
                  </a:lnTo>
                  <a:lnTo>
                    <a:pt x="128" y="61"/>
                  </a:lnTo>
                  <a:lnTo>
                    <a:pt x="123" y="46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31" y="32"/>
                  </a:lnTo>
                  <a:lnTo>
                    <a:pt x="163" y="49"/>
                  </a:lnTo>
                  <a:lnTo>
                    <a:pt x="210" y="51"/>
                  </a:lnTo>
                  <a:lnTo>
                    <a:pt x="212" y="42"/>
                  </a:lnTo>
                  <a:lnTo>
                    <a:pt x="229" y="26"/>
                  </a:lnTo>
                  <a:lnTo>
                    <a:pt x="238" y="9"/>
                  </a:lnTo>
                  <a:lnTo>
                    <a:pt x="268" y="0"/>
                  </a:lnTo>
                  <a:lnTo>
                    <a:pt x="297" y="15"/>
                  </a:lnTo>
                  <a:lnTo>
                    <a:pt x="320" y="45"/>
                  </a:lnTo>
                  <a:lnTo>
                    <a:pt x="324" y="64"/>
                  </a:lnTo>
                  <a:lnTo>
                    <a:pt x="323" y="97"/>
                  </a:lnTo>
                  <a:lnTo>
                    <a:pt x="317" y="100"/>
                  </a:lnTo>
                  <a:lnTo>
                    <a:pt x="310" y="121"/>
                  </a:lnTo>
                  <a:lnTo>
                    <a:pt x="285" y="114"/>
                  </a:lnTo>
                  <a:lnTo>
                    <a:pt x="283" y="118"/>
                  </a:lnTo>
                  <a:lnTo>
                    <a:pt x="291" y="131"/>
                  </a:lnTo>
                  <a:lnTo>
                    <a:pt x="290" y="134"/>
                  </a:lnTo>
                  <a:lnTo>
                    <a:pt x="272" y="137"/>
                  </a:lnTo>
                  <a:lnTo>
                    <a:pt x="270" y="147"/>
                  </a:lnTo>
                  <a:lnTo>
                    <a:pt x="257" y="146"/>
                  </a:lnTo>
                  <a:lnTo>
                    <a:pt x="251" y="137"/>
                  </a:lnTo>
                  <a:lnTo>
                    <a:pt x="239" y="140"/>
                  </a:lnTo>
                  <a:lnTo>
                    <a:pt x="236" y="153"/>
                  </a:lnTo>
                  <a:lnTo>
                    <a:pt x="242" y="180"/>
                  </a:lnTo>
                  <a:lnTo>
                    <a:pt x="270" y="189"/>
                  </a:lnTo>
                  <a:lnTo>
                    <a:pt x="304" y="175"/>
                  </a:lnTo>
                  <a:lnTo>
                    <a:pt x="327" y="192"/>
                  </a:lnTo>
                  <a:lnTo>
                    <a:pt x="381" y="180"/>
                  </a:lnTo>
                  <a:lnTo>
                    <a:pt x="356" y="216"/>
                  </a:lnTo>
                  <a:lnTo>
                    <a:pt x="347" y="240"/>
                  </a:lnTo>
                  <a:lnTo>
                    <a:pt x="360" y="245"/>
                  </a:lnTo>
                  <a:lnTo>
                    <a:pt x="379" y="235"/>
                  </a:lnTo>
                  <a:lnTo>
                    <a:pt x="385" y="241"/>
                  </a:lnTo>
                  <a:lnTo>
                    <a:pt x="373" y="247"/>
                  </a:lnTo>
                  <a:lnTo>
                    <a:pt x="366" y="260"/>
                  </a:lnTo>
                  <a:lnTo>
                    <a:pt x="383" y="264"/>
                  </a:lnTo>
                  <a:lnTo>
                    <a:pt x="389" y="265"/>
                  </a:lnTo>
                  <a:lnTo>
                    <a:pt x="395" y="253"/>
                  </a:lnTo>
                  <a:lnTo>
                    <a:pt x="405" y="267"/>
                  </a:lnTo>
                  <a:lnTo>
                    <a:pt x="411" y="264"/>
                  </a:lnTo>
                  <a:lnTo>
                    <a:pt x="411" y="255"/>
                  </a:lnTo>
                  <a:lnTo>
                    <a:pt x="417" y="253"/>
                  </a:lnTo>
                  <a:lnTo>
                    <a:pt x="418" y="267"/>
                  </a:lnTo>
                  <a:lnTo>
                    <a:pt x="408" y="274"/>
                  </a:lnTo>
                  <a:lnTo>
                    <a:pt x="389" y="271"/>
                  </a:lnTo>
                  <a:lnTo>
                    <a:pt x="376" y="296"/>
                  </a:lnTo>
                  <a:lnTo>
                    <a:pt x="379" y="302"/>
                  </a:lnTo>
                  <a:lnTo>
                    <a:pt x="389" y="304"/>
                  </a:lnTo>
                  <a:lnTo>
                    <a:pt x="393" y="313"/>
                  </a:lnTo>
                  <a:lnTo>
                    <a:pt x="406" y="309"/>
                  </a:lnTo>
                  <a:lnTo>
                    <a:pt x="415" y="314"/>
                  </a:lnTo>
                  <a:lnTo>
                    <a:pt x="444" y="316"/>
                  </a:lnTo>
                  <a:lnTo>
                    <a:pt x="445" y="322"/>
                  </a:lnTo>
                  <a:lnTo>
                    <a:pt x="408" y="326"/>
                  </a:lnTo>
                  <a:lnTo>
                    <a:pt x="411" y="340"/>
                  </a:lnTo>
                  <a:lnTo>
                    <a:pt x="421" y="339"/>
                  </a:lnTo>
                  <a:lnTo>
                    <a:pt x="406" y="353"/>
                  </a:lnTo>
                  <a:lnTo>
                    <a:pt x="418" y="366"/>
                  </a:lnTo>
                  <a:lnTo>
                    <a:pt x="393" y="384"/>
                  </a:lnTo>
                  <a:lnTo>
                    <a:pt x="376" y="375"/>
                  </a:lnTo>
                  <a:lnTo>
                    <a:pt x="372" y="404"/>
                  </a:lnTo>
                  <a:lnTo>
                    <a:pt x="372" y="404"/>
                  </a:lnTo>
                  <a:lnTo>
                    <a:pt x="362" y="402"/>
                  </a:lnTo>
                  <a:lnTo>
                    <a:pt x="366" y="375"/>
                  </a:lnTo>
                  <a:lnTo>
                    <a:pt x="337" y="363"/>
                  </a:lnTo>
                  <a:lnTo>
                    <a:pt x="323" y="366"/>
                  </a:lnTo>
                  <a:lnTo>
                    <a:pt x="320" y="379"/>
                  </a:lnTo>
                  <a:lnTo>
                    <a:pt x="311" y="391"/>
                  </a:lnTo>
                  <a:lnTo>
                    <a:pt x="271" y="389"/>
                  </a:lnTo>
                  <a:lnTo>
                    <a:pt x="261" y="398"/>
                  </a:lnTo>
                  <a:lnTo>
                    <a:pt x="245" y="392"/>
                  </a:lnTo>
                  <a:lnTo>
                    <a:pt x="242" y="387"/>
                  </a:lnTo>
                  <a:lnTo>
                    <a:pt x="245" y="379"/>
                  </a:lnTo>
                  <a:lnTo>
                    <a:pt x="231" y="363"/>
                  </a:lnTo>
                  <a:lnTo>
                    <a:pt x="193" y="376"/>
                  </a:lnTo>
                  <a:lnTo>
                    <a:pt x="187" y="37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53" y="342"/>
                  </a:lnTo>
                  <a:lnTo>
                    <a:pt x="148" y="302"/>
                  </a:lnTo>
                  <a:lnTo>
                    <a:pt x="138" y="273"/>
                  </a:lnTo>
                  <a:lnTo>
                    <a:pt x="123" y="258"/>
                  </a:lnTo>
                  <a:lnTo>
                    <a:pt x="120" y="237"/>
                  </a:lnTo>
                  <a:lnTo>
                    <a:pt x="101" y="218"/>
                  </a:lnTo>
                  <a:lnTo>
                    <a:pt x="75" y="212"/>
                  </a:lnTo>
                  <a:lnTo>
                    <a:pt x="58" y="222"/>
                  </a:lnTo>
                  <a:lnTo>
                    <a:pt x="55" y="237"/>
                  </a:lnTo>
                  <a:lnTo>
                    <a:pt x="69" y="258"/>
                  </a:lnTo>
                  <a:lnTo>
                    <a:pt x="66" y="273"/>
                  </a:lnTo>
                  <a:lnTo>
                    <a:pt x="58" y="284"/>
                  </a:lnTo>
                  <a:lnTo>
                    <a:pt x="50" y="284"/>
                  </a:lnTo>
                  <a:lnTo>
                    <a:pt x="43" y="273"/>
                  </a:lnTo>
                  <a:lnTo>
                    <a:pt x="32" y="273"/>
                  </a:lnTo>
                  <a:lnTo>
                    <a:pt x="22" y="258"/>
                  </a:lnTo>
                  <a:lnTo>
                    <a:pt x="6" y="255"/>
                  </a:lnTo>
                  <a:lnTo>
                    <a:pt x="6" y="250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9" name="Freeform 38"/>
            <p:cNvSpPr>
              <a:spLocks noEditPoints="1"/>
            </p:cNvSpPr>
            <p:nvPr/>
          </p:nvSpPr>
          <p:spPr bwMode="auto">
            <a:xfrm>
              <a:off x="12854305" y="4500274"/>
              <a:ext cx="168275" cy="203200"/>
            </a:xfrm>
            <a:custGeom>
              <a:avLst/>
              <a:gdLst>
                <a:gd name="T0" fmla="*/ 69 w 319"/>
                <a:gd name="T1" fmla="*/ 244 h 384"/>
                <a:gd name="T2" fmla="*/ 69 w 319"/>
                <a:gd name="T3" fmla="*/ 224 h 384"/>
                <a:gd name="T4" fmla="*/ 49 w 319"/>
                <a:gd name="T5" fmla="*/ 175 h 384"/>
                <a:gd name="T6" fmla="*/ 54 w 319"/>
                <a:gd name="T7" fmla="*/ 166 h 384"/>
                <a:gd name="T8" fmla="*/ 65 w 319"/>
                <a:gd name="T9" fmla="*/ 162 h 384"/>
                <a:gd name="T10" fmla="*/ 77 w 319"/>
                <a:gd name="T11" fmla="*/ 173 h 384"/>
                <a:gd name="T12" fmla="*/ 67 w 319"/>
                <a:gd name="T13" fmla="*/ 146 h 384"/>
                <a:gd name="T14" fmla="*/ 72 w 319"/>
                <a:gd name="T15" fmla="*/ 130 h 384"/>
                <a:gd name="T16" fmla="*/ 90 w 319"/>
                <a:gd name="T17" fmla="*/ 137 h 384"/>
                <a:gd name="T18" fmla="*/ 103 w 319"/>
                <a:gd name="T19" fmla="*/ 131 h 384"/>
                <a:gd name="T20" fmla="*/ 116 w 319"/>
                <a:gd name="T21" fmla="*/ 149 h 384"/>
                <a:gd name="T22" fmla="*/ 116 w 319"/>
                <a:gd name="T23" fmla="*/ 172 h 384"/>
                <a:gd name="T24" fmla="*/ 141 w 319"/>
                <a:gd name="T25" fmla="*/ 173 h 384"/>
                <a:gd name="T26" fmla="*/ 140 w 319"/>
                <a:gd name="T27" fmla="*/ 167 h 384"/>
                <a:gd name="T28" fmla="*/ 201 w 319"/>
                <a:gd name="T29" fmla="*/ 163 h 384"/>
                <a:gd name="T30" fmla="*/ 224 w 319"/>
                <a:gd name="T31" fmla="*/ 163 h 384"/>
                <a:gd name="T32" fmla="*/ 268 w 319"/>
                <a:gd name="T33" fmla="*/ 186 h 384"/>
                <a:gd name="T34" fmla="*/ 297 w 319"/>
                <a:gd name="T35" fmla="*/ 182 h 384"/>
                <a:gd name="T36" fmla="*/ 319 w 319"/>
                <a:gd name="T37" fmla="*/ 180 h 384"/>
                <a:gd name="T38" fmla="*/ 309 w 319"/>
                <a:gd name="T39" fmla="*/ 221 h 384"/>
                <a:gd name="T40" fmla="*/ 267 w 319"/>
                <a:gd name="T41" fmla="*/ 261 h 384"/>
                <a:gd name="T42" fmla="*/ 252 w 319"/>
                <a:gd name="T43" fmla="*/ 303 h 384"/>
                <a:gd name="T44" fmla="*/ 229 w 319"/>
                <a:gd name="T45" fmla="*/ 303 h 384"/>
                <a:gd name="T46" fmla="*/ 209 w 319"/>
                <a:gd name="T47" fmla="*/ 283 h 384"/>
                <a:gd name="T48" fmla="*/ 175 w 319"/>
                <a:gd name="T49" fmla="*/ 320 h 384"/>
                <a:gd name="T50" fmla="*/ 206 w 319"/>
                <a:gd name="T51" fmla="*/ 382 h 384"/>
                <a:gd name="T52" fmla="*/ 199 w 319"/>
                <a:gd name="T53" fmla="*/ 384 h 384"/>
                <a:gd name="T54" fmla="*/ 121 w 319"/>
                <a:gd name="T55" fmla="*/ 342 h 384"/>
                <a:gd name="T56" fmla="*/ 101 w 319"/>
                <a:gd name="T57" fmla="*/ 322 h 384"/>
                <a:gd name="T58" fmla="*/ 113 w 319"/>
                <a:gd name="T59" fmla="*/ 312 h 384"/>
                <a:gd name="T60" fmla="*/ 87 w 319"/>
                <a:gd name="T61" fmla="*/ 297 h 384"/>
                <a:gd name="T62" fmla="*/ 62 w 319"/>
                <a:gd name="T63" fmla="*/ 264 h 384"/>
                <a:gd name="T64" fmla="*/ 54 w 319"/>
                <a:gd name="T65" fmla="*/ 222 h 384"/>
                <a:gd name="T66" fmla="*/ 58 w 319"/>
                <a:gd name="T67" fmla="*/ 227 h 384"/>
                <a:gd name="T68" fmla="*/ 18 w 319"/>
                <a:gd name="T69" fmla="*/ 64 h 384"/>
                <a:gd name="T70" fmla="*/ 5 w 319"/>
                <a:gd name="T71" fmla="*/ 54 h 384"/>
                <a:gd name="T72" fmla="*/ 6 w 319"/>
                <a:gd name="T73" fmla="*/ 31 h 384"/>
                <a:gd name="T74" fmla="*/ 22 w 319"/>
                <a:gd name="T75" fmla="*/ 0 h 384"/>
                <a:gd name="T76" fmla="*/ 42 w 319"/>
                <a:gd name="T77" fmla="*/ 23 h 384"/>
                <a:gd name="T78" fmla="*/ 41 w 319"/>
                <a:gd name="T79" fmla="*/ 38 h 384"/>
                <a:gd name="T80" fmla="*/ 52 w 319"/>
                <a:gd name="T81" fmla="*/ 52 h 384"/>
                <a:gd name="T82" fmla="*/ 29 w 319"/>
                <a:gd name="T83" fmla="*/ 64 h 384"/>
                <a:gd name="T84" fmla="*/ 39 w 319"/>
                <a:gd name="T85" fmla="*/ 166 h 384"/>
                <a:gd name="T86" fmla="*/ 42 w 319"/>
                <a:gd name="T87" fmla="*/ 182 h 384"/>
                <a:gd name="T88" fmla="*/ 32 w 319"/>
                <a:gd name="T89" fmla="*/ 193 h 384"/>
                <a:gd name="T90" fmla="*/ 33 w 319"/>
                <a:gd name="T91" fmla="*/ 18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384">
                  <a:moveTo>
                    <a:pt x="58" y="227"/>
                  </a:moveTo>
                  <a:lnTo>
                    <a:pt x="69" y="244"/>
                  </a:lnTo>
                  <a:lnTo>
                    <a:pt x="72" y="227"/>
                  </a:lnTo>
                  <a:lnTo>
                    <a:pt x="69" y="224"/>
                  </a:lnTo>
                  <a:lnTo>
                    <a:pt x="81" y="198"/>
                  </a:lnTo>
                  <a:lnTo>
                    <a:pt x="49" y="175"/>
                  </a:lnTo>
                  <a:lnTo>
                    <a:pt x="58" y="172"/>
                  </a:lnTo>
                  <a:lnTo>
                    <a:pt x="54" y="166"/>
                  </a:lnTo>
                  <a:lnTo>
                    <a:pt x="58" y="160"/>
                  </a:lnTo>
                  <a:lnTo>
                    <a:pt x="65" y="162"/>
                  </a:lnTo>
                  <a:lnTo>
                    <a:pt x="72" y="176"/>
                  </a:lnTo>
                  <a:lnTo>
                    <a:pt x="77" y="173"/>
                  </a:lnTo>
                  <a:lnTo>
                    <a:pt x="67" y="152"/>
                  </a:lnTo>
                  <a:lnTo>
                    <a:pt x="67" y="146"/>
                  </a:lnTo>
                  <a:lnTo>
                    <a:pt x="75" y="146"/>
                  </a:lnTo>
                  <a:lnTo>
                    <a:pt x="72" y="130"/>
                  </a:lnTo>
                  <a:lnTo>
                    <a:pt x="84" y="139"/>
                  </a:lnTo>
                  <a:lnTo>
                    <a:pt x="90" y="137"/>
                  </a:lnTo>
                  <a:lnTo>
                    <a:pt x="90" y="133"/>
                  </a:lnTo>
                  <a:lnTo>
                    <a:pt x="103" y="131"/>
                  </a:lnTo>
                  <a:lnTo>
                    <a:pt x="103" y="139"/>
                  </a:lnTo>
                  <a:lnTo>
                    <a:pt x="116" y="149"/>
                  </a:lnTo>
                  <a:lnTo>
                    <a:pt x="104" y="163"/>
                  </a:lnTo>
                  <a:lnTo>
                    <a:pt x="116" y="172"/>
                  </a:lnTo>
                  <a:lnTo>
                    <a:pt x="136" y="176"/>
                  </a:lnTo>
                  <a:lnTo>
                    <a:pt x="141" y="173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88" y="169"/>
                  </a:lnTo>
                  <a:lnTo>
                    <a:pt x="201" y="163"/>
                  </a:lnTo>
                  <a:lnTo>
                    <a:pt x="215" y="167"/>
                  </a:lnTo>
                  <a:lnTo>
                    <a:pt x="224" y="163"/>
                  </a:lnTo>
                  <a:lnTo>
                    <a:pt x="255" y="182"/>
                  </a:lnTo>
                  <a:lnTo>
                    <a:pt x="268" y="186"/>
                  </a:lnTo>
                  <a:lnTo>
                    <a:pt x="280" y="198"/>
                  </a:lnTo>
                  <a:lnTo>
                    <a:pt x="297" y="182"/>
                  </a:lnTo>
                  <a:lnTo>
                    <a:pt x="312" y="176"/>
                  </a:lnTo>
                  <a:lnTo>
                    <a:pt x="319" y="180"/>
                  </a:lnTo>
                  <a:lnTo>
                    <a:pt x="317" y="221"/>
                  </a:lnTo>
                  <a:lnTo>
                    <a:pt x="309" y="221"/>
                  </a:lnTo>
                  <a:lnTo>
                    <a:pt x="300" y="237"/>
                  </a:lnTo>
                  <a:lnTo>
                    <a:pt x="267" y="261"/>
                  </a:lnTo>
                  <a:lnTo>
                    <a:pt x="255" y="280"/>
                  </a:lnTo>
                  <a:lnTo>
                    <a:pt x="252" y="303"/>
                  </a:lnTo>
                  <a:lnTo>
                    <a:pt x="252" y="303"/>
                  </a:lnTo>
                  <a:lnTo>
                    <a:pt x="229" y="303"/>
                  </a:lnTo>
                  <a:lnTo>
                    <a:pt x="225" y="293"/>
                  </a:lnTo>
                  <a:lnTo>
                    <a:pt x="209" y="283"/>
                  </a:lnTo>
                  <a:lnTo>
                    <a:pt x="206" y="294"/>
                  </a:lnTo>
                  <a:lnTo>
                    <a:pt x="175" y="320"/>
                  </a:lnTo>
                  <a:lnTo>
                    <a:pt x="206" y="375"/>
                  </a:lnTo>
                  <a:lnTo>
                    <a:pt x="206" y="382"/>
                  </a:lnTo>
                  <a:lnTo>
                    <a:pt x="199" y="384"/>
                  </a:lnTo>
                  <a:lnTo>
                    <a:pt x="199" y="384"/>
                  </a:lnTo>
                  <a:lnTo>
                    <a:pt x="149" y="371"/>
                  </a:lnTo>
                  <a:lnTo>
                    <a:pt x="121" y="342"/>
                  </a:lnTo>
                  <a:lnTo>
                    <a:pt x="100" y="327"/>
                  </a:lnTo>
                  <a:lnTo>
                    <a:pt x="101" y="322"/>
                  </a:lnTo>
                  <a:lnTo>
                    <a:pt x="110" y="319"/>
                  </a:lnTo>
                  <a:lnTo>
                    <a:pt x="113" y="312"/>
                  </a:lnTo>
                  <a:lnTo>
                    <a:pt x="105" y="296"/>
                  </a:lnTo>
                  <a:lnTo>
                    <a:pt x="87" y="297"/>
                  </a:lnTo>
                  <a:lnTo>
                    <a:pt x="62" y="287"/>
                  </a:lnTo>
                  <a:lnTo>
                    <a:pt x="62" y="264"/>
                  </a:lnTo>
                  <a:lnTo>
                    <a:pt x="43" y="239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8" y="227"/>
                  </a:lnTo>
                  <a:close/>
                  <a:moveTo>
                    <a:pt x="29" y="64"/>
                  </a:moveTo>
                  <a:lnTo>
                    <a:pt x="18" y="6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39"/>
                  </a:lnTo>
                  <a:lnTo>
                    <a:pt x="6" y="31"/>
                  </a:lnTo>
                  <a:lnTo>
                    <a:pt x="3" y="23"/>
                  </a:lnTo>
                  <a:lnTo>
                    <a:pt x="22" y="0"/>
                  </a:lnTo>
                  <a:lnTo>
                    <a:pt x="46" y="9"/>
                  </a:lnTo>
                  <a:lnTo>
                    <a:pt x="42" y="23"/>
                  </a:lnTo>
                  <a:lnTo>
                    <a:pt x="51" y="32"/>
                  </a:lnTo>
                  <a:lnTo>
                    <a:pt x="41" y="38"/>
                  </a:lnTo>
                  <a:lnTo>
                    <a:pt x="55" y="42"/>
                  </a:lnTo>
                  <a:lnTo>
                    <a:pt x="52" y="52"/>
                  </a:lnTo>
                  <a:lnTo>
                    <a:pt x="32" y="52"/>
                  </a:lnTo>
                  <a:lnTo>
                    <a:pt x="29" y="64"/>
                  </a:lnTo>
                  <a:close/>
                  <a:moveTo>
                    <a:pt x="33" y="185"/>
                  </a:moveTo>
                  <a:lnTo>
                    <a:pt x="39" y="166"/>
                  </a:lnTo>
                  <a:lnTo>
                    <a:pt x="54" y="183"/>
                  </a:lnTo>
                  <a:lnTo>
                    <a:pt x="42" y="182"/>
                  </a:lnTo>
                  <a:lnTo>
                    <a:pt x="41" y="190"/>
                  </a:lnTo>
                  <a:lnTo>
                    <a:pt x="32" y="193"/>
                  </a:lnTo>
                  <a:lnTo>
                    <a:pt x="28" y="189"/>
                  </a:lnTo>
                  <a:lnTo>
                    <a:pt x="33" y="18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1" name="Freeform 39"/>
            <p:cNvSpPr>
              <a:spLocks/>
            </p:cNvSpPr>
            <p:nvPr/>
          </p:nvSpPr>
          <p:spPr bwMode="auto">
            <a:xfrm>
              <a:off x="14005243" y="4081174"/>
              <a:ext cx="130175" cy="209550"/>
            </a:xfrm>
            <a:custGeom>
              <a:avLst/>
              <a:gdLst>
                <a:gd name="T0" fmla="*/ 231 w 244"/>
                <a:gd name="T1" fmla="*/ 226 h 395"/>
                <a:gd name="T2" fmla="*/ 231 w 244"/>
                <a:gd name="T3" fmla="*/ 284 h 395"/>
                <a:gd name="T4" fmla="*/ 215 w 244"/>
                <a:gd name="T5" fmla="*/ 329 h 395"/>
                <a:gd name="T6" fmla="*/ 170 w 244"/>
                <a:gd name="T7" fmla="*/ 366 h 395"/>
                <a:gd name="T8" fmla="*/ 127 w 244"/>
                <a:gd name="T9" fmla="*/ 355 h 395"/>
                <a:gd name="T10" fmla="*/ 113 w 244"/>
                <a:gd name="T11" fmla="*/ 355 h 395"/>
                <a:gd name="T12" fmla="*/ 126 w 244"/>
                <a:gd name="T13" fmla="*/ 359 h 395"/>
                <a:gd name="T14" fmla="*/ 113 w 244"/>
                <a:gd name="T15" fmla="*/ 375 h 395"/>
                <a:gd name="T16" fmla="*/ 90 w 244"/>
                <a:gd name="T17" fmla="*/ 395 h 395"/>
                <a:gd name="T18" fmla="*/ 87 w 244"/>
                <a:gd name="T19" fmla="*/ 388 h 395"/>
                <a:gd name="T20" fmla="*/ 81 w 244"/>
                <a:gd name="T21" fmla="*/ 372 h 395"/>
                <a:gd name="T22" fmla="*/ 68 w 244"/>
                <a:gd name="T23" fmla="*/ 368 h 395"/>
                <a:gd name="T24" fmla="*/ 61 w 244"/>
                <a:gd name="T25" fmla="*/ 353 h 395"/>
                <a:gd name="T26" fmla="*/ 35 w 244"/>
                <a:gd name="T27" fmla="*/ 352 h 395"/>
                <a:gd name="T28" fmla="*/ 23 w 244"/>
                <a:gd name="T29" fmla="*/ 304 h 395"/>
                <a:gd name="T30" fmla="*/ 23 w 244"/>
                <a:gd name="T31" fmla="*/ 280 h 395"/>
                <a:gd name="T32" fmla="*/ 22 w 244"/>
                <a:gd name="T33" fmla="*/ 210 h 395"/>
                <a:gd name="T34" fmla="*/ 21 w 244"/>
                <a:gd name="T35" fmla="*/ 185 h 395"/>
                <a:gd name="T36" fmla="*/ 0 w 244"/>
                <a:gd name="T37" fmla="*/ 151 h 395"/>
                <a:gd name="T38" fmla="*/ 15 w 244"/>
                <a:gd name="T39" fmla="*/ 136 h 395"/>
                <a:gd name="T40" fmla="*/ 28 w 244"/>
                <a:gd name="T41" fmla="*/ 127 h 395"/>
                <a:gd name="T42" fmla="*/ 44 w 244"/>
                <a:gd name="T43" fmla="*/ 128 h 395"/>
                <a:gd name="T44" fmla="*/ 77 w 244"/>
                <a:gd name="T45" fmla="*/ 92 h 395"/>
                <a:gd name="T46" fmla="*/ 93 w 244"/>
                <a:gd name="T47" fmla="*/ 75 h 395"/>
                <a:gd name="T48" fmla="*/ 123 w 244"/>
                <a:gd name="T49" fmla="*/ 53 h 395"/>
                <a:gd name="T50" fmla="*/ 144 w 244"/>
                <a:gd name="T51" fmla="*/ 46 h 395"/>
                <a:gd name="T52" fmla="*/ 136 w 244"/>
                <a:gd name="T53" fmla="*/ 3 h 395"/>
                <a:gd name="T54" fmla="*/ 181 w 244"/>
                <a:gd name="T55" fmla="*/ 17 h 395"/>
                <a:gd name="T56" fmla="*/ 185 w 244"/>
                <a:gd name="T57" fmla="*/ 36 h 395"/>
                <a:gd name="T58" fmla="*/ 195 w 244"/>
                <a:gd name="T59" fmla="*/ 66 h 395"/>
                <a:gd name="T60" fmla="*/ 214 w 244"/>
                <a:gd name="T61" fmla="*/ 62 h 395"/>
                <a:gd name="T62" fmla="*/ 219 w 244"/>
                <a:gd name="T63" fmla="*/ 91 h 395"/>
                <a:gd name="T64" fmla="*/ 230 w 244"/>
                <a:gd name="T65" fmla="*/ 121 h 395"/>
                <a:gd name="T66" fmla="*/ 230 w 244"/>
                <a:gd name="T67" fmla="*/ 144 h 395"/>
                <a:gd name="T68" fmla="*/ 222 w 244"/>
                <a:gd name="T69" fmla="*/ 177 h 395"/>
                <a:gd name="T70" fmla="*/ 217 w 244"/>
                <a:gd name="T71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95">
                  <a:moveTo>
                    <a:pt x="230" y="210"/>
                  </a:moveTo>
                  <a:lnTo>
                    <a:pt x="231" y="226"/>
                  </a:lnTo>
                  <a:lnTo>
                    <a:pt x="244" y="239"/>
                  </a:lnTo>
                  <a:lnTo>
                    <a:pt x="231" y="284"/>
                  </a:lnTo>
                  <a:lnTo>
                    <a:pt x="230" y="308"/>
                  </a:lnTo>
                  <a:lnTo>
                    <a:pt x="215" y="329"/>
                  </a:lnTo>
                  <a:lnTo>
                    <a:pt x="212" y="345"/>
                  </a:lnTo>
                  <a:lnTo>
                    <a:pt x="170" y="366"/>
                  </a:lnTo>
                  <a:lnTo>
                    <a:pt x="146" y="353"/>
                  </a:lnTo>
                  <a:lnTo>
                    <a:pt x="127" y="355"/>
                  </a:lnTo>
                  <a:lnTo>
                    <a:pt x="121" y="347"/>
                  </a:lnTo>
                  <a:lnTo>
                    <a:pt x="113" y="355"/>
                  </a:lnTo>
                  <a:lnTo>
                    <a:pt x="114" y="359"/>
                  </a:lnTo>
                  <a:lnTo>
                    <a:pt x="126" y="359"/>
                  </a:lnTo>
                  <a:lnTo>
                    <a:pt x="127" y="365"/>
                  </a:lnTo>
                  <a:lnTo>
                    <a:pt x="113" y="375"/>
                  </a:lnTo>
                  <a:lnTo>
                    <a:pt x="114" y="385"/>
                  </a:lnTo>
                  <a:lnTo>
                    <a:pt x="90" y="395"/>
                  </a:lnTo>
                  <a:lnTo>
                    <a:pt x="90" y="395"/>
                  </a:lnTo>
                  <a:lnTo>
                    <a:pt x="87" y="388"/>
                  </a:lnTo>
                  <a:lnTo>
                    <a:pt x="93" y="382"/>
                  </a:lnTo>
                  <a:lnTo>
                    <a:pt x="81" y="372"/>
                  </a:lnTo>
                  <a:lnTo>
                    <a:pt x="74" y="375"/>
                  </a:lnTo>
                  <a:lnTo>
                    <a:pt x="68" y="368"/>
                  </a:lnTo>
                  <a:lnTo>
                    <a:pt x="62" y="369"/>
                  </a:lnTo>
                  <a:lnTo>
                    <a:pt x="61" y="353"/>
                  </a:lnTo>
                  <a:lnTo>
                    <a:pt x="48" y="360"/>
                  </a:lnTo>
                  <a:lnTo>
                    <a:pt x="35" y="352"/>
                  </a:lnTo>
                  <a:lnTo>
                    <a:pt x="39" y="332"/>
                  </a:lnTo>
                  <a:lnTo>
                    <a:pt x="23" y="304"/>
                  </a:lnTo>
                  <a:lnTo>
                    <a:pt x="18" y="284"/>
                  </a:lnTo>
                  <a:lnTo>
                    <a:pt x="23" y="280"/>
                  </a:lnTo>
                  <a:lnTo>
                    <a:pt x="29" y="248"/>
                  </a:lnTo>
                  <a:lnTo>
                    <a:pt x="22" y="210"/>
                  </a:lnTo>
                  <a:lnTo>
                    <a:pt x="29" y="185"/>
                  </a:lnTo>
                  <a:lnTo>
                    <a:pt x="21" y="1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8" y="137"/>
                  </a:lnTo>
                  <a:lnTo>
                    <a:pt x="15" y="136"/>
                  </a:lnTo>
                  <a:lnTo>
                    <a:pt x="16" y="127"/>
                  </a:lnTo>
                  <a:lnTo>
                    <a:pt x="28" y="127"/>
                  </a:lnTo>
                  <a:lnTo>
                    <a:pt x="34" y="134"/>
                  </a:lnTo>
                  <a:lnTo>
                    <a:pt x="44" y="128"/>
                  </a:lnTo>
                  <a:lnTo>
                    <a:pt x="62" y="79"/>
                  </a:lnTo>
                  <a:lnTo>
                    <a:pt x="77" y="92"/>
                  </a:lnTo>
                  <a:lnTo>
                    <a:pt x="85" y="91"/>
                  </a:lnTo>
                  <a:lnTo>
                    <a:pt x="93" y="75"/>
                  </a:lnTo>
                  <a:lnTo>
                    <a:pt x="116" y="74"/>
                  </a:lnTo>
                  <a:lnTo>
                    <a:pt x="123" y="53"/>
                  </a:lnTo>
                  <a:lnTo>
                    <a:pt x="143" y="59"/>
                  </a:lnTo>
                  <a:lnTo>
                    <a:pt x="144" y="46"/>
                  </a:lnTo>
                  <a:lnTo>
                    <a:pt x="130" y="14"/>
                  </a:lnTo>
                  <a:lnTo>
                    <a:pt x="136" y="3"/>
                  </a:lnTo>
                  <a:lnTo>
                    <a:pt x="147" y="0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5" y="36"/>
                  </a:lnTo>
                  <a:lnTo>
                    <a:pt x="196" y="38"/>
                  </a:lnTo>
                  <a:lnTo>
                    <a:pt x="195" y="66"/>
                  </a:lnTo>
                  <a:lnTo>
                    <a:pt x="209" y="72"/>
                  </a:lnTo>
                  <a:lnTo>
                    <a:pt x="214" y="62"/>
                  </a:lnTo>
                  <a:lnTo>
                    <a:pt x="224" y="75"/>
                  </a:lnTo>
                  <a:lnTo>
                    <a:pt x="219" y="91"/>
                  </a:lnTo>
                  <a:lnTo>
                    <a:pt x="231" y="102"/>
                  </a:lnTo>
                  <a:lnTo>
                    <a:pt x="230" y="121"/>
                  </a:lnTo>
                  <a:lnTo>
                    <a:pt x="240" y="136"/>
                  </a:lnTo>
                  <a:lnTo>
                    <a:pt x="230" y="144"/>
                  </a:lnTo>
                  <a:lnTo>
                    <a:pt x="228" y="169"/>
                  </a:lnTo>
                  <a:lnTo>
                    <a:pt x="222" y="177"/>
                  </a:lnTo>
                  <a:lnTo>
                    <a:pt x="222" y="195"/>
                  </a:lnTo>
                  <a:lnTo>
                    <a:pt x="217" y="198"/>
                  </a:lnTo>
                  <a:lnTo>
                    <a:pt x="230" y="210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2" name="Freeform 40"/>
            <p:cNvSpPr>
              <a:spLocks noEditPoints="1"/>
            </p:cNvSpPr>
            <p:nvPr/>
          </p:nvSpPr>
          <p:spPr bwMode="auto">
            <a:xfrm>
              <a:off x="13070205" y="3650962"/>
              <a:ext cx="487363" cy="749300"/>
            </a:xfrm>
            <a:custGeom>
              <a:avLst/>
              <a:gdLst>
                <a:gd name="T0" fmla="*/ 566 w 921"/>
                <a:gd name="T1" fmla="*/ 1062 h 1418"/>
                <a:gd name="T2" fmla="*/ 621 w 921"/>
                <a:gd name="T3" fmla="*/ 1006 h 1418"/>
                <a:gd name="T4" fmla="*/ 664 w 921"/>
                <a:gd name="T5" fmla="*/ 973 h 1418"/>
                <a:gd name="T6" fmla="*/ 651 w 921"/>
                <a:gd name="T7" fmla="*/ 929 h 1418"/>
                <a:gd name="T8" fmla="*/ 696 w 921"/>
                <a:gd name="T9" fmla="*/ 924 h 1418"/>
                <a:gd name="T10" fmla="*/ 713 w 921"/>
                <a:gd name="T11" fmla="*/ 908 h 1418"/>
                <a:gd name="T12" fmla="*/ 774 w 921"/>
                <a:gd name="T13" fmla="*/ 893 h 1418"/>
                <a:gd name="T14" fmla="*/ 801 w 921"/>
                <a:gd name="T15" fmla="*/ 867 h 1418"/>
                <a:gd name="T16" fmla="*/ 853 w 921"/>
                <a:gd name="T17" fmla="*/ 872 h 1418"/>
                <a:gd name="T18" fmla="*/ 878 w 921"/>
                <a:gd name="T19" fmla="*/ 877 h 1418"/>
                <a:gd name="T20" fmla="*/ 899 w 921"/>
                <a:gd name="T21" fmla="*/ 916 h 1418"/>
                <a:gd name="T22" fmla="*/ 889 w 921"/>
                <a:gd name="T23" fmla="*/ 971 h 1418"/>
                <a:gd name="T24" fmla="*/ 839 w 921"/>
                <a:gd name="T25" fmla="*/ 1030 h 1418"/>
                <a:gd name="T26" fmla="*/ 837 w 921"/>
                <a:gd name="T27" fmla="*/ 1058 h 1418"/>
                <a:gd name="T28" fmla="*/ 824 w 921"/>
                <a:gd name="T29" fmla="*/ 1082 h 1418"/>
                <a:gd name="T30" fmla="*/ 767 w 921"/>
                <a:gd name="T31" fmla="*/ 1086 h 1418"/>
                <a:gd name="T32" fmla="*/ 696 w 921"/>
                <a:gd name="T33" fmla="*/ 1135 h 1418"/>
                <a:gd name="T34" fmla="*/ 666 w 921"/>
                <a:gd name="T35" fmla="*/ 1166 h 1418"/>
                <a:gd name="T36" fmla="*/ 647 w 921"/>
                <a:gd name="T37" fmla="*/ 1189 h 1418"/>
                <a:gd name="T38" fmla="*/ 587 w 921"/>
                <a:gd name="T39" fmla="*/ 1197 h 1418"/>
                <a:gd name="T40" fmla="*/ 571 w 921"/>
                <a:gd name="T41" fmla="*/ 1212 h 1418"/>
                <a:gd name="T42" fmla="*/ 536 w 921"/>
                <a:gd name="T43" fmla="*/ 1215 h 1418"/>
                <a:gd name="T44" fmla="*/ 509 w 921"/>
                <a:gd name="T45" fmla="*/ 1225 h 1418"/>
                <a:gd name="T46" fmla="*/ 487 w 921"/>
                <a:gd name="T47" fmla="*/ 1255 h 1418"/>
                <a:gd name="T48" fmla="*/ 460 w 921"/>
                <a:gd name="T49" fmla="*/ 1318 h 1418"/>
                <a:gd name="T50" fmla="*/ 453 w 921"/>
                <a:gd name="T51" fmla="*/ 1344 h 1418"/>
                <a:gd name="T52" fmla="*/ 428 w 921"/>
                <a:gd name="T53" fmla="*/ 1365 h 1418"/>
                <a:gd name="T54" fmla="*/ 414 w 921"/>
                <a:gd name="T55" fmla="*/ 1415 h 1418"/>
                <a:gd name="T56" fmla="*/ 365 w 921"/>
                <a:gd name="T57" fmla="*/ 1418 h 1418"/>
                <a:gd name="T58" fmla="*/ 356 w 921"/>
                <a:gd name="T59" fmla="*/ 1360 h 1418"/>
                <a:gd name="T60" fmla="*/ 324 w 921"/>
                <a:gd name="T61" fmla="*/ 1320 h 1418"/>
                <a:gd name="T62" fmla="*/ 317 w 921"/>
                <a:gd name="T63" fmla="*/ 1257 h 1418"/>
                <a:gd name="T64" fmla="*/ 365 w 921"/>
                <a:gd name="T65" fmla="*/ 1249 h 1418"/>
                <a:gd name="T66" fmla="*/ 414 w 921"/>
                <a:gd name="T67" fmla="*/ 1196 h 1418"/>
                <a:gd name="T68" fmla="*/ 458 w 921"/>
                <a:gd name="T69" fmla="*/ 1147 h 1418"/>
                <a:gd name="T70" fmla="*/ 865 w 921"/>
                <a:gd name="T71" fmla="*/ 601 h 1418"/>
                <a:gd name="T72" fmla="*/ 852 w 921"/>
                <a:gd name="T73" fmla="*/ 576 h 1418"/>
                <a:gd name="T74" fmla="*/ 865 w 921"/>
                <a:gd name="T75" fmla="*/ 539 h 1418"/>
                <a:gd name="T76" fmla="*/ 921 w 921"/>
                <a:gd name="T77" fmla="*/ 566 h 1418"/>
                <a:gd name="T78" fmla="*/ 905 w 921"/>
                <a:gd name="T79" fmla="*/ 586 h 1418"/>
                <a:gd name="T80" fmla="*/ 904 w 921"/>
                <a:gd name="T81" fmla="*/ 598 h 1418"/>
                <a:gd name="T82" fmla="*/ 869 w 921"/>
                <a:gd name="T83" fmla="*/ 611 h 1418"/>
                <a:gd name="T84" fmla="*/ 36 w 921"/>
                <a:gd name="T85" fmla="*/ 3 h 1418"/>
                <a:gd name="T86" fmla="*/ 42 w 921"/>
                <a:gd name="T87" fmla="*/ 8 h 1418"/>
                <a:gd name="T88" fmla="*/ 6 w 921"/>
                <a:gd name="T89" fmla="*/ 33 h 1418"/>
                <a:gd name="T90" fmla="*/ 36 w 921"/>
                <a:gd name="T91" fmla="*/ 3 h 1418"/>
                <a:gd name="T92" fmla="*/ 814 w 921"/>
                <a:gd name="T93" fmla="*/ 628 h 1418"/>
                <a:gd name="T94" fmla="*/ 800 w 921"/>
                <a:gd name="T95" fmla="*/ 657 h 1418"/>
                <a:gd name="T96" fmla="*/ 780 w 921"/>
                <a:gd name="T97" fmla="*/ 643 h 1418"/>
                <a:gd name="T98" fmla="*/ 765 w 921"/>
                <a:gd name="T99" fmla="*/ 656 h 1418"/>
                <a:gd name="T100" fmla="*/ 788 w 921"/>
                <a:gd name="T101" fmla="*/ 624 h 1418"/>
                <a:gd name="T102" fmla="*/ 832 w 921"/>
                <a:gd name="T103" fmla="*/ 645 h 1418"/>
                <a:gd name="T104" fmla="*/ 807 w 921"/>
                <a:gd name="T105" fmla="*/ 638 h 1418"/>
                <a:gd name="T106" fmla="*/ 817 w 921"/>
                <a:gd name="T107" fmla="*/ 632 h 1418"/>
                <a:gd name="T108" fmla="*/ 832 w 921"/>
                <a:gd name="T109" fmla="*/ 645 h 1418"/>
                <a:gd name="T110" fmla="*/ 807 w 921"/>
                <a:gd name="T111" fmla="*/ 68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1" h="1418">
                  <a:moveTo>
                    <a:pt x="539" y="1092"/>
                  </a:moveTo>
                  <a:lnTo>
                    <a:pt x="543" y="1079"/>
                  </a:lnTo>
                  <a:lnTo>
                    <a:pt x="566" y="1062"/>
                  </a:lnTo>
                  <a:lnTo>
                    <a:pt x="568" y="1050"/>
                  </a:lnTo>
                  <a:lnTo>
                    <a:pt x="577" y="1037"/>
                  </a:lnTo>
                  <a:lnTo>
                    <a:pt x="621" y="1006"/>
                  </a:lnTo>
                  <a:lnTo>
                    <a:pt x="647" y="996"/>
                  </a:lnTo>
                  <a:lnTo>
                    <a:pt x="657" y="987"/>
                  </a:lnTo>
                  <a:lnTo>
                    <a:pt x="664" y="973"/>
                  </a:lnTo>
                  <a:lnTo>
                    <a:pt x="667" y="944"/>
                  </a:lnTo>
                  <a:lnTo>
                    <a:pt x="650" y="937"/>
                  </a:lnTo>
                  <a:lnTo>
                    <a:pt x="651" y="929"/>
                  </a:lnTo>
                  <a:lnTo>
                    <a:pt x="672" y="921"/>
                  </a:lnTo>
                  <a:lnTo>
                    <a:pt x="680" y="926"/>
                  </a:lnTo>
                  <a:lnTo>
                    <a:pt x="696" y="924"/>
                  </a:lnTo>
                  <a:lnTo>
                    <a:pt x="698" y="919"/>
                  </a:lnTo>
                  <a:lnTo>
                    <a:pt x="688" y="914"/>
                  </a:lnTo>
                  <a:lnTo>
                    <a:pt x="713" y="908"/>
                  </a:lnTo>
                  <a:lnTo>
                    <a:pt x="718" y="902"/>
                  </a:lnTo>
                  <a:lnTo>
                    <a:pt x="755" y="893"/>
                  </a:lnTo>
                  <a:lnTo>
                    <a:pt x="774" y="893"/>
                  </a:lnTo>
                  <a:lnTo>
                    <a:pt x="773" y="882"/>
                  </a:lnTo>
                  <a:lnTo>
                    <a:pt x="793" y="885"/>
                  </a:lnTo>
                  <a:lnTo>
                    <a:pt x="801" y="867"/>
                  </a:lnTo>
                  <a:lnTo>
                    <a:pt x="817" y="856"/>
                  </a:lnTo>
                  <a:lnTo>
                    <a:pt x="834" y="875"/>
                  </a:lnTo>
                  <a:lnTo>
                    <a:pt x="853" y="872"/>
                  </a:lnTo>
                  <a:lnTo>
                    <a:pt x="860" y="866"/>
                  </a:lnTo>
                  <a:lnTo>
                    <a:pt x="899" y="872"/>
                  </a:lnTo>
                  <a:lnTo>
                    <a:pt x="878" y="877"/>
                  </a:lnTo>
                  <a:lnTo>
                    <a:pt x="871" y="886"/>
                  </a:lnTo>
                  <a:lnTo>
                    <a:pt x="879" y="903"/>
                  </a:lnTo>
                  <a:lnTo>
                    <a:pt x="899" y="916"/>
                  </a:lnTo>
                  <a:lnTo>
                    <a:pt x="899" y="916"/>
                  </a:lnTo>
                  <a:lnTo>
                    <a:pt x="896" y="960"/>
                  </a:lnTo>
                  <a:lnTo>
                    <a:pt x="889" y="971"/>
                  </a:lnTo>
                  <a:lnTo>
                    <a:pt x="895" y="1001"/>
                  </a:lnTo>
                  <a:lnTo>
                    <a:pt x="839" y="1026"/>
                  </a:lnTo>
                  <a:lnTo>
                    <a:pt x="839" y="1030"/>
                  </a:lnTo>
                  <a:lnTo>
                    <a:pt x="850" y="1033"/>
                  </a:lnTo>
                  <a:lnTo>
                    <a:pt x="855" y="1046"/>
                  </a:lnTo>
                  <a:lnTo>
                    <a:pt x="837" y="1058"/>
                  </a:lnTo>
                  <a:lnTo>
                    <a:pt x="834" y="1086"/>
                  </a:lnTo>
                  <a:lnTo>
                    <a:pt x="834" y="1086"/>
                  </a:lnTo>
                  <a:lnTo>
                    <a:pt x="824" y="1082"/>
                  </a:lnTo>
                  <a:lnTo>
                    <a:pt x="798" y="1089"/>
                  </a:lnTo>
                  <a:lnTo>
                    <a:pt x="781" y="1075"/>
                  </a:lnTo>
                  <a:lnTo>
                    <a:pt x="767" y="1086"/>
                  </a:lnTo>
                  <a:lnTo>
                    <a:pt x="747" y="1073"/>
                  </a:lnTo>
                  <a:lnTo>
                    <a:pt x="739" y="1075"/>
                  </a:lnTo>
                  <a:lnTo>
                    <a:pt x="696" y="1135"/>
                  </a:lnTo>
                  <a:lnTo>
                    <a:pt x="675" y="1140"/>
                  </a:lnTo>
                  <a:lnTo>
                    <a:pt x="659" y="1157"/>
                  </a:lnTo>
                  <a:lnTo>
                    <a:pt x="666" y="1166"/>
                  </a:lnTo>
                  <a:lnTo>
                    <a:pt x="679" y="1170"/>
                  </a:lnTo>
                  <a:lnTo>
                    <a:pt x="679" y="1186"/>
                  </a:lnTo>
                  <a:lnTo>
                    <a:pt x="647" y="1189"/>
                  </a:lnTo>
                  <a:lnTo>
                    <a:pt x="620" y="1208"/>
                  </a:lnTo>
                  <a:lnTo>
                    <a:pt x="591" y="1205"/>
                  </a:lnTo>
                  <a:lnTo>
                    <a:pt x="587" y="1197"/>
                  </a:lnTo>
                  <a:lnTo>
                    <a:pt x="579" y="1200"/>
                  </a:lnTo>
                  <a:lnTo>
                    <a:pt x="581" y="1205"/>
                  </a:lnTo>
                  <a:lnTo>
                    <a:pt x="571" y="1212"/>
                  </a:lnTo>
                  <a:lnTo>
                    <a:pt x="562" y="1205"/>
                  </a:lnTo>
                  <a:lnTo>
                    <a:pt x="539" y="1208"/>
                  </a:lnTo>
                  <a:lnTo>
                    <a:pt x="536" y="1215"/>
                  </a:lnTo>
                  <a:lnTo>
                    <a:pt x="529" y="1206"/>
                  </a:lnTo>
                  <a:lnTo>
                    <a:pt x="515" y="1205"/>
                  </a:lnTo>
                  <a:lnTo>
                    <a:pt x="509" y="1225"/>
                  </a:lnTo>
                  <a:lnTo>
                    <a:pt x="483" y="1241"/>
                  </a:lnTo>
                  <a:lnTo>
                    <a:pt x="477" y="1249"/>
                  </a:lnTo>
                  <a:lnTo>
                    <a:pt x="487" y="1255"/>
                  </a:lnTo>
                  <a:lnTo>
                    <a:pt x="474" y="1274"/>
                  </a:lnTo>
                  <a:lnTo>
                    <a:pt x="471" y="1306"/>
                  </a:lnTo>
                  <a:lnTo>
                    <a:pt x="460" y="1318"/>
                  </a:lnTo>
                  <a:lnTo>
                    <a:pt x="448" y="1321"/>
                  </a:lnTo>
                  <a:lnTo>
                    <a:pt x="443" y="1333"/>
                  </a:lnTo>
                  <a:lnTo>
                    <a:pt x="453" y="1344"/>
                  </a:lnTo>
                  <a:lnTo>
                    <a:pt x="453" y="1344"/>
                  </a:lnTo>
                  <a:lnTo>
                    <a:pt x="437" y="1352"/>
                  </a:lnTo>
                  <a:lnTo>
                    <a:pt x="428" y="1365"/>
                  </a:lnTo>
                  <a:lnTo>
                    <a:pt x="427" y="1370"/>
                  </a:lnTo>
                  <a:lnTo>
                    <a:pt x="434" y="1386"/>
                  </a:lnTo>
                  <a:lnTo>
                    <a:pt x="414" y="1415"/>
                  </a:lnTo>
                  <a:lnTo>
                    <a:pt x="401" y="1404"/>
                  </a:lnTo>
                  <a:lnTo>
                    <a:pt x="385" y="1416"/>
                  </a:lnTo>
                  <a:lnTo>
                    <a:pt x="365" y="1418"/>
                  </a:lnTo>
                  <a:lnTo>
                    <a:pt x="350" y="1402"/>
                  </a:lnTo>
                  <a:lnTo>
                    <a:pt x="346" y="1389"/>
                  </a:lnTo>
                  <a:lnTo>
                    <a:pt x="356" y="1360"/>
                  </a:lnTo>
                  <a:lnTo>
                    <a:pt x="323" y="1362"/>
                  </a:lnTo>
                  <a:lnTo>
                    <a:pt x="311" y="1331"/>
                  </a:lnTo>
                  <a:lnTo>
                    <a:pt x="324" y="1320"/>
                  </a:lnTo>
                  <a:lnTo>
                    <a:pt x="324" y="1306"/>
                  </a:lnTo>
                  <a:lnTo>
                    <a:pt x="332" y="1303"/>
                  </a:lnTo>
                  <a:lnTo>
                    <a:pt x="317" y="1257"/>
                  </a:lnTo>
                  <a:lnTo>
                    <a:pt x="317" y="1257"/>
                  </a:lnTo>
                  <a:lnTo>
                    <a:pt x="337" y="1258"/>
                  </a:lnTo>
                  <a:lnTo>
                    <a:pt x="365" y="1249"/>
                  </a:lnTo>
                  <a:lnTo>
                    <a:pt x="389" y="1222"/>
                  </a:lnTo>
                  <a:lnTo>
                    <a:pt x="409" y="1208"/>
                  </a:lnTo>
                  <a:lnTo>
                    <a:pt x="414" y="1196"/>
                  </a:lnTo>
                  <a:lnTo>
                    <a:pt x="425" y="1192"/>
                  </a:lnTo>
                  <a:lnTo>
                    <a:pt x="445" y="1170"/>
                  </a:lnTo>
                  <a:lnTo>
                    <a:pt x="458" y="1147"/>
                  </a:lnTo>
                  <a:lnTo>
                    <a:pt x="510" y="1104"/>
                  </a:lnTo>
                  <a:lnTo>
                    <a:pt x="539" y="1092"/>
                  </a:lnTo>
                  <a:close/>
                  <a:moveTo>
                    <a:pt x="865" y="601"/>
                  </a:moveTo>
                  <a:lnTo>
                    <a:pt x="858" y="592"/>
                  </a:lnTo>
                  <a:lnTo>
                    <a:pt x="849" y="591"/>
                  </a:lnTo>
                  <a:lnTo>
                    <a:pt x="852" y="576"/>
                  </a:lnTo>
                  <a:lnTo>
                    <a:pt x="847" y="573"/>
                  </a:lnTo>
                  <a:lnTo>
                    <a:pt x="849" y="558"/>
                  </a:lnTo>
                  <a:lnTo>
                    <a:pt x="865" y="539"/>
                  </a:lnTo>
                  <a:lnTo>
                    <a:pt x="883" y="533"/>
                  </a:lnTo>
                  <a:lnTo>
                    <a:pt x="898" y="540"/>
                  </a:lnTo>
                  <a:lnTo>
                    <a:pt x="921" y="566"/>
                  </a:lnTo>
                  <a:lnTo>
                    <a:pt x="915" y="594"/>
                  </a:lnTo>
                  <a:lnTo>
                    <a:pt x="908" y="596"/>
                  </a:lnTo>
                  <a:lnTo>
                    <a:pt x="905" y="586"/>
                  </a:lnTo>
                  <a:lnTo>
                    <a:pt x="904" y="595"/>
                  </a:lnTo>
                  <a:lnTo>
                    <a:pt x="892" y="596"/>
                  </a:lnTo>
                  <a:lnTo>
                    <a:pt x="904" y="598"/>
                  </a:lnTo>
                  <a:lnTo>
                    <a:pt x="905" y="608"/>
                  </a:lnTo>
                  <a:lnTo>
                    <a:pt x="901" y="609"/>
                  </a:lnTo>
                  <a:lnTo>
                    <a:pt x="869" y="611"/>
                  </a:lnTo>
                  <a:lnTo>
                    <a:pt x="871" y="604"/>
                  </a:lnTo>
                  <a:lnTo>
                    <a:pt x="865" y="601"/>
                  </a:lnTo>
                  <a:close/>
                  <a:moveTo>
                    <a:pt x="36" y="3"/>
                  </a:moveTo>
                  <a:lnTo>
                    <a:pt x="42" y="0"/>
                  </a:lnTo>
                  <a:lnTo>
                    <a:pt x="46" y="3"/>
                  </a:lnTo>
                  <a:lnTo>
                    <a:pt x="42" y="8"/>
                  </a:lnTo>
                  <a:lnTo>
                    <a:pt x="43" y="27"/>
                  </a:lnTo>
                  <a:lnTo>
                    <a:pt x="30" y="42"/>
                  </a:lnTo>
                  <a:lnTo>
                    <a:pt x="6" y="33"/>
                  </a:lnTo>
                  <a:lnTo>
                    <a:pt x="0" y="16"/>
                  </a:lnTo>
                  <a:lnTo>
                    <a:pt x="12" y="8"/>
                  </a:lnTo>
                  <a:lnTo>
                    <a:pt x="36" y="3"/>
                  </a:lnTo>
                  <a:close/>
                  <a:moveTo>
                    <a:pt x="811" y="621"/>
                  </a:moveTo>
                  <a:lnTo>
                    <a:pt x="817" y="622"/>
                  </a:lnTo>
                  <a:lnTo>
                    <a:pt x="814" y="628"/>
                  </a:lnTo>
                  <a:lnTo>
                    <a:pt x="798" y="637"/>
                  </a:lnTo>
                  <a:lnTo>
                    <a:pt x="804" y="645"/>
                  </a:lnTo>
                  <a:lnTo>
                    <a:pt x="800" y="657"/>
                  </a:lnTo>
                  <a:lnTo>
                    <a:pt x="793" y="656"/>
                  </a:lnTo>
                  <a:lnTo>
                    <a:pt x="786" y="643"/>
                  </a:lnTo>
                  <a:lnTo>
                    <a:pt x="780" y="643"/>
                  </a:lnTo>
                  <a:lnTo>
                    <a:pt x="775" y="647"/>
                  </a:lnTo>
                  <a:lnTo>
                    <a:pt x="784" y="667"/>
                  </a:lnTo>
                  <a:lnTo>
                    <a:pt x="765" y="656"/>
                  </a:lnTo>
                  <a:lnTo>
                    <a:pt x="777" y="632"/>
                  </a:lnTo>
                  <a:lnTo>
                    <a:pt x="790" y="632"/>
                  </a:lnTo>
                  <a:lnTo>
                    <a:pt x="788" y="624"/>
                  </a:lnTo>
                  <a:lnTo>
                    <a:pt x="801" y="627"/>
                  </a:lnTo>
                  <a:lnTo>
                    <a:pt x="811" y="621"/>
                  </a:lnTo>
                  <a:close/>
                  <a:moveTo>
                    <a:pt x="832" y="645"/>
                  </a:moveTo>
                  <a:lnTo>
                    <a:pt x="809" y="669"/>
                  </a:lnTo>
                  <a:lnTo>
                    <a:pt x="813" y="653"/>
                  </a:lnTo>
                  <a:lnTo>
                    <a:pt x="807" y="638"/>
                  </a:lnTo>
                  <a:lnTo>
                    <a:pt x="811" y="635"/>
                  </a:lnTo>
                  <a:lnTo>
                    <a:pt x="816" y="641"/>
                  </a:lnTo>
                  <a:lnTo>
                    <a:pt x="817" y="632"/>
                  </a:lnTo>
                  <a:lnTo>
                    <a:pt x="824" y="631"/>
                  </a:lnTo>
                  <a:lnTo>
                    <a:pt x="832" y="634"/>
                  </a:lnTo>
                  <a:lnTo>
                    <a:pt x="832" y="645"/>
                  </a:lnTo>
                  <a:close/>
                  <a:moveTo>
                    <a:pt x="786" y="669"/>
                  </a:moveTo>
                  <a:lnTo>
                    <a:pt x="810" y="679"/>
                  </a:lnTo>
                  <a:lnTo>
                    <a:pt x="807" y="684"/>
                  </a:lnTo>
                  <a:lnTo>
                    <a:pt x="786" y="681"/>
                  </a:lnTo>
                  <a:lnTo>
                    <a:pt x="786" y="669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3" name="Freeform 41"/>
            <p:cNvSpPr>
              <a:spLocks/>
            </p:cNvSpPr>
            <p:nvPr/>
          </p:nvSpPr>
          <p:spPr bwMode="auto">
            <a:xfrm>
              <a:off x="14559280" y="3947824"/>
              <a:ext cx="222250" cy="119063"/>
            </a:xfrm>
            <a:custGeom>
              <a:avLst/>
              <a:gdLst>
                <a:gd name="T0" fmla="*/ 9 w 422"/>
                <a:gd name="T1" fmla="*/ 153 h 226"/>
                <a:gd name="T2" fmla="*/ 2 w 422"/>
                <a:gd name="T3" fmla="*/ 125 h 226"/>
                <a:gd name="T4" fmla="*/ 16 w 422"/>
                <a:gd name="T5" fmla="*/ 108 h 226"/>
                <a:gd name="T6" fmla="*/ 54 w 422"/>
                <a:gd name="T7" fmla="*/ 89 h 226"/>
                <a:gd name="T8" fmla="*/ 90 w 422"/>
                <a:gd name="T9" fmla="*/ 68 h 226"/>
                <a:gd name="T10" fmla="*/ 124 w 422"/>
                <a:gd name="T11" fmla="*/ 53 h 226"/>
                <a:gd name="T12" fmla="*/ 147 w 422"/>
                <a:gd name="T13" fmla="*/ 0 h 226"/>
                <a:gd name="T14" fmla="*/ 190 w 422"/>
                <a:gd name="T15" fmla="*/ 17 h 226"/>
                <a:gd name="T16" fmla="*/ 219 w 422"/>
                <a:gd name="T17" fmla="*/ 20 h 226"/>
                <a:gd name="T18" fmla="*/ 267 w 422"/>
                <a:gd name="T19" fmla="*/ 40 h 226"/>
                <a:gd name="T20" fmla="*/ 322 w 422"/>
                <a:gd name="T21" fmla="*/ 40 h 226"/>
                <a:gd name="T22" fmla="*/ 336 w 422"/>
                <a:gd name="T23" fmla="*/ 26 h 226"/>
                <a:gd name="T24" fmla="*/ 352 w 422"/>
                <a:gd name="T25" fmla="*/ 33 h 226"/>
                <a:gd name="T26" fmla="*/ 349 w 422"/>
                <a:gd name="T27" fmla="*/ 49 h 226"/>
                <a:gd name="T28" fmla="*/ 371 w 422"/>
                <a:gd name="T29" fmla="*/ 86 h 226"/>
                <a:gd name="T30" fmla="*/ 378 w 422"/>
                <a:gd name="T31" fmla="*/ 81 h 226"/>
                <a:gd name="T32" fmla="*/ 392 w 422"/>
                <a:gd name="T33" fmla="*/ 124 h 226"/>
                <a:gd name="T34" fmla="*/ 418 w 422"/>
                <a:gd name="T35" fmla="*/ 206 h 226"/>
                <a:gd name="T36" fmla="*/ 412 w 422"/>
                <a:gd name="T37" fmla="*/ 212 h 226"/>
                <a:gd name="T38" fmla="*/ 392 w 422"/>
                <a:gd name="T39" fmla="*/ 205 h 226"/>
                <a:gd name="T40" fmla="*/ 375 w 422"/>
                <a:gd name="T41" fmla="*/ 202 h 226"/>
                <a:gd name="T42" fmla="*/ 335 w 422"/>
                <a:gd name="T43" fmla="*/ 210 h 226"/>
                <a:gd name="T44" fmla="*/ 313 w 422"/>
                <a:gd name="T45" fmla="*/ 219 h 226"/>
                <a:gd name="T46" fmla="*/ 291 w 422"/>
                <a:gd name="T47" fmla="*/ 210 h 226"/>
                <a:gd name="T48" fmla="*/ 241 w 422"/>
                <a:gd name="T49" fmla="*/ 225 h 226"/>
                <a:gd name="T50" fmla="*/ 216 w 422"/>
                <a:gd name="T51" fmla="*/ 210 h 226"/>
                <a:gd name="T52" fmla="*/ 172 w 422"/>
                <a:gd name="T53" fmla="*/ 193 h 226"/>
                <a:gd name="T54" fmla="*/ 123 w 422"/>
                <a:gd name="T55" fmla="*/ 177 h 226"/>
                <a:gd name="T56" fmla="*/ 85 w 422"/>
                <a:gd name="T57" fmla="*/ 179 h 226"/>
                <a:gd name="T58" fmla="*/ 82 w 422"/>
                <a:gd name="T59" fmla="*/ 186 h 226"/>
                <a:gd name="T60" fmla="*/ 51 w 422"/>
                <a:gd name="T61" fmla="*/ 181 h 226"/>
                <a:gd name="T62" fmla="*/ 25 w 422"/>
                <a:gd name="T63" fmla="*/ 16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226">
                  <a:moveTo>
                    <a:pt x="6" y="163"/>
                  </a:moveTo>
                  <a:lnTo>
                    <a:pt x="9" y="153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16" y="108"/>
                  </a:lnTo>
                  <a:lnTo>
                    <a:pt x="38" y="107"/>
                  </a:lnTo>
                  <a:lnTo>
                    <a:pt x="54" y="89"/>
                  </a:lnTo>
                  <a:lnTo>
                    <a:pt x="81" y="82"/>
                  </a:lnTo>
                  <a:lnTo>
                    <a:pt x="90" y="68"/>
                  </a:lnTo>
                  <a:lnTo>
                    <a:pt x="117" y="66"/>
                  </a:lnTo>
                  <a:lnTo>
                    <a:pt x="124" y="53"/>
                  </a:lnTo>
                  <a:lnTo>
                    <a:pt x="126" y="36"/>
                  </a:lnTo>
                  <a:lnTo>
                    <a:pt x="147" y="0"/>
                  </a:lnTo>
                  <a:lnTo>
                    <a:pt x="160" y="1"/>
                  </a:lnTo>
                  <a:lnTo>
                    <a:pt x="190" y="17"/>
                  </a:lnTo>
                  <a:lnTo>
                    <a:pt x="202" y="14"/>
                  </a:lnTo>
                  <a:lnTo>
                    <a:pt x="219" y="20"/>
                  </a:lnTo>
                  <a:lnTo>
                    <a:pt x="234" y="16"/>
                  </a:lnTo>
                  <a:lnTo>
                    <a:pt x="267" y="40"/>
                  </a:lnTo>
                  <a:lnTo>
                    <a:pt x="313" y="32"/>
                  </a:lnTo>
                  <a:lnTo>
                    <a:pt x="322" y="40"/>
                  </a:lnTo>
                  <a:lnTo>
                    <a:pt x="330" y="3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49" y="49"/>
                  </a:lnTo>
                  <a:lnTo>
                    <a:pt x="363" y="85"/>
                  </a:lnTo>
                  <a:lnTo>
                    <a:pt x="371" y="86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91" y="105"/>
                  </a:lnTo>
                  <a:lnTo>
                    <a:pt x="392" y="124"/>
                  </a:lnTo>
                  <a:lnTo>
                    <a:pt x="422" y="183"/>
                  </a:lnTo>
                  <a:lnTo>
                    <a:pt x="418" y="206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395" y="212"/>
                  </a:lnTo>
                  <a:lnTo>
                    <a:pt x="392" y="205"/>
                  </a:lnTo>
                  <a:lnTo>
                    <a:pt x="382" y="207"/>
                  </a:lnTo>
                  <a:lnTo>
                    <a:pt x="375" y="202"/>
                  </a:lnTo>
                  <a:lnTo>
                    <a:pt x="368" y="216"/>
                  </a:lnTo>
                  <a:lnTo>
                    <a:pt x="335" y="210"/>
                  </a:lnTo>
                  <a:lnTo>
                    <a:pt x="323" y="225"/>
                  </a:lnTo>
                  <a:lnTo>
                    <a:pt x="313" y="219"/>
                  </a:lnTo>
                  <a:lnTo>
                    <a:pt x="297" y="226"/>
                  </a:lnTo>
                  <a:lnTo>
                    <a:pt x="291" y="210"/>
                  </a:lnTo>
                  <a:lnTo>
                    <a:pt x="262" y="223"/>
                  </a:lnTo>
                  <a:lnTo>
                    <a:pt x="241" y="225"/>
                  </a:lnTo>
                  <a:lnTo>
                    <a:pt x="231" y="213"/>
                  </a:lnTo>
                  <a:lnTo>
                    <a:pt x="216" y="210"/>
                  </a:lnTo>
                  <a:lnTo>
                    <a:pt x="209" y="194"/>
                  </a:lnTo>
                  <a:lnTo>
                    <a:pt x="172" y="193"/>
                  </a:lnTo>
                  <a:lnTo>
                    <a:pt x="153" y="183"/>
                  </a:lnTo>
                  <a:lnTo>
                    <a:pt x="123" y="177"/>
                  </a:lnTo>
                  <a:lnTo>
                    <a:pt x="111" y="167"/>
                  </a:lnTo>
                  <a:lnTo>
                    <a:pt x="85" y="179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62" y="192"/>
                  </a:lnTo>
                  <a:lnTo>
                    <a:pt x="51" y="181"/>
                  </a:lnTo>
                  <a:lnTo>
                    <a:pt x="29" y="179"/>
                  </a:lnTo>
                  <a:lnTo>
                    <a:pt x="25" y="167"/>
                  </a:lnTo>
                  <a:lnTo>
                    <a:pt x="6" y="163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4" name="Freeform 42"/>
            <p:cNvSpPr>
              <a:spLocks/>
            </p:cNvSpPr>
            <p:nvPr/>
          </p:nvSpPr>
          <p:spPr bwMode="auto">
            <a:xfrm>
              <a:off x="14327505" y="4095462"/>
              <a:ext cx="312738" cy="238125"/>
            </a:xfrm>
            <a:custGeom>
              <a:avLst/>
              <a:gdLst>
                <a:gd name="T0" fmla="*/ 561 w 591"/>
                <a:gd name="T1" fmla="*/ 370 h 451"/>
                <a:gd name="T2" fmla="*/ 529 w 591"/>
                <a:gd name="T3" fmla="*/ 411 h 451"/>
                <a:gd name="T4" fmla="*/ 526 w 591"/>
                <a:gd name="T5" fmla="*/ 428 h 451"/>
                <a:gd name="T6" fmla="*/ 510 w 591"/>
                <a:gd name="T7" fmla="*/ 427 h 451"/>
                <a:gd name="T8" fmla="*/ 484 w 591"/>
                <a:gd name="T9" fmla="*/ 450 h 451"/>
                <a:gd name="T10" fmla="*/ 458 w 591"/>
                <a:gd name="T11" fmla="*/ 428 h 451"/>
                <a:gd name="T12" fmla="*/ 460 w 591"/>
                <a:gd name="T13" fmla="*/ 417 h 451"/>
                <a:gd name="T14" fmla="*/ 447 w 591"/>
                <a:gd name="T15" fmla="*/ 396 h 451"/>
                <a:gd name="T16" fmla="*/ 451 w 591"/>
                <a:gd name="T17" fmla="*/ 363 h 451"/>
                <a:gd name="T18" fmla="*/ 453 w 591"/>
                <a:gd name="T19" fmla="*/ 327 h 451"/>
                <a:gd name="T20" fmla="*/ 454 w 591"/>
                <a:gd name="T21" fmla="*/ 288 h 451"/>
                <a:gd name="T22" fmla="*/ 500 w 591"/>
                <a:gd name="T23" fmla="*/ 270 h 451"/>
                <a:gd name="T24" fmla="*/ 473 w 591"/>
                <a:gd name="T25" fmla="*/ 228 h 451"/>
                <a:gd name="T26" fmla="*/ 382 w 591"/>
                <a:gd name="T27" fmla="*/ 233 h 451"/>
                <a:gd name="T28" fmla="*/ 373 w 591"/>
                <a:gd name="T29" fmla="*/ 271 h 451"/>
                <a:gd name="T30" fmla="*/ 314 w 591"/>
                <a:gd name="T31" fmla="*/ 311 h 451"/>
                <a:gd name="T32" fmla="*/ 303 w 591"/>
                <a:gd name="T33" fmla="*/ 355 h 451"/>
                <a:gd name="T34" fmla="*/ 262 w 591"/>
                <a:gd name="T35" fmla="*/ 396 h 451"/>
                <a:gd name="T36" fmla="*/ 254 w 591"/>
                <a:gd name="T37" fmla="*/ 435 h 451"/>
                <a:gd name="T38" fmla="*/ 265 w 591"/>
                <a:gd name="T39" fmla="*/ 451 h 451"/>
                <a:gd name="T40" fmla="*/ 147 w 591"/>
                <a:gd name="T41" fmla="*/ 422 h 451"/>
                <a:gd name="T42" fmla="*/ 66 w 591"/>
                <a:gd name="T43" fmla="*/ 419 h 451"/>
                <a:gd name="T44" fmla="*/ 3 w 591"/>
                <a:gd name="T45" fmla="*/ 418 h 451"/>
                <a:gd name="T46" fmla="*/ 7 w 591"/>
                <a:gd name="T47" fmla="*/ 353 h 451"/>
                <a:gd name="T48" fmla="*/ 79 w 591"/>
                <a:gd name="T49" fmla="*/ 291 h 451"/>
                <a:gd name="T50" fmla="*/ 107 w 591"/>
                <a:gd name="T51" fmla="*/ 236 h 451"/>
                <a:gd name="T52" fmla="*/ 114 w 591"/>
                <a:gd name="T53" fmla="*/ 223 h 451"/>
                <a:gd name="T54" fmla="*/ 115 w 591"/>
                <a:gd name="T55" fmla="*/ 203 h 451"/>
                <a:gd name="T56" fmla="*/ 120 w 591"/>
                <a:gd name="T57" fmla="*/ 186 h 451"/>
                <a:gd name="T58" fmla="*/ 149 w 591"/>
                <a:gd name="T59" fmla="*/ 167 h 451"/>
                <a:gd name="T60" fmla="*/ 162 w 591"/>
                <a:gd name="T61" fmla="*/ 160 h 451"/>
                <a:gd name="T62" fmla="*/ 206 w 591"/>
                <a:gd name="T63" fmla="*/ 130 h 451"/>
                <a:gd name="T64" fmla="*/ 238 w 591"/>
                <a:gd name="T65" fmla="*/ 105 h 451"/>
                <a:gd name="T66" fmla="*/ 228 w 591"/>
                <a:gd name="T67" fmla="*/ 81 h 451"/>
                <a:gd name="T68" fmla="*/ 235 w 591"/>
                <a:gd name="T69" fmla="*/ 53 h 451"/>
                <a:gd name="T70" fmla="*/ 236 w 591"/>
                <a:gd name="T71" fmla="*/ 39 h 451"/>
                <a:gd name="T72" fmla="*/ 252 w 591"/>
                <a:gd name="T73" fmla="*/ 29 h 451"/>
                <a:gd name="T74" fmla="*/ 262 w 591"/>
                <a:gd name="T75" fmla="*/ 0 h 451"/>
                <a:gd name="T76" fmla="*/ 272 w 591"/>
                <a:gd name="T77" fmla="*/ 78 h 451"/>
                <a:gd name="T78" fmla="*/ 268 w 591"/>
                <a:gd name="T79" fmla="*/ 114 h 451"/>
                <a:gd name="T80" fmla="*/ 287 w 591"/>
                <a:gd name="T81" fmla="*/ 147 h 451"/>
                <a:gd name="T82" fmla="*/ 314 w 591"/>
                <a:gd name="T83" fmla="*/ 144 h 451"/>
                <a:gd name="T84" fmla="*/ 339 w 591"/>
                <a:gd name="T85" fmla="*/ 202 h 451"/>
                <a:gd name="T86" fmla="*/ 375 w 591"/>
                <a:gd name="T87" fmla="*/ 192 h 451"/>
                <a:gd name="T88" fmla="*/ 375 w 591"/>
                <a:gd name="T89" fmla="*/ 133 h 451"/>
                <a:gd name="T90" fmla="*/ 392 w 591"/>
                <a:gd name="T91" fmla="*/ 86 h 451"/>
                <a:gd name="T92" fmla="*/ 421 w 591"/>
                <a:gd name="T93" fmla="*/ 107 h 451"/>
                <a:gd name="T94" fmla="*/ 480 w 591"/>
                <a:gd name="T95" fmla="*/ 115 h 451"/>
                <a:gd name="T96" fmla="*/ 499 w 591"/>
                <a:gd name="T97" fmla="*/ 112 h 451"/>
                <a:gd name="T98" fmla="*/ 510 w 591"/>
                <a:gd name="T99" fmla="*/ 105 h 451"/>
                <a:gd name="T100" fmla="*/ 541 w 591"/>
                <a:gd name="T101" fmla="*/ 108 h 451"/>
                <a:gd name="T102" fmla="*/ 542 w 591"/>
                <a:gd name="T103" fmla="*/ 154 h 451"/>
                <a:gd name="T104" fmla="*/ 536 w 591"/>
                <a:gd name="T105" fmla="*/ 192 h 451"/>
                <a:gd name="T106" fmla="*/ 551 w 591"/>
                <a:gd name="T107" fmla="*/ 215 h 451"/>
                <a:gd name="T108" fmla="*/ 578 w 591"/>
                <a:gd name="T109" fmla="*/ 218 h 451"/>
                <a:gd name="T110" fmla="*/ 564 w 591"/>
                <a:gd name="T111" fmla="*/ 254 h 451"/>
                <a:gd name="T112" fmla="*/ 572 w 591"/>
                <a:gd name="T113" fmla="*/ 282 h 451"/>
                <a:gd name="T114" fmla="*/ 590 w 591"/>
                <a:gd name="T115" fmla="*/ 3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1" h="451">
                  <a:moveTo>
                    <a:pt x="579" y="333"/>
                  </a:moveTo>
                  <a:lnTo>
                    <a:pt x="561" y="370"/>
                  </a:lnTo>
                  <a:lnTo>
                    <a:pt x="538" y="388"/>
                  </a:lnTo>
                  <a:lnTo>
                    <a:pt x="529" y="411"/>
                  </a:lnTo>
                  <a:lnTo>
                    <a:pt x="535" y="425"/>
                  </a:lnTo>
                  <a:lnTo>
                    <a:pt x="526" y="428"/>
                  </a:lnTo>
                  <a:lnTo>
                    <a:pt x="517" y="424"/>
                  </a:lnTo>
                  <a:lnTo>
                    <a:pt x="510" y="427"/>
                  </a:lnTo>
                  <a:lnTo>
                    <a:pt x="507" y="437"/>
                  </a:lnTo>
                  <a:lnTo>
                    <a:pt x="484" y="450"/>
                  </a:lnTo>
                  <a:lnTo>
                    <a:pt x="477" y="447"/>
                  </a:lnTo>
                  <a:lnTo>
                    <a:pt x="458" y="428"/>
                  </a:lnTo>
                  <a:lnTo>
                    <a:pt x="463" y="424"/>
                  </a:lnTo>
                  <a:lnTo>
                    <a:pt x="460" y="417"/>
                  </a:lnTo>
                  <a:lnTo>
                    <a:pt x="447" y="411"/>
                  </a:lnTo>
                  <a:lnTo>
                    <a:pt x="447" y="396"/>
                  </a:lnTo>
                  <a:lnTo>
                    <a:pt x="460" y="383"/>
                  </a:lnTo>
                  <a:lnTo>
                    <a:pt x="451" y="363"/>
                  </a:lnTo>
                  <a:lnTo>
                    <a:pt x="455" y="360"/>
                  </a:lnTo>
                  <a:lnTo>
                    <a:pt x="453" y="327"/>
                  </a:lnTo>
                  <a:lnTo>
                    <a:pt x="464" y="317"/>
                  </a:lnTo>
                  <a:lnTo>
                    <a:pt x="454" y="288"/>
                  </a:lnTo>
                  <a:lnTo>
                    <a:pt x="464" y="267"/>
                  </a:lnTo>
                  <a:lnTo>
                    <a:pt x="500" y="270"/>
                  </a:lnTo>
                  <a:lnTo>
                    <a:pt x="506" y="257"/>
                  </a:lnTo>
                  <a:lnTo>
                    <a:pt x="473" y="228"/>
                  </a:lnTo>
                  <a:lnTo>
                    <a:pt x="431" y="219"/>
                  </a:lnTo>
                  <a:lnTo>
                    <a:pt x="382" y="233"/>
                  </a:lnTo>
                  <a:lnTo>
                    <a:pt x="366" y="262"/>
                  </a:lnTo>
                  <a:lnTo>
                    <a:pt x="373" y="271"/>
                  </a:lnTo>
                  <a:lnTo>
                    <a:pt x="369" y="282"/>
                  </a:lnTo>
                  <a:lnTo>
                    <a:pt x="314" y="311"/>
                  </a:lnTo>
                  <a:lnTo>
                    <a:pt x="300" y="336"/>
                  </a:lnTo>
                  <a:lnTo>
                    <a:pt x="303" y="355"/>
                  </a:lnTo>
                  <a:lnTo>
                    <a:pt x="290" y="376"/>
                  </a:lnTo>
                  <a:lnTo>
                    <a:pt x="262" y="396"/>
                  </a:lnTo>
                  <a:lnTo>
                    <a:pt x="254" y="422"/>
                  </a:lnTo>
                  <a:lnTo>
                    <a:pt x="254" y="435"/>
                  </a:lnTo>
                  <a:lnTo>
                    <a:pt x="267" y="447"/>
                  </a:lnTo>
                  <a:lnTo>
                    <a:pt x="265" y="451"/>
                  </a:lnTo>
                  <a:lnTo>
                    <a:pt x="185" y="422"/>
                  </a:lnTo>
                  <a:lnTo>
                    <a:pt x="147" y="422"/>
                  </a:lnTo>
                  <a:lnTo>
                    <a:pt x="114" y="429"/>
                  </a:lnTo>
                  <a:lnTo>
                    <a:pt x="66" y="419"/>
                  </a:lnTo>
                  <a:lnTo>
                    <a:pt x="3" y="418"/>
                  </a:lnTo>
                  <a:lnTo>
                    <a:pt x="3" y="418"/>
                  </a:lnTo>
                  <a:lnTo>
                    <a:pt x="0" y="376"/>
                  </a:lnTo>
                  <a:lnTo>
                    <a:pt x="7" y="353"/>
                  </a:lnTo>
                  <a:lnTo>
                    <a:pt x="56" y="326"/>
                  </a:lnTo>
                  <a:lnTo>
                    <a:pt x="79" y="291"/>
                  </a:lnTo>
                  <a:lnTo>
                    <a:pt x="81" y="272"/>
                  </a:lnTo>
                  <a:lnTo>
                    <a:pt x="107" y="236"/>
                  </a:lnTo>
                  <a:lnTo>
                    <a:pt x="115" y="232"/>
                  </a:lnTo>
                  <a:lnTo>
                    <a:pt x="114" y="223"/>
                  </a:lnTo>
                  <a:lnTo>
                    <a:pt x="124" y="213"/>
                  </a:lnTo>
                  <a:lnTo>
                    <a:pt x="115" y="203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40" y="184"/>
                  </a:lnTo>
                  <a:lnTo>
                    <a:pt x="149" y="167"/>
                  </a:lnTo>
                  <a:lnTo>
                    <a:pt x="157" y="167"/>
                  </a:lnTo>
                  <a:lnTo>
                    <a:pt x="162" y="160"/>
                  </a:lnTo>
                  <a:lnTo>
                    <a:pt x="185" y="148"/>
                  </a:lnTo>
                  <a:lnTo>
                    <a:pt x="206" y="130"/>
                  </a:lnTo>
                  <a:lnTo>
                    <a:pt x="235" y="118"/>
                  </a:lnTo>
                  <a:lnTo>
                    <a:pt x="238" y="105"/>
                  </a:lnTo>
                  <a:lnTo>
                    <a:pt x="228" y="94"/>
                  </a:lnTo>
                  <a:lnTo>
                    <a:pt x="228" y="81"/>
                  </a:lnTo>
                  <a:lnTo>
                    <a:pt x="242" y="76"/>
                  </a:lnTo>
                  <a:lnTo>
                    <a:pt x="235" y="53"/>
                  </a:lnTo>
                  <a:lnTo>
                    <a:pt x="242" y="43"/>
                  </a:lnTo>
                  <a:lnTo>
                    <a:pt x="236" y="39"/>
                  </a:lnTo>
                  <a:lnTo>
                    <a:pt x="247" y="26"/>
                  </a:lnTo>
                  <a:lnTo>
                    <a:pt x="252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56"/>
                  </a:lnTo>
                  <a:lnTo>
                    <a:pt x="272" y="78"/>
                  </a:lnTo>
                  <a:lnTo>
                    <a:pt x="277" y="98"/>
                  </a:lnTo>
                  <a:lnTo>
                    <a:pt x="268" y="114"/>
                  </a:lnTo>
                  <a:lnTo>
                    <a:pt x="274" y="137"/>
                  </a:lnTo>
                  <a:lnTo>
                    <a:pt x="287" y="147"/>
                  </a:lnTo>
                  <a:lnTo>
                    <a:pt x="300" y="137"/>
                  </a:lnTo>
                  <a:lnTo>
                    <a:pt x="314" y="144"/>
                  </a:lnTo>
                  <a:lnTo>
                    <a:pt x="327" y="192"/>
                  </a:lnTo>
                  <a:lnTo>
                    <a:pt x="339" y="202"/>
                  </a:lnTo>
                  <a:lnTo>
                    <a:pt x="362" y="203"/>
                  </a:lnTo>
                  <a:lnTo>
                    <a:pt x="375" y="192"/>
                  </a:lnTo>
                  <a:lnTo>
                    <a:pt x="368" y="144"/>
                  </a:lnTo>
                  <a:lnTo>
                    <a:pt x="375" y="133"/>
                  </a:lnTo>
                  <a:lnTo>
                    <a:pt x="375" y="102"/>
                  </a:lnTo>
                  <a:lnTo>
                    <a:pt x="392" y="86"/>
                  </a:lnTo>
                  <a:lnTo>
                    <a:pt x="402" y="108"/>
                  </a:lnTo>
                  <a:lnTo>
                    <a:pt x="421" y="107"/>
                  </a:lnTo>
                  <a:lnTo>
                    <a:pt x="430" y="124"/>
                  </a:lnTo>
                  <a:lnTo>
                    <a:pt x="480" y="115"/>
                  </a:lnTo>
                  <a:lnTo>
                    <a:pt x="486" y="111"/>
                  </a:lnTo>
                  <a:lnTo>
                    <a:pt x="499" y="112"/>
                  </a:lnTo>
                  <a:lnTo>
                    <a:pt x="510" y="105"/>
                  </a:lnTo>
                  <a:lnTo>
                    <a:pt x="510" y="105"/>
                  </a:lnTo>
                  <a:lnTo>
                    <a:pt x="538" y="104"/>
                  </a:lnTo>
                  <a:lnTo>
                    <a:pt x="541" y="108"/>
                  </a:lnTo>
                  <a:lnTo>
                    <a:pt x="546" y="135"/>
                  </a:lnTo>
                  <a:lnTo>
                    <a:pt x="542" y="154"/>
                  </a:lnTo>
                  <a:lnTo>
                    <a:pt x="532" y="164"/>
                  </a:lnTo>
                  <a:lnTo>
                    <a:pt x="536" y="192"/>
                  </a:lnTo>
                  <a:lnTo>
                    <a:pt x="549" y="202"/>
                  </a:lnTo>
                  <a:lnTo>
                    <a:pt x="551" y="215"/>
                  </a:lnTo>
                  <a:lnTo>
                    <a:pt x="578" y="218"/>
                  </a:lnTo>
                  <a:lnTo>
                    <a:pt x="578" y="218"/>
                  </a:lnTo>
                  <a:lnTo>
                    <a:pt x="566" y="235"/>
                  </a:lnTo>
                  <a:lnTo>
                    <a:pt x="564" y="254"/>
                  </a:lnTo>
                  <a:lnTo>
                    <a:pt x="575" y="258"/>
                  </a:lnTo>
                  <a:lnTo>
                    <a:pt x="572" y="282"/>
                  </a:lnTo>
                  <a:lnTo>
                    <a:pt x="591" y="297"/>
                  </a:lnTo>
                  <a:lnTo>
                    <a:pt x="590" y="324"/>
                  </a:lnTo>
                  <a:lnTo>
                    <a:pt x="579" y="333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5" name="Freeform 43"/>
            <p:cNvSpPr>
              <a:spLocks/>
            </p:cNvSpPr>
            <p:nvPr/>
          </p:nvSpPr>
          <p:spPr bwMode="auto">
            <a:xfrm>
              <a:off x="14675168" y="3744624"/>
              <a:ext cx="179388" cy="220663"/>
            </a:xfrm>
            <a:custGeom>
              <a:avLst/>
              <a:gdLst>
                <a:gd name="T0" fmla="*/ 329 w 340"/>
                <a:gd name="T1" fmla="*/ 131 h 418"/>
                <a:gd name="T2" fmla="*/ 329 w 340"/>
                <a:gd name="T3" fmla="*/ 173 h 418"/>
                <a:gd name="T4" fmla="*/ 339 w 340"/>
                <a:gd name="T5" fmla="*/ 196 h 418"/>
                <a:gd name="T6" fmla="*/ 316 w 340"/>
                <a:gd name="T7" fmla="*/ 208 h 418"/>
                <a:gd name="T8" fmla="*/ 327 w 340"/>
                <a:gd name="T9" fmla="*/ 275 h 418"/>
                <a:gd name="T10" fmla="*/ 307 w 340"/>
                <a:gd name="T11" fmla="*/ 330 h 418"/>
                <a:gd name="T12" fmla="*/ 290 w 340"/>
                <a:gd name="T13" fmla="*/ 326 h 418"/>
                <a:gd name="T14" fmla="*/ 274 w 340"/>
                <a:gd name="T15" fmla="*/ 334 h 418"/>
                <a:gd name="T16" fmla="*/ 261 w 340"/>
                <a:gd name="T17" fmla="*/ 340 h 418"/>
                <a:gd name="T18" fmla="*/ 228 w 340"/>
                <a:gd name="T19" fmla="*/ 345 h 418"/>
                <a:gd name="T20" fmla="*/ 208 w 340"/>
                <a:gd name="T21" fmla="*/ 360 h 418"/>
                <a:gd name="T22" fmla="*/ 185 w 340"/>
                <a:gd name="T23" fmla="*/ 372 h 418"/>
                <a:gd name="T24" fmla="*/ 146 w 340"/>
                <a:gd name="T25" fmla="*/ 418 h 418"/>
                <a:gd name="T26" fmla="*/ 133 w 340"/>
                <a:gd name="T27" fmla="*/ 418 h 418"/>
                <a:gd name="T28" fmla="*/ 117 w 340"/>
                <a:gd name="T29" fmla="*/ 411 h 418"/>
                <a:gd name="T30" fmla="*/ 110 w 340"/>
                <a:gd name="T31" fmla="*/ 392 h 418"/>
                <a:gd name="T32" fmla="*/ 82 w 340"/>
                <a:gd name="T33" fmla="*/ 391 h 418"/>
                <a:gd name="T34" fmla="*/ 52 w 340"/>
                <a:gd name="T35" fmla="*/ 388 h 418"/>
                <a:gd name="T36" fmla="*/ 33 w 340"/>
                <a:gd name="T37" fmla="*/ 360 h 418"/>
                <a:gd name="T38" fmla="*/ 18 w 340"/>
                <a:gd name="T39" fmla="*/ 329 h 418"/>
                <a:gd name="T40" fmla="*/ 32 w 340"/>
                <a:gd name="T41" fmla="*/ 287 h 418"/>
                <a:gd name="T42" fmla="*/ 55 w 340"/>
                <a:gd name="T43" fmla="*/ 254 h 418"/>
                <a:gd name="T44" fmla="*/ 26 w 340"/>
                <a:gd name="T45" fmla="*/ 244 h 418"/>
                <a:gd name="T46" fmla="*/ 3 w 340"/>
                <a:gd name="T47" fmla="*/ 205 h 418"/>
                <a:gd name="T48" fmla="*/ 9 w 340"/>
                <a:gd name="T49" fmla="*/ 167 h 418"/>
                <a:gd name="T50" fmla="*/ 9 w 340"/>
                <a:gd name="T51" fmla="*/ 134 h 418"/>
                <a:gd name="T52" fmla="*/ 19 w 340"/>
                <a:gd name="T53" fmla="*/ 107 h 418"/>
                <a:gd name="T54" fmla="*/ 49 w 340"/>
                <a:gd name="T55" fmla="*/ 81 h 418"/>
                <a:gd name="T56" fmla="*/ 90 w 340"/>
                <a:gd name="T57" fmla="*/ 63 h 418"/>
                <a:gd name="T58" fmla="*/ 105 w 340"/>
                <a:gd name="T59" fmla="*/ 53 h 418"/>
                <a:gd name="T60" fmla="*/ 124 w 340"/>
                <a:gd name="T61" fmla="*/ 42 h 418"/>
                <a:gd name="T62" fmla="*/ 178 w 340"/>
                <a:gd name="T63" fmla="*/ 10 h 418"/>
                <a:gd name="T64" fmla="*/ 245 w 340"/>
                <a:gd name="T65" fmla="*/ 4 h 418"/>
                <a:gd name="T66" fmla="*/ 307 w 340"/>
                <a:gd name="T67" fmla="*/ 40 h 418"/>
                <a:gd name="T68" fmla="*/ 327 w 340"/>
                <a:gd name="T69" fmla="*/ 56 h 418"/>
                <a:gd name="T70" fmla="*/ 330 w 340"/>
                <a:gd name="T71" fmla="*/ 9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418">
                  <a:moveTo>
                    <a:pt x="330" y="95"/>
                  </a:moveTo>
                  <a:lnTo>
                    <a:pt x="329" y="131"/>
                  </a:lnTo>
                  <a:lnTo>
                    <a:pt x="333" y="150"/>
                  </a:lnTo>
                  <a:lnTo>
                    <a:pt x="329" y="173"/>
                  </a:lnTo>
                  <a:lnTo>
                    <a:pt x="340" y="190"/>
                  </a:lnTo>
                  <a:lnTo>
                    <a:pt x="339" y="196"/>
                  </a:lnTo>
                  <a:lnTo>
                    <a:pt x="322" y="200"/>
                  </a:lnTo>
                  <a:lnTo>
                    <a:pt x="316" y="208"/>
                  </a:lnTo>
                  <a:lnTo>
                    <a:pt x="327" y="242"/>
                  </a:lnTo>
                  <a:lnTo>
                    <a:pt x="327" y="275"/>
                  </a:lnTo>
                  <a:lnTo>
                    <a:pt x="310" y="308"/>
                  </a:lnTo>
                  <a:lnTo>
                    <a:pt x="307" y="330"/>
                  </a:lnTo>
                  <a:lnTo>
                    <a:pt x="294" y="333"/>
                  </a:lnTo>
                  <a:lnTo>
                    <a:pt x="290" y="326"/>
                  </a:lnTo>
                  <a:lnTo>
                    <a:pt x="281" y="327"/>
                  </a:lnTo>
                  <a:lnTo>
                    <a:pt x="274" y="334"/>
                  </a:lnTo>
                  <a:lnTo>
                    <a:pt x="263" y="330"/>
                  </a:lnTo>
                  <a:lnTo>
                    <a:pt x="261" y="340"/>
                  </a:lnTo>
                  <a:lnTo>
                    <a:pt x="257" y="343"/>
                  </a:lnTo>
                  <a:lnTo>
                    <a:pt x="228" y="345"/>
                  </a:lnTo>
                  <a:lnTo>
                    <a:pt x="227" y="352"/>
                  </a:lnTo>
                  <a:lnTo>
                    <a:pt x="208" y="360"/>
                  </a:lnTo>
                  <a:lnTo>
                    <a:pt x="206" y="376"/>
                  </a:lnTo>
                  <a:lnTo>
                    <a:pt x="185" y="372"/>
                  </a:lnTo>
                  <a:lnTo>
                    <a:pt x="175" y="402"/>
                  </a:lnTo>
                  <a:lnTo>
                    <a:pt x="146" y="418"/>
                  </a:lnTo>
                  <a:lnTo>
                    <a:pt x="133" y="418"/>
                  </a:lnTo>
                  <a:lnTo>
                    <a:pt x="133" y="418"/>
                  </a:lnTo>
                  <a:lnTo>
                    <a:pt x="117" y="411"/>
                  </a:lnTo>
                  <a:lnTo>
                    <a:pt x="117" y="411"/>
                  </a:lnTo>
                  <a:lnTo>
                    <a:pt x="108" y="396"/>
                  </a:lnTo>
                  <a:lnTo>
                    <a:pt x="110" y="392"/>
                  </a:lnTo>
                  <a:lnTo>
                    <a:pt x="103" y="388"/>
                  </a:lnTo>
                  <a:lnTo>
                    <a:pt x="82" y="391"/>
                  </a:lnTo>
                  <a:lnTo>
                    <a:pt x="71" y="383"/>
                  </a:lnTo>
                  <a:lnTo>
                    <a:pt x="52" y="388"/>
                  </a:lnTo>
                  <a:lnTo>
                    <a:pt x="32" y="370"/>
                  </a:lnTo>
                  <a:lnTo>
                    <a:pt x="33" y="360"/>
                  </a:lnTo>
                  <a:lnTo>
                    <a:pt x="13" y="346"/>
                  </a:lnTo>
                  <a:lnTo>
                    <a:pt x="18" y="329"/>
                  </a:lnTo>
                  <a:lnTo>
                    <a:pt x="39" y="301"/>
                  </a:lnTo>
                  <a:lnTo>
                    <a:pt x="32" y="287"/>
                  </a:lnTo>
                  <a:lnTo>
                    <a:pt x="39" y="265"/>
                  </a:lnTo>
                  <a:lnTo>
                    <a:pt x="55" y="254"/>
                  </a:lnTo>
                  <a:lnTo>
                    <a:pt x="48" y="242"/>
                  </a:lnTo>
                  <a:lnTo>
                    <a:pt x="26" y="244"/>
                  </a:lnTo>
                  <a:lnTo>
                    <a:pt x="0" y="229"/>
                  </a:lnTo>
                  <a:lnTo>
                    <a:pt x="3" y="205"/>
                  </a:lnTo>
                  <a:lnTo>
                    <a:pt x="13" y="189"/>
                  </a:lnTo>
                  <a:lnTo>
                    <a:pt x="9" y="167"/>
                  </a:lnTo>
                  <a:lnTo>
                    <a:pt x="28" y="143"/>
                  </a:lnTo>
                  <a:lnTo>
                    <a:pt x="9" y="134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36" y="100"/>
                  </a:lnTo>
                  <a:lnTo>
                    <a:pt x="49" y="81"/>
                  </a:lnTo>
                  <a:lnTo>
                    <a:pt x="74" y="76"/>
                  </a:lnTo>
                  <a:lnTo>
                    <a:pt x="90" y="63"/>
                  </a:lnTo>
                  <a:lnTo>
                    <a:pt x="101" y="61"/>
                  </a:lnTo>
                  <a:lnTo>
                    <a:pt x="105" y="53"/>
                  </a:lnTo>
                  <a:lnTo>
                    <a:pt x="120" y="51"/>
                  </a:lnTo>
                  <a:lnTo>
                    <a:pt x="124" y="42"/>
                  </a:lnTo>
                  <a:lnTo>
                    <a:pt x="175" y="27"/>
                  </a:lnTo>
                  <a:lnTo>
                    <a:pt x="178" y="10"/>
                  </a:lnTo>
                  <a:lnTo>
                    <a:pt x="202" y="0"/>
                  </a:lnTo>
                  <a:lnTo>
                    <a:pt x="245" y="4"/>
                  </a:lnTo>
                  <a:lnTo>
                    <a:pt x="288" y="23"/>
                  </a:lnTo>
                  <a:lnTo>
                    <a:pt x="307" y="40"/>
                  </a:lnTo>
                  <a:lnTo>
                    <a:pt x="312" y="58"/>
                  </a:lnTo>
                  <a:lnTo>
                    <a:pt x="327" y="56"/>
                  </a:lnTo>
                  <a:lnTo>
                    <a:pt x="325" y="89"/>
                  </a:lnTo>
                  <a:lnTo>
                    <a:pt x="330" y="9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7" name="Freeform 44"/>
            <p:cNvSpPr>
              <a:spLocks noEditPoints="1"/>
            </p:cNvSpPr>
            <p:nvPr/>
          </p:nvSpPr>
          <p:spPr bwMode="auto">
            <a:xfrm>
              <a:off x="14602143" y="4036724"/>
              <a:ext cx="188913" cy="646113"/>
            </a:xfrm>
            <a:custGeom>
              <a:avLst/>
              <a:gdLst>
                <a:gd name="T0" fmla="*/ 146 w 356"/>
                <a:gd name="T1" fmla="*/ 516 h 1222"/>
                <a:gd name="T2" fmla="*/ 143 w 356"/>
                <a:gd name="T3" fmla="*/ 484 h 1222"/>
                <a:gd name="T4" fmla="*/ 169 w 356"/>
                <a:gd name="T5" fmla="*/ 483 h 1222"/>
                <a:gd name="T6" fmla="*/ 176 w 356"/>
                <a:gd name="T7" fmla="*/ 526 h 1222"/>
                <a:gd name="T8" fmla="*/ 120 w 356"/>
                <a:gd name="T9" fmla="*/ 634 h 1222"/>
                <a:gd name="T10" fmla="*/ 106 w 356"/>
                <a:gd name="T11" fmla="*/ 669 h 1222"/>
                <a:gd name="T12" fmla="*/ 120 w 356"/>
                <a:gd name="T13" fmla="*/ 634 h 1222"/>
                <a:gd name="T14" fmla="*/ 100 w 356"/>
                <a:gd name="T15" fmla="*/ 679 h 1222"/>
                <a:gd name="T16" fmla="*/ 95 w 356"/>
                <a:gd name="T17" fmla="*/ 673 h 1222"/>
                <a:gd name="T18" fmla="*/ 303 w 356"/>
                <a:gd name="T19" fmla="*/ 112 h 1222"/>
                <a:gd name="T20" fmla="*/ 290 w 356"/>
                <a:gd name="T21" fmla="*/ 104 h 1222"/>
                <a:gd name="T22" fmla="*/ 290 w 356"/>
                <a:gd name="T23" fmla="*/ 146 h 1222"/>
                <a:gd name="T24" fmla="*/ 303 w 356"/>
                <a:gd name="T25" fmla="*/ 156 h 1222"/>
                <a:gd name="T26" fmla="*/ 270 w 356"/>
                <a:gd name="T27" fmla="*/ 157 h 1222"/>
                <a:gd name="T28" fmla="*/ 270 w 356"/>
                <a:gd name="T29" fmla="*/ 150 h 1222"/>
                <a:gd name="T30" fmla="*/ 255 w 356"/>
                <a:gd name="T31" fmla="*/ 134 h 1222"/>
                <a:gd name="T32" fmla="*/ 193 w 356"/>
                <a:gd name="T33" fmla="*/ 128 h 1222"/>
                <a:gd name="T34" fmla="*/ 180 w 356"/>
                <a:gd name="T35" fmla="*/ 124 h 1222"/>
                <a:gd name="T36" fmla="*/ 192 w 356"/>
                <a:gd name="T37" fmla="*/ 172 h 1222"/>
                <a:gd name="T38" fmla="*/ 162 w 356"/>
                <a:gd name="T39" fmla="*/ 137 h 1222"/>
                <a:gd name="T40" fmla="*/ 107 w 356"/>
                <a:gd name="T41" fmla="*/ 128 h 1222"/>
                <a:gd name="T42" fmla="*/ 85 w 356"/>
                <a:gd name="T43" fmla="*/ 111 h 1222"/>
                <a:gd name="T44" fmla="*/ 67 w 356"/>
                <a:gd name="T45" fmla="*/ 98 h 1222"/>
                <a:gd name="T46" fmla="*/ 29 w 356"/>
                <a:gd name="T47" fmla="*/ 78 h 1222"/>
                <a:gd name="T48" fmla="*/ 0 w 356"/>
                <a:gd name="T49" fmla="*/ 19 h 1222"/>
                <a:gd name="T50" fmla="*/ 29 w 356"/>
                <a:gd name="T51" fmla="*/ 0 h 1222"/>
                <a:gd name="T52" fmla="*/ 71 w 356"/>
                <a:gd name="T53" fmla="*/ 16 h 1222"/>
                <a:gd name="T54" fmla="*/ 127 w 356"/>
                <a:gd name="T55" fmla="*/ 27 h 1222"/>
                <a:gd name="T56" fmla="*/ 149 w 356"/>
                <a:gd name="T57" fmla="*/ 46 h 1222"/>
                <a:gd name="T58" fmla="*/ 180 w 356"/>
                <a:gd name="T59" fmla="*/ 56 h 1222"/>
                <a:gd name="T60" fmla="*/ 215 w 356"/>
                <a:gd name="T61" fmla="*/ 59 h 1222"/>
                <a:gd name="T62" fmla="*/ 241 w 356"/>
                <a:gd name="T63" fmla="*/ 58 h 1222"/>
                <a:gd name="T64" fmla="*/ 286 w 356"/>
                <a:gd name="T65" fmla="*/ 49 h 1222"/>
                <a:gd name="T66" fmla="*/ 302 w 356"/>
                <a:gd name="T67" fmla="*/ 40 h 1222"/>
                <a:gd name="T68" fmla="*/ 313 w 356"/>
                <a:gd name="T69" fmla="*/ 45 h 1222"/>
                <a:gd name="T70" fmla="*/ 330 w 356"/>
                <a:gd name="T71" fmla="*/ 45 h 1222"/>
                <a:gd name="T72" fmla="*/ 349 w 356"/>
                <a:gd name="T73" fmla="*/ 85 h 1222"/>
                <a:gd name="T74" fmla="*/ 346 w 356"/>
                <a:gd name="T75" fmla="*/ 104 h 1222"/>
                <a:gd name="T76" fmla="*/ 338 w 356"/>
                <a:gd name="T77" fmla="*/ 121 h 1222"/>
                <a:gd name="T78" fmla="*/ 217 w 356"/>
                <a:gd name="T79" fmla="*/ 791 h 1222"/>
                <a:gd name="T80" fmla="*/ 221 w 356"/>
                <a:gd name="T81" fmla="*/ 774 h 1222"/>
                <a:gd name="T82" fmla="*/ 193 w 356"/>
                <a:gd name="T83" fmla="*/ 767 h 1222"/>
                <a:gd name="T84" fmla="*/ 191 w 356"/>
                <a:gd name="T85" fmla="*/ 796 h 1222"/>
                <a:gd name="T86" fmla="*/ 217 w 356"/>
                <a:gd name="T87" fmla="*/ 791 h 1222"/>
                <a:gd name="T88" fmla="*/ 315 w 356"/>
                <a:gd name="T89" fmla="*/ 1222 h 1222"/>
                <a:gd name="T90" fmla="*/ 325 w 356"/>
                <a:gd name="T91" fmla="*/ 1208 h 1222"/>
                <a:gd name="T92" fmla="*/ 310 w 356"/>
                <a:gd name="T93" fmla="*/ 1190 h 1222"/>
                <a:gd name="T94" fmla="*/ 286 w 356"/>
                <a:gd name="T95" fmla="*/ 1175 h 1222"/>
                <a:gd name="T96" fmla="*/ 287 w 356"/>
                <a:gd name="T97" fmla="*/ 1198 h 1222"/>
                <a:gd name="T98" fmla="*/ 297 w 356"/>
                <a:gd name="T99" fmla="*/ 1212 h 1222"/>
                <a:gd name="T100" fmla="*/ 315 w 356"/>
                <a:gd name="T101" fmla="*/ 1222 h 1222"/>
                <a:gd name="T102" fmla="*/ 325 w 356"/>
                <a:gd name="T103" fmla="*/ 1208 h 1222"/>
                <a:gd name="T104" fmla="*/ 310 w 356"/>
                <a:gd name="T105" fmla="*/ 1190 h 1222"/>
                <a:gd name="T106" fmla="*/ 286 w 356"/>
                <a:gd name="T107" fmla="*/ 1175 h 1222"/>
                <a:gd name="T108" fmla="*/ 287 w 356"/>
                <a:gd name="T109" fmla="*/ 1198 h 1222"/>
                <a:gd name="T110" fmla="*/ 297 w 356"/>
                <a:gd name="T111" fmla="*/ 121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6" h="1222">
                  <a:moveTo>
                    <a:pt x="159" y="523"/>
                  </a:moveTo>
                  <a:lnTo>
                    <a:pt x="146" y="516"/>
                  </a:lnTo>
                  <a:lnTo>
                    <a:pt x="144" y="509"/>
                  </a:lnTo>
                  <a:lnTo>
                    <a:pt x="143" y="484"/>
                  </a:lnTo>
                  <a:lnTo>
                    <a:pt x="147" y="476"/>
                  </a:lnTo>
                  <a:lnTo>
                    <a:pt x="169" y="483"/>
                  </a:lnTo>
                  <a:lnTo>
                    <a:pt x="179" y="499"/>
                  </a:lnTo>
                  <a:lnTo>
                    <a:pt x="176" y="526"/>
                  </a:lnTo>
                  <a:lnTo>
                    <a:pt x="159" y="523"/>
                  </a:lnTo>
                  <a:close/>
                  <a:moveTo>
                    <a:pt x="120" y="634"/>
                  </a:moveTo>
                  <a:lnTo>
                    <a:pt x="114" y="676"/>
                  </a:lnTo>
                  <a:lnTo>
                    <a:pt x="106" y="669"/>
                  </a:lnTo>
                  <a:lnTo>
                    <a:pt x="104" y="659"/>
                  </a:lnTo>
                  <a:lnTo>
                    <a:pt x="120" y="634"/>
                  </a:lnTo>
                  <a:close/>
                  <a:moveTo>
                    <a:pt x="95" y="673"/>
                  </a:moveTo>
                  <a:lnTo>
                    <a:pt x="100" y="679"/>
                  </a:lnTo>
                  <a:lnTo>
                    <a:pt x="88" y="682"/>
                  </a:lnTo>
                  <a:lnTo>
                    <a:pt x="95" y="673"/>
                  </a:lnTo>
                  <a:close/>
                  <a:moveTo>
                    <a:pt x="317" y="114"/>
                  </a:moveTo>
                  <a:lnTo>
                    <a:pt x="303" y="112"/>
                  </a:lnTo>
                  <a:lnTo>
                    <a:pt x="299" y="95"/>
                  </a:lnTo>
                  <a:lnTo>
                    <a:pt x="290" y="104"/>
                  </a:lnTo>
                  <a:lnTo>
                    <a:pt x="284" y="131"/>
                  </a:lnTo>
                  <a:lnTo>
                    <a:pt x="290" y="146"/>
                  </a:lnTo>
                  <a:lnTo>
                    <a:pt x="294" y="143"/>
                  </a:lnTo>
                  <a:lnTo>
                    <a:pt x="303" y="156"/>
                  </a:lnTo>
                  <a:lnTo>
                    <a:pt x="287" y="151"/>
                  </a:lnTo>
                  <a:lnTo>
                    <a:pt x="270" y="157"/>
                  </a:lnTo>
                  <a:lnTo>
                    <a:pt x="270" y="157"/>
                  </a:lnTo>
                  <a:lnTo>
                    <a:pt x="270" y="150"/>
                  </a:lnTo>
                  <a:lnTo>
                    <a:pt x="261" y="146"/>
                  </a:lnTo>
                  <a:lnTo>
                    <a:pt x="255" y="134"/>
                  </a:lnTo>
                  <a:lnTo>
                    <a:pt x="206" y="111"/>
                  </a:lnTo>
                  <a:lnTo>
                    <a:pt x="193" y="128"/>
                  </a:lnTo>
                  <a:lnTo>
                    <a:pt x="185" y="120"/>
                  </a:lnTo>
                  <a:lnTo>
                    <a:pt x="180" y="124"/>
                  </a:lnTo>
                  <a:lnTo>
                    <a:pt x="195" y="134"/>
                  </a:lnTo>
                  <a:lnTo>
                    <a:pt x="192" y="172"/>
                  </a:lnTo>
                  <a:lnTo>
                    <a:pt x="186" y="172"/>
                  </a:lnTo>
                  <a:lnTo>
                    <a:pt x="162" y="137"/>
                  </a:lnTo>
                  <a:lnTo>
                    <a:pt x="123" y="125"/>
                  </a:lnTo>
                  <a:lnTo>
                    <a:pt x="107" y="128"/>
                  </a:lnTo>
                  <a:lnTo>
                    <a:pt x="97" y="110"/>
                  </a:lnTo>
                  <a:lnTo>
                    <a:pt x="85" y="111"/>
                  </a:lnTo>
                  <a:lnTo>
                    <a:pt x="78" y="101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29" y="7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9" y="0"/>
                  </a:lnTo>
                  <a:lnTo>
                    <a:pt x="41" y="10"/>
                  </a:lnTo>
                  <a:lnTo>
                    <a:pt x="71" y="16"/>
                  </a:lnTo>
                  <a:lnTo>
                    <a:pt x="90" y="26"/>
                  </a:lnTo>
                  <a:lnTo>
                    <a:pt x="127" y="27"/>
                  </a:lnTo>
                  <a:lnTo>
                    <a:pt x="136" y="43"/>
                  </a:lnTo>
                  <a:lnTo>
                    <a:pt x="149" y="46"/>
                  </a:lnTo>
                  <a:lnTo>
                    <a:pt x="159" y="58"/>
                  </a:lnTo>
                  <a:lnTo>
                    <a:pt x="180" y="56"/>
                  </a:lnTo>
                  <a:lnTo>
                    <a:pt x="209" y="43"/>
                  </a:lnTo>
                  <a:lnTo>
                    <a:pt x="215" y="59"/>
                  </a:lnTo>
                  <a:lnTo>
                    <a:pt x="231" y="52"/>
                  </a:lnTo>
                  <a:lnTo>
                    <a:pt x="241" y="58"/>
                  </a:lnTo>
                  <a:lnTo>
                    <a:pt x="254" y="43"/>
                  </a:lnTo>
                  <a:lnTo>
                    <a:pt x="286" y="49"/>
                  </a:lnTo>
                  <a:lnTo>
                    <a:pt x="293" y="35"/>
                  </a:lnTo>
                  <a:lnTo>
                    <a:pt x="302" y="40"/>
                  </a:lnTo>
                  <a:lnTo>
                    <a:pt x="310" y="38"/>
                  </a:lnTo>
                  <a:lnTo>
                    <a:pt x="313" y="45"/>
                  </a:lnTo>
                  <a:lnTo>
                    <a:pt x="330" y="45"/>
                  </a:lnTo>
                  <a:lnTo>
                    <a:pt x="330" y="4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56" y="98"/>
                  </a:lnTo>
                  <a:lnTo>
                    <a:pt x="346" y="104"/>
                  </a:lnTo>
                  <a:lnTo>
                    <a:pt x="353" y="111"/>
                  </a:lnTo>
                  <a:lnTo>
                    <a:pt x="338" y="121"/>
                  </a:lnTo>
                  <a:lnTo>
                    <a:pt x="317" y="114"/>
                  </a:lnTo>
                  <a:close/>
                  <a:moveTo>
                    <a:pt x="217" y="791"/>
                  </a:moveTo>
                  <a:lnTo>
                    <a:pt x="221" y="783"/>
                  </a:lnTo>
                  <a:lnTo>
                    <a:pt x="221" y="774"/>
                  </a:lnTo>
                  <a:lnTo>
                    <a:pt x="211" y="764"/>
                  </a:lnTo>
                  <a:lnTo>
                    <a:pt x="193" y="767"/>
                  </a:lnTo>
                  <a:lnTo>
                    <a:pt x="186" y="784"/>
                  </a:lnTo>
                  <a:lnTo>
                    <a:pt x="191" y="796"/>
                  </a:lnTo>
                  <a:lnTo>
                    <a:pt x="202" y="797"/>
                  </a:lnTo>
                  <a:lnTo>
                    <a:pt x="217" y="791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8" name="Freeform 45"/>
            <p:cNvSpPr>
              <a:spLocks/>
            </p:cNvSpPr>
            <p:nvPr/>
          </p:nvSpPr>
          <p:spPr bwMode="auto">
            <a:xfrm>
              <a:off x="13609955" y="4414549"/>
              <a:ext cx="203200" cy="155575"/>
            </a:xfrm>
            <a:custGeom>
              <a:avLst/>
              <a:gdLst>
                <a:gd name="T0" fmla="*/ 340 w 386"/>
                <a:gd name="T1" fmla="*/ 193 h 294"/>
                <a:gd name="T2" fmla="*/ 321 w 386"/>
                <a:gd name="T3" fmla="*/ 216 h 294"/>
                <a:gd name="T4" fmla="*/ 277 w 386"/>
                <a:gd name="T5" fmla="*/ 245 h 294"/>
                <a:gd name="T6" fmla="*/ 249 w 386"/>
                <a:gd name="T7" fmla="*/ 281 h 294"/>
                <a:gd name="T8" fmla="*/ 229 w 386"/>
                <a:gd name="T9" fmla="*/ 288 h 294"/>
                <a:gd name="T10" fmla="*/ 229 w 386"/>
                <a:gd name="T11" fmla="*/ 294 h 294"/>
                <a:gd name="T12" fmla="*/ 190 w 386"/>
                <a:gd name="T13" fmla="*/ 291 h 294"/>
                <a:gd name="T14" fmla="*/ 174 w 386"/>
                <a:gd name="T15" fmla="*/ 261 h 294"/>
                <a:gd name="T16" fmla="*/ 179 w 386"/>
                <a:gd name="T17" fmla="*/ 236 h 294"/>
                <a:gd name="T18" fmla="*/ 141 w 386"/>
                <a:gd name="T19" fmla="*/ 199 h 294"/>
                <a:gd name="T20" fmla="*/ 120 w 386"/>
                <a:gd name="T21" fmla="*/ 180 h 294"/>
                <a:gd name="T22" fmla="*/ 108 w 386"/>
                <a:gd name="T23" fmla="*/ 174 h 294"/>
                <a:gd name="T24" fmla="*/ 89 w 386"/>
                <a:gd name="T25" fmla="*/ 192 h 294"/>
                <a:gd name="T26" fmla="*/ 63 w 386"/>
                <a:gd name="T27" fmla="*/ 170 h 294"/>
                <a:gd name="T28" fmla="*/ 7 w 386"/>
                <a:gd name="T29" fmla="*/ 164 h 294"/>
                <a:gd name="T30" fmla="*/ 0 w 386"/>
                <a:gd name="T31" fmla="*/ 154 h 294"/>
                <a:gd name="T32" fmla="*/ 10 w 386"/>
                <a:gd name="T33" fmla="*/ 119 h 294"/>
                <a:gd name="T34" fmla="*/ 11 w 386"/>
                <a:gd name="T35" fmla="*/ 98 h 294"/>
                <a:gd name="T36" fmla="*/ 22 w 386"/>
                <a:gd name="T37" fmla="*/ 94 h 294"/>
                <a:gd name="T38" fmla="*/ 43 w 386"/>
                <a:gd name="T39" fmla="*/ 70 h 294"/>
                <a:gd name="T40" fmla="*/ 58 w 386"/>
                <a:gd name="T41" fmla="*/ 65 h 294"/>
                <a:gd name="T42" fmla="*/ 97 w 386"/>
                <a:gd name="T43" fmla="*/ 55 h 294"/>
                <a:gd name="T44" fmla="*/ 121 w 386"/>
                <a:gd name="T45" fmla="*/ 72 h 294"/>
                <a:gd name="T46" fmla="*/ 164 w 386"/>
                <a:gd name="T47" fmla="*/ 53 h 294"/>
                <a:gd name="T48" fmla="*/ 169 w 386"/>
                <a:gd name="T49" fmla="*/ 39 h 294"/>
                <a:gd name="T50" fmla="*/ 213 w 386"/>
                <a:gd name="T51" fmla="*/ 26 h 294"/>
                <a:gd name="T52" fmla="*/ 246 w 386"/>
                <a:gd name="T53" fmla="*/ 24 h 294"/>
                <a:gd name="T54" fmla="*/ 274 w 386"/>
                <a:gd name="T55" fmla="*/ 32 h 294"/>
                <a:gd name="T56" fmla="*/ 277 w 386"/>
                <a:gd name="T57" fmla="*/ 14 h 294"/>
                <a:gd name="T58" fmla="*/ 327 w 386"/>
                <a:gd name="T59" fmla="*/ 17 h 294"/>
                <a:gd name="T60" fmla="*/ 329 w 386"/>
                <a:gd name="T61" fmla="*/ 79 h 294"/>
                <a:gd name="T62" fmla="*/ 339 w 386"/>
                <a:gd name="T63" fmla="*/ 108 h 294"/>
                <a:gd name="T64" fmla="*/ 356 w 386"/>
                <a:gd name="T65" fmla="*/ 118 h 294"/>
                <a:gd name="T66" fmla="*/ 357 w 386"/>
                <a:gd name="T67" fmla="*/ 131 h 294"/>
                <a:gd name="T68" fmla="*/ 367 w 386"/>
                <a:gd name="T69" fmla="*/ 143 h 294"/>
                <a:gd name="T70" fmla="*/ 343 w 386"/>
                <a:gd name="T71" fmla="*/ 166 h 294"/>
                <a:gd name="T72" fmla="*/ 383 w 386"/>
                <a:gd name="T73" fmla="*/ 170 h 294"/>
                <a:gd name="T74" fmla="*/ 378 w 386"/>
                <a:gd name="T75" fmla="*/ 17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294">
                  <a:moveTo>
                    <a:pt x="378" y="177"/>
                  </a:moveTo>
                  <a:lnTo>
                    <a:pt x="340" y="193"/>
                  </a:lnTo>
                  <a:lnTo>
                    <a:pt x="324" y="207"/>
                  </a:lnTo>
                  <a:lnTo>
                    <a:pt x="321" y="216"/>
                  </a:lnTo>
                  <a:lnTo>
                    <a:pt x="298" y="233"/>
                  </a:lnTo>
                  <a:lnTo>
                    <a:pt x="277" y="245"/>
                  </a:lnTo>
                  <a:lnTo>
                    <a:pt x="261" y="249"/>
                  </a:lnTo>
                  <a:lnTo>
                    <a:pt x="249" y="281"/>
                  </a:lnTo>
                  <a:lnTo>
                    <a:pt x="233" y="281"/>
                  </a:lnTo>
                  <a:lnTo>
                    <a:pt x="229" y="288"/>
                  </a:lnTo>
                  <a:lnTo>
                    <a:pt x="233" y="291"/>
                  </a:lnTo>
                  <a:lnTo>
                    <a:pt x="229" y="294"/>
                  </a:lnTo>
                  <a:lnTo>
                    <a:pt x="229" y="294"/>
                  </a:lnTo>
                  <a:lnTo>
                    <a:pt x="190" y="291"/>
                  </a:lnTo>
                  <a:lnTo>
                    <a:pt x="176" y="269"/>
                  </a:lnTo>
                  <a:lnTo>
                    <a:pt x="174" y="261"/>
                  </a:lnTo>
                  <a:lnTo>
                    <a:pt x="183" y="251"/>
                  </a:lnTo>
                  <a:lnTo>
                    <a:pt x="179" y="236"/>
                  </a:lnTo>
                  <a:lnTo>
                    <a:pt x="144" y="235"/>
                  </a:lnTo>
                  <a:lnTo>
                    <a:pt x="141" y="199"/>
                  </a:lnTo>
                  <a:lnTo>
                    <a:pt x="133" y="177"/>
                  </a:lnTo>
                  <a:lnTo>
                    <a:pt x="120" y="180"/>
                  </a:lnTo>
                  <a:lnTo>
                    <a:pt x="115" y="171"/>
                  </a:lnTo>
                  <a:lnTo>
                    <a:pt x="108" y="174"/>
                  </a:lnTo>
                  <a:lnTo>
                    <a:pt x="101" y="189"/>
                  </a:lnTo>
                  <a:lnTo>
                    <a:pt x="89" y="192"/>
                  </a:lnTo>
                  <a:lnTo>
                    <a:pt x="75" y="186"/>
                  </a:lnTo>
                  <a:lnTo>
                    <a:pt x="63" y="170"/>
                  </a:lnTo>
                  <a:lnTo>
                    <a:pt x="32" y="173"/>
                  </a:lnTo>
                  <a:lnTo>
                    <a:pt x="7" y="16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38"/>
                  </a:lnTo>
                  <a:lnTo>
                    <a:pt x="10" y="119"/>
                  </a:lnTo>
                  <a:lnTo>
                    <a:pt x="6" y="111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22" y="94"/>
                  </a:lnTo>
                  <a:lnTo>
                    <a:pt x="24" y="85"/>
                  </a:lnTo>
                  <a:lnTo>
                    <a:pt x="43" y="70"/>
                  </a:lnTo>
                  <a:lnTo>
                    <a:pt x="53" y="73"/>
                  </a:lnTo>
                  <a:lnTo>
                    <a:pt x="58" y="65"/>
                  </a:lnTo>
                  <a:lnTo>
                    <a:pt x="72" y="59"/>
                  </a:lnTo>
                  <a:lnTo>
                    <a:pt x="97" y="55"/>
                  </a:lnTo>
                  <a:lnTo>
                    <a:pt x="112" y="72"/>
                  </a:lnTo>
                  <a:lnTo>
                    <a:pt x="121" y="72"/>
                  </a:lnTo>
                  <a:lnTo>
                    <a:pt x="141" y="56"/>
                  </a:lnTo>
                  <a:lnTo>
                    <a:pt x="164" y="53"/>
                  </a:lnTo>
                  <a:lnTo>
                    <a:pt x="170" y="47"/>
                  </a:lnTo>
                  <a:lnTo>
                    <a:pt x="169" y="39"/>
                  </a:lnTo>
                  <a:lnTo>
                    <a:pt x="182" y="29"/>
                  </a:lnTo>
                  <a:lnTo>
                    <a:pt x="213" y="26"/>
                  </a:lnTo>
                  <a:lnTo>
                    <a:pt x="242" y="30"/>
                  </a:lnTo>
                  <a:lnTo>
                    <a:pt x="246" y="24"/>
                  </a:lnTo>
                  <a:lnTo>
                    <a:pt x="267" y="36"/>
                  </a:lnTo>
                  <a:lnTo>
                    <a:pt x="274" y="32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327" y="0"/>
                  </a:lnTo>
                  <a:lnTo>
                    <a:pt x="327" y="17"/>
                  </a:lnTo>
                  <a:lnTo>
                    <a:pt x="342" y="26"/>
                  </a:lnTo>
                  <a:lnTo>
                    <a:pt x="329" y="79"/>
                  </a:lnTo>
                  <a:lnTo>
                    <a:pt x="330" y="99"/>
                  </a:lnTo>
                  <a:lnTo>
                    <a:pt x="339" y="108"/>
                  </a:lnTo>
                  <a:lnTo>
                    <a:pt x="344" y="98"/>
                  </a:lnTo>
                  <a:lnTo>
                    <a:pt x="356" y="118"/>
                  </a:lnTo>
                  <a:lnTo>
                    <a:pt x="367" y="124"/>
                  </a:lnTo>
                  <a:lnTo>
                    <a:pt x="357" y="131"/>
                  </a:lnTo>
                  <a:lnTo>
                    <a:pt x="370" y="134"/>
                  </a:lnTo>
                  <a:lnTo>
                    <a:pt x="367" y="143"/>
                  </a:lnTo>
                  <a:lnTo>
                    <a:pt x="344" y="160"/>
                  </a:lnTo>
                  <a:lnTo>
                    <a:pt x="343" y="166"/>
                  </a:lnTo>
                  <a:lnTo>
                    <a:pt x="347" y="170"/>
                  </a:lnTo>
                  <a:lnTo>
                    <a:pt x="383" y="170"/>
                  </a:lnTo>
                  <a:lnTo>
                    <a:pt x="386" y="174"/>
                  </a:lnTo>
                  <a:lnTo>
                    <a:pt x="378" y="177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9" name="Freeform 46"/>
            <p:cNvSpPr>
              <a:spLocks/>
            </p:cNvSpPr>
            <p:nvPr/>
          </p:nvSpPr>
          <p:spPr bwMode="auto">
            <a:xfrm>
              <a:off x="13511530" y="4101812"/>
              <a:ext cx="258763" cy="127000"/>
            </a:xfrm>
            <a:custGeom>
              <a:avLst/>
              <a:gdLst>
                <a:gd name="T0" fmla="*/ 93 w 489"/>
                <a:gd name="T1" fmla="*/ 69 h 242"/>
                <a:gd name="T2" fmla="*/ 110 w 489"/>
                <a:gd name="T3" fmla="*/ 51 h 242"/>
                <a:gd name="T4" fmla="*/ 159 w 489"/>
                <a:gd name="T5" fmla="*/ 36 h 242"/>
                <a:gd name="T6" fmla="*/ 218 w 489"/>
                <a:gd name="T7" fmla="*/ 49 h 242"/>
                <a:gd name="T8" fmla="*/ 290 w 489"/>
                <a:gd name="T9" fmla="*/ 37 h 242"/>
                <a:gd name="T10" fmla="*/ 349 w 489"/>
                <a:gd name="T11" fmla="*/ 37 h 242"/>
                <a:gd name="T12" fmla="*/ 410 w 489"/>
                <a:gd name="T13" fmla="*/ 10 h 242"/>
                <a:gd name="T14" fmla="*/ 426 w 489"/>
                <a:gd name="T15" fmla="*/ 2 h 242"/>
                <a:gd name="T16" fmla="*/ 436 w 489"/>
                <a:gd name="T17" fmla="*/ 0 h 242"/>
                <a:gd name="T18" fmla="*/ 456 w 489"/>
                <a:gd name="T19" fmla="*/ 23 h 242"/>
                <a:gd name="T20" fmla="*/ 462 w 489"/>
                <a:gd name="T21" fmla="*/ 74 h 242"/>
                <a:gd name="T22" fmla="*/ 473 w 489"/>
                <a:gd name="T23" fmla="*/ 100 h 242"/>
                <a:gd name="T24" fmla="*/ 485 w 489"/>
                <a:gd name="T25" fmla="*/ 126 h 242"/>
                <a:gd name="T26" fmla="*/ 459 w 489"/>
                <a:gd name="T27" fmla="*/ 167 h 242"/>
                <a:gd name="T28" fmla="*/ 449 w 489"/>
                <a:gd name="T29" fmla="*/ 162 h 242"/>
                <a:gd name="T30" fmla="*/ 418 w 489"/>
                <a:gd name="T31" fmla="*/ 180 h 242"/>
                <a:gd name="T32" fmla="*/ 397 w 489"/>
                <a:gd name="T33" fmla="*/ 177 h 242"/>
                <a:gd name="T34" fmla="*/ 361 w 489"/>
                <a:gd name="T35" fmla="*/ 183 h 242"/>
                <a:gd name="T36" fmla="*/ 355 w 489"/>
                <a:gd name="T37" fmla="*/ 164 h 242"/>
                <a:gd name="T38" fmla="*/ 354 w 489"/>
                <a:gd name="T39" fmla="*/ 145 h 242"/>
                <a:gd name="T40" fmla="*/ 323 w 489"/>
                <a:gd name="T41" fmla="*/ 138 h 242"/>
                <a:gd name="T42" fmla="*/ 306 w 489"/>
                <a:gd name="T43" fmla="*/ 131 h 242"/>
                <a:gd name="T44" fmla="*/ 282 w 489"/>
                <a:gd name="T45" fmla="*/ 122 h 242"/>
                <a:gd name="T46" fmla="*/ 260 w 489"/>
                <a:gd name="T47" fmla="*/ 141 h 242"/>
                <a:gd name="T48" fmla="*/ 245 w 489"/>
                <a:gd name="T49" fmla="*/ 160 h 242"/>
                <a:gd name="T50" fmla="*/ 217 w 489"/>
                <a:gd name="T51" fmla="*/ 129 h 242"/>
                <a:gd name="T52" fmla="*/ 163 w 489"/>
                <a:gd name="T53" fmla="*/ 118 h 242"/>
                <a:gd name="T54" fmla="*/ 132 w 489"/>
                <a:gd name="T55" fmla="*/ 165 h 242"/>
                <a:gd name="T56" fmla="*/ 132 w 489"/>
                <a:gd name="T57" fmla="*/ 184 h 242"/>
                <a:gd name="T58" fmla="*/ 96 w 489"/>
                <a:gd name="T59" fmla="*/ 187 h 242"/>
                <a:gd name="T60" fmla="*/ 97 w 489"/>
                <a:gd name="T61" fmla="*/ 214 h 242"/>
                <a:gd name="T62" fmla="*/ 57 w 489"/>
                <a:gd name="T63" fmla="*/ 221 h 242"/>
                <a:gd name="T64" fmla="*/ 47 w 489"/>
                <a:gd name="T65" fmla="*/ 242 h 242"/>
                <a:gd name="T66" fmla="*/ 39 w 489"/>
                <a:gd name="T67" fmla="*/ 233 h 242"/>
                <a:gd name="T68" fmla="*/ 0 w 489"/>
                <a:gd name="T69" fmla="*/ 234 h 242"/>
                <a:gd name="T70" fmla="*/ 5 w 489"/>
                <a:gd name="T71" fmla="*/ 206 h 242"/>
                <a:gd name="T72" fmla="*/ 16 w 489"/>
                <a:gd name="T73" fmla="*/ 181 h 242"/>
                <a:gd name="T74" fmla="*/ 5 w 489"/>
                <a:gd name="T75" fmla="*/ 174 h 242"/>
                <a:gd name="T76" fmla="*/ 55 w 489"/>
                <a:gd name="T77" fmla="*/ 119 h 242"/>
                <a:gd name="T78" fmla="*/ 67 w 489"/>
                <a:gd name="T79" fmla="*/ 6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242">
                  <a:moveTo>
                    <a:pt x="67" y="64"/>
                  </a:moveTo>
                  <a:lnTo>
                    <a:pt x="93" y="69"/>
                  </a:lnTo>
                  <a:lnTo>
                    <a:pt x="101" y="66"/>
                  </a:lnTo>
                  <a:lnTo>
                    <a:pt x="110" y="51"/>
                  </a:lnTo>
                  <a:lnTo>
                    <a:pt x="127" y="41"/>
                  </a:lnTo>
                  <a:lnTo>
                    <a:pt x="159" y="36"/>
                  </a:lnTo>
                  <a:lnTo>
                    <a:pt x="185" y="46"/>
                  </a:lnTo>
                  <a:lnTo>
                    <a:pt x="218" y="49"/>
                  </a:lnTo>
                  <a:lnTo>
                    <a:pt x="279" y="44"/>
                  </a:lnTo>
                  <a:lnTo>
                    <a:pt x="290" y="37"/>
                  </a:lnTo>
                  <a:lnTo>
                    <a:pt x="316" y="41"/>
                  </a:lnTo>
                  <a:lnTo>
                    <a:pt x="349" y="37"/>
                  </a:lnTo>
                  <a:lnTo>
                    <a:pt x="400" y="24"/>
                  </a:lnTo>
                  <a:lnTo>
                    <a:pt x="410" y="10"/>
                  </a:lnTo>
                  <a:lnTo>
                    <a:pt x="423" y="10"/>
                  </a:lnTo>
                  <a:lnTo>
                    <a:pt x="426" y="2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49" y="10"/>
                  </a:lnTo>
                  <a:lnTo>
                    <a:pt x="456" y="23"/>
                  </a:lnTo>
                  <a:lnTo>
                    <a:pt x="453" y="41"/>
                  </a:lnTo>
                  <a:lnTo>
                    <a:pt x="462" y="74"/>
                  </a:lnTo>
                  <a:lnTo>
                    <a:pt x="476" y="82"/>
                  </a:lnTo>
                  <a:lnTo>
                    <a:pt x="473" y="100"/>
                  </a:lnTo>
                  <a:lnTo>
                    <a:pt x="488" y="118"/>
                  </a:lnTo>
                  <a:lnTo>
                    <a:pt x="485" y="126"/>
                  </a:lnTo>
                  <a:lnTo>
                    <a:pt x="489" y="147"/>
                  </a:lnTo>
                  <a:lnTo>
                    <a:pt x="459" y="167"/>
                  </a:lnTo>
                  <a:lnTo>
                    <a:pt x="449" y="162"/>
                  </a:lnTo>
                  <a:lnTo>
                    <a:pt x="449" y="162"/>
                  </a:lnTo>
                  <a:lnTo>
                    <a:pt x="443" y="158"/>
                  </a:lnTo>
                  <a:lnTo>
                    <a:pt x="418" y="180"/>
                  </a:lnTo>
                  <a:lnTo>
                    <a:pt x="405" y="181"/>
                  </a:lnTo>
                  <a:lnTo>
                    <a:pt x="397" y="177"/>
                  </a:lnTo>
                  <a:lnTo>
                    <a:pt x="369" y="194"/>
                  </a:lnTo>
                  <a:lnTo>
                    <a:pt x="361" y="183"/>
                  </a:lnTo>
                  <a:lnTo>
                    <a:pt x="364" y="170"/>
                  </a:lnTo>
                  <a:lnTo>
                    <a:pt x="355" y="164"/>
                  </a:lnTo>
                  <a:lnTo>
                    <a:pt x="358" y="152"/>
                  </a:lnTo>
                  <a:lnTo>
                    <a:pt x="354" y="145"/>
                  </a:lnTo>
                  <a:lnTo>
                    <a:pt x="341" y="135"/>
                  </a:lnTo>
                  <a:lnTo>
                    <a:pt x="323" y="138"/>
                  </a:lnTo>
                  <a:lnTo>
                    <a:pt x="310" y="134"/>
                  </a:lnTo>
                  <a:lnTo>
                    <a:pt x="306" y="131"/>
                  </a:lnTo>
                  <a:lnTo>
                    <a:pt x="309" y="115"/>
                  </a:lnTo>
                  <a:lnTo>
                    <a:pt x="282" y="122"/>
                  </a:lnTo>
                  <a:lnTo>
                    <a:pt x="282" y="131"/>
                  </a:lnTo>
                  <a:lnTo>
                    <a:pt x="260" y="141"/>
                  </a:lnTo>
                  <a:lnTo>
                    <a:pt x="257" y="149"/>
                  </a:lnTo>
                  <a:lnTo>
                    <a:pt x="245" y="160"/>
                  </a:lnTo>
                  <a:lnTo>
                    <a:pt x="235" y="142"/>
                  </a:lnTo>
                  <a:lnTo>
                    <a:pt x="217" y="129"/>
                  </a:lnTo>
                  <a:lnTo>
                    <a:pt x="194" y="129"/>
                  </a:lnTo>
                  <a:lnTo>
                    <a:pt x="163" y="118"/>
                  </a:lnTo>
                  <a:lnTo>
                    <a:pt x="149" y="161"/>
                  </a:lnTo>
                  <a:lnTo>
                    <a:pt x="132" y="165"/>
                  </a:lnTo>
                  <a:lnTo>
                    <a:pt x="136" y="174"/>
                  </a:lnTo>
                  <a:lnTo>
                    <a:pt x="132" y="184"/>
                  </a:lnTo>
                  <a:lnTo>
                    <a:pt x="110" y="193"/>
                  </a:lnTo>
                  <a:lnTo>
                    <a:pt x="96" y="187"/>
                  </a:lnTo>
                  <a:lnTo>
                    <a:pt x="91" y="193"/>
                  </a:lnTo>
                  <a:lnTo>
                    <a:pt x="97" y="214"/>
                  </a:lnTo>
                  <a:lnTo>
                    <a:pt x="64" y="226"/>
                  </a:lnTo>
                  <a:lnTo>
                    <a:pt x="57" y="221"/>
                  </a:lnTo>
                  <a:lnTo>
                    <a:pt x="52" y="237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9" y="233"/>
                  </a:lnTo>
                  <a:lnTo>
                    <a:pt x="0" y="239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5" y="206"/>
                  </a:lnTo>
                  <a:lnTo>
                    <a:pt x="21" y="194"/>
                  </a:lnTo>
                  <a:lnTo>
                    <a:pt x="16" y="181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61" y="148"/>
                  </a:lnTo>
                  <a:lnTo>
                    <a:pt x="55" y="119"/>
                  </a:lnTo>
                  <a:lnTo>
                    <a:pt x="62" y="108"/>
                  </a:lnTo>
                  <a:lnTo>
                    <a:pt x="67" y="6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0" name="Freeform 47"/>
            <p:cNvSpPr>
              <a:spLocks/>
            </p:cNvSpPr>
            <p:nvPr/>
          </p:nvSpPr>
          <p:spPr bwMode="auto">
            <a:xfrm>
              <a:off x="14195743" y="3784312"/>
              <a:ext cx="184150" cy="165100"/>
            </a:xfrm>
            <a:custGeom>
              <a:avLst/>
              <a:gdLst>
                <a:gd name="T0" fmla="*/ 143 w 349"/>
                <a:gd name="T1" fmla="*/ 99 h 313"/>
                <a:gd name="T2" fmla="*/ 196 w 349"/>
                <a:gd name="T3" fmla="*/ 97 h 313"/>
                <a:gd name="T4" fmla="*/ 224 w 349"/>
                <a:gd name="T5" fmla="*/ 58 h 313"/>
                <a:gd name="T6" fmla="*/ 229 w 349"/>
                <a:gd name="T7" fmla="*/ 23 h 313"/>
                <a:gd name="T8" fmla="*/ 303 w 349"/>
                <a:gd name="T9" fmla="*/ 0 h 313"/>
                <a:gd name="T10" fmla="*/ 316 w 349"/>
                <a:gd name="T11" fmla="*/ 14 h 313"/>
                <a:gd name="T12" fmla="*/ 332 w 349"/>
                <a:gd name="T13" fmla="*/ 40 h 313"/>
                <a:gd name="T14" fmla="*/ 339 w 349"/>
                <a:gd name="T15" fmla="*/ 65 h 313"/>
                <a:gd name="T16" fmla="*/ 349 w 349"/>
                <a:gd name="T17" fmla="*/ 95 h 313"/>
                <a:gd name="T18" fmla="*/ 324 w 349"/>
                <a:gd name="T19" fmla="*/ 183 h 313"/>
                <a:gd name="T20" fmla="*/ 326 w 349"/>
                <a:gd name="T21" fmla="*/ 197 h 313"/>
                <a:gd name="T22" fmla="*/ 317 w 349"/>
                <a:gd name="T23" fmla="*/ 209 h 313"/>
                <a:gd name="T24" fmla="*/ 310 w 349"/>
                <a:gd name="T25" fmla="*/ 232 h 313"/>
                <a:gd name="T26" fmla="*/ 287 w 349"/>
                <a:gd name="T27" fmla="*/ 262 h 313"/>
                <a:gd name="T28" fmla="*/ 270 w 349"/>
                <a:gd name="T29" fmla="*/ 261 h 313"/>
                <a:gd name="T30" fmla="*/ 242 w 349"/>
                <a:gd name="T31" fmla="*/ 252 h 313"/>
                <a:gd name="T32" fmla="*/ 216 w 349"/>
                <a:gd name="T33" fmla="*/ 232 h 313"/>
                <a:gd name="T34" fmla="*/ 188 w 349"/>
                <a:gd name="T35" fmla="*/ 245 h 313"/>
                <a:gd name="T36" fmla="*/ 177 w 349"/>
                <a:gd name="T37" fmla="*/ 229 h 313"/>
                <a:gd name="T38" fmla="*/ 146 w 349"/>
                <a:gd name="T39" fmla="*/ 233 h 313"/>
                <a:gd name="T40" fmla="*/ 98 w 349"/>
                <a:gd name="T41" fmla="*/ 270 h 313"/>
                <a:gd name="T42" fmla="*/ 69 w 349"/>
                <a:gd name="T43" fmla="*/ 313 h 313"/>
                <a:gd name="T44" fmla="*/ 68 w 349"/>
                <a:gd name="T45" fmla="*/ 298 h 313"/>
                <a:gd name="T46" fmla="*/ 45 w 349"/>
                <a:gd name="T47" fmla="*/ 275 h 313"/>
                <a:gd name="T48" fmla="*/ 35 w 349"/>
                <a:gd name="T49" fmla="*/ 271 h 313"/>
                <a:gd name="T50" fmla="*/ 15 w 349"/>
                <a:gd name="T51" fmla="*/ 300 h 313"/>
                <a:gd name="T52" fmla="*/ 5 w 349"/>
                <a:gd name="T53" fmla="*/ 301 h 313"/>
                <a:gd name="T54" fmla="*/ 7 w 349"/>
                <a:gd name="T55" fmla="*/ 278 h 313"/>
                <a:gd name="T56" fmla="*/ 13 w 349"/>
                <a:gd name="T57" fmla="*/ 190 h 313"/>
                <a:gd name="T58" fmla="*/ 2 w 349"/>
                <a:gd name="T59" fmla="*/ 160 h 313"/>
                <a:gd name="T60" fmla="*/ 12 w 349"/>
                <a:gd name="T61" fmla="*/ 130 h 313"/>
                <a:gd name="T62" fmla="*/ 23 w 349"/>
                <a:gd name="T63" fmla="*/ 99 h 313"/>
                <a:gd name="T64" fmla="*/ 59 w 349"/>
                <a:gd name="T65" fmla="*/ 13 h 313"/>
                <a:gd name="T66" fmla="*/ 95 w 349"/>
                <a:gd name="T67" fmla="*/ 10 h 313"/>
                <a:gd name="T68" fmla="*/ 72 w 349"/>
                <a:gd name="T69" fmla="*/ 50 h 313"/>
                <a:gd name="T70" fmla="*/ 110 w 349"/>
                <a:gd name="T71" fmla="*/ 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9" h="313">
                  <a:moveTo>
                    <a:pt x="120" y="86"/>
                  </a:moveTo>
                  <a:lnTo>
                    <a:pt x="143" y="99"/>
                  </a:lnTo>
                  <a:lnTo>
                    <a:pt x="160" y="95"/>
                  </a:lnTo>
                  <a:lnTo>
                    <a:pt x="196" y="97"/>
                  </a:lnTo>
                  <a:lnTo>
                    <a:pt x="216" y="76"/>
                  </a:lnTo>
                  <a:lnTo>
                    <a:pt x="224" y="58"/>
                  </a:lnTo>
                  <a:lnTo>
                    <a:pt x="222" y="36"/>
                  </a:lnTo>
                  <a:lnTo>
                    <a:pt x="229" y="23"/>
                  </a:lnTo>
                  <a:lnTo>
                    <a:pt x="254" y="12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16" y="14"/>
                  </a:lnTo>
                  <a:lnTo>
                    <a:pt x="330" y="19"/>
                  </a:lnTo>
                  <a:lnTo>
                    <a:pt x="332" y="40"/>
                  </a:lnTo>
                  <a:lnTo>
                    <a:pt x="339" y="52"/>
                  </a:lnTo>
                  <a:lnTo>
                    <a:pt x="339" y="65"/>
                  </a:lnTo>
                  <a:lnTo>
                    <a:pt x="349" y="95"/>
                  </a:lnTo>
                  <a:lnTo>
                    <a:pt x="349" y="95"/>
                  </a:lnTo>
                  <a:lnTo>
                    <a:pt x="346" y="172"/>
                  </a:lnTo>
                  <a:lnTo>
                    <a:pt x="324" y="183"/>
                  </a:lnTo>
                  <a:lnTo>
                    <a:pt x="322" y="197"/>
                  </a:lnTo>
                  <a:lnTo>
                    <a:pt x="326" y="197"/>
                  </a:lnTo>
                  <a:lnTo>
                    <a:pt x="329" y="206"/>
                  </a:lnTo>
                  <a:lnTo>
                    <a:pt x="317" y="209"/>
                  </a:lnTo>
                  <a:lnTo>
                    <a:pt x="310" y="218"/>
                  </a:lnTo>
                  <a:lnTo>
                    <a:pt x="310" y="232"/>
                  </a:lnTo>
                  <a:lnTo>
                    <a:pt x="303" y="246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70" y="261"/>
                  </a:lnTo>
                  <a:lnTo>
                    <a:pt x="255" y="246"/>
                  </a:lnTo>
                  <a:lnTo>
                    <a:pt x="242" y="252"/>
                  </a:lnTo>
                  <a:lnTo>
                    <a:pt x="222" y="245"/>
                  </a:lnTo>
                  <a:lnTo>
                    <a:pt x="216" y="232"/>
                  </a:lnTo>
                  <a:lnTo>
                    <a:pt x="192" y="246"/>
                  </a:lnTo>
                  <a:lnTo>
                    <a:pt x="188" y="245"/>
                  </a:lnTo>
                  <a:lnTo>
                    <a:pt x="188" y="229"/>
                  </a:lnTo>
                  <a:lnTo>
                    <a:pt x="177" y="229"/>
                  </a:lnTo>
                  <a:lnTo>
                    <a:pt x="150" y="241"/>
                  </a:lnTo>
                  <a:lnTo>
                    <a:pt x="146" y="233"/>
                  </a:lnTo>
                  <a:lnTo>
                    <a:pt x="136" y="233"/>
                  </a:lnTo>
                  <a:lnTo>
                    <a:pt x="98" y="270"/>
                  </a:lnTo>
                  <a:lnTo>
                    <a:pt x="94" y="291"/>
                  </a:lnTo>
                  <a:lnTo>
                    <a:pt x="69" y="313"/>
                  </a:lnTo>
                  <a:lnTo>
                    <a:pt x="64" y="311"/>
                  </a:lnTo>
                  <a:lnTo>
                    <a:pt x="68" y="298"/>
                  </a:lnTo>
                  <a:lnTo>
                    <a:pt x="62" y="284"/>
                  </a:lnTo>
                  <a:lnTo>
                    <a:pt x="45" y="275"/>
                  </a:lnTo>
                  <a:lnTo>
                    <a:pt x="39" y="281"/>
                  </a:lnTo>
                  <a:lnTo>
                    <a:pt x="35" y="271"/>
                  </a:lnTo>
                  <a:lnTo>
                    <a:pt x="20" y="281"/>
                  </a:lnTo>
                  <a:lnTo>
                    <a:pt x="15" y="300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2" y="285"/>
                  </a:lnTo>
                  <a:lnTo>
                    <a:pt x="7" y="278"/>
                  </a:lnTo>
                  <a:lnTo>
                    <a:pt x="0" y="244"/>
                  </a:lnTo>
                  <a:lnTo>
                    <a:pt x="13" y="190"/>
                  </a:lnTo>
                  <a:lnTo>
                    <a:pt x="5" y="180"/>
                  </a:lnTo>
                  <a:lnTo>
                    <a:pt x="2" y="160"/>
                  </a:lnTo>
                  <a:lnTo>
                    <a:pt x="16" y="137"/>
                  </a:lnTo>
                  <a:lnTo>
                    <a:pt x="12" y="130"/>
                  </a:lnTo>
                  <a:lnTo>
                    <a:pt x="15" y="112"/>
                  </a:lnTo>
                  <a:lnTo>
                    <a:pt x="23" y="99"/>
                  </a:lnTo>
                  <a:lnTo>
                    <a:pt x="35" y="37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72" y="50"/>
                  </a:lnTo>
                  <a:lnTo>
                    <a:pt x="97" y="79"/>
                  </a:lnTo>
                  <a:lnTo>
                    <a:pt x="110" y="88"/>
                  </a:lnTo>
                  <a:lnTo>
                    <a:pt x="120" y="86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1" name="Freeform 48"/>
            <p:cNvSpPr>
              <a:spLocks/>
            </p:cNvSpPr>
            <p:nvPr/>
          </p:nvSpPr>
          <p:spPr bwMode="auto">
            <a:xfrm>
              <a:off x="13871893" y="4382799"/>
              <a:ext cx="177800" cy="212725"/>
            </a:xfrm>
            <a:custGeom>
              <a:avLst/>
              <a:gdLst>
                <a:gd name="T0" fmla="*/ 262 w 337"/>
                <a:gd name="T1" fmla="*/ 376 h 402"/>
                <a:gd name="T2" fmla="*/ 258 w 337"/>
                <a:gd name="T3" fmla="*/ 401 h 402"/>
                <a:gd name="T4" fmla="*/ 245 w 337"/>
                <a:gd name="T5" fmla="*/ 397 h 402"/>
                <a:gd name="T6" fmla="*/ 236 w 337"/>
                <a:gd name="T7" fmla="*/ 385 h 402"/>
                <a:gd name="T8" fmla="*/ 161 w 337"/>
                <a:gd name="T9" fmla="*/ 365 h 402"/>
                <a:gd name="T10" fmla="*/ 116 w 337"/>
                <a:gd name="T11" fmla="*/ 329 h 402"/>
                <a:gd name="T12" fmla="*/ 96 w 337"/>
                <a:gd name="T13" fmla="*/ 304 h 402"/>
                <a:gd name="T14" fmla="*/ 119 w 337"/>
                <a:gd name="T15" fmla="*/ 284 h 402"/>
                <a:gd name="T16" fmla="*/ 46 w 337"/>
                <a:gd name="T17" fmla="*/ 241 h 402"/>
                <a:gd name="T18" fmla="*/ 20 w 337"/>
                <a:gd name="T19" fmla="*/ 208 h 402"/>
                <a:gd name="T20" fmla="*/ 3 w 337"/>
                <a:gd name="T21" fmla="*/ 172 h 402"/>
                <a:gd name="T22" fmla="*/ 40 w 337"/>
                <a:gd name="T23" fmla="*/ 149 h 402"/>
                <a:gd name="T24" fmla="*/ 7 w 337"/>
                <a:gd name="T25" fmla="*/ 131 h 402"/>
                <a:gd name="T26" fmla="*/ 23 w 337"/>
                <a:gd name="T27" fmla="*/ 104 h 402"/>
                <a:gd name="T28" fmla="*/ 44 w 337"/>
                <a:gd name="T29" fmla="*/ 100 h 402"/>
                <a:gd name="T30" fmla="*/ 29 w 337"/>
                <a:gd name="T31" fmla="*/ 82 h 402"/>
                <a:gd name="T32" fmla="*/ 3 w 337"/>
                <a:gd name="T33" fmla="*/ 41 h 402"/>
                <a:gd name="T34" fmla="*/ 11 w 337"/>
                <a:gd name="T35" fmla="*/ 29 h 402"/>
                <a:gd name="T36" fmla="*/ 17 w 337"/>
                <a:gd name="T37" fmla="*/ 31 h 402"/>
                <a:gd name="T38" fmla="*/ 27 w 337"/>
                <a:gd name="T39" fmla="*/ 48 h 402"/>
                <a:gd name="T40" fmla="*/ 67 w 337"/>
                <a:gd name="T41" fmla="*/ 31 h 402"/>
                <a:gd name="T42" fmla="*/ 134 w 337"/>
                <a:gd name="T43" fmla="*/ 15 h 402"/>
                <a:gd name="T44" fmla="*/ 184 w 337"/>
                <a:gd name="T45" fmla="*/ 3 h 402"/>
                <a:gd name="T46" fmla="*/ 209 w 337"/>
                <a:gd name="T47" fmla="*/ 0 h 402"/>
                <a:gd name="T48" fmla="*/ 219 w 337"/>
                <a:gd name="T49" fmla="*/ 44 h 402"/>
                <a:gd name="T50" fmla="*/ 239 w 337"/>
                <a:gd name="T51" fmla="*/ 64 h 402"/>
                <a:gd name="T52" fmla="*/ 217 w 337"/>
                <a:gd name="T53" fmla="*/ 68 h 402"/>
                <a:gd name="T54" fmla="*/ 207 w 337"/>
                <a:gd name="T55" fmla="*/ 87 h 402"/>
                <a:gd name="T56" fmla="*/ 174 w 337"/>
                <a:gd name="T57" fmla="*/ 123 h 402"/>
                <a:gd name="T58" fmla="*/ 191 w 337"/>
                <a:gd name="T59" fmla="*/ 150 h 402"/>
                <a:gd name="T60" fmla="*/ 201 w 337"/>
                <a:gd name="T61" fmla="*/ 163 h 402"/>
                <a:gd name="T62" fmla="*/ 193 w 337"/>
                <a:gd name="T63" fmla="*/ 205 h 402"/>
                <a:gd name="T64" fmla="*/ 204 w 337"/>
                <a:gd name="T65" fmla="*/ 218 h 402"/>
                <a:gd name="T66" fmla="*/ 236 w 337"/>
                <a:gd name="T67" fmla="*/ 205 h 402"/>
                <a:gd name="T68" fmla="*/ 285 w 337"/>
                <a:gd name="T69" fmla="*/ 206 h 402"/>
                <a:gd name="T70" fmla="*/ 284 w 337"/>
                <a:gd name="T71" fmla="*/ 241 h 402"/>
                <a:gd name="T72" fmla="*/ 337 w 337"/>
                <a:gd name="T73" fmla="*/ 281 h 402"/>
                <a:gd name="T74" fmla="*/ 331 w 337"/>
                <a:gd name="T75" fmla="*/ 290 h 402"/>
                <a:gd name="T76" fmla="*/ 311 w 337"/>
                <a:gd name="T77" fmla="*/ 314 h 402"/>
                <a:gd name="T78" fmla="*/ 320 w 337"/>
                <a:gd name="T79" fmla="*/ 335 h 402"/>
                <a:gd name="T80" fmla="*/ 282 w 337"/>
                <a:gd name="T81" fmla="*/ 3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402">
                  <a:moveTo>
                    <a:pt x="272" y="369"/>
                  </a:moveTo>
                  <a:lnTo>
                    <a:pt x="262" y="376"/>
                  </a:lnTo>
                  <a:lnTo>
                    <a:pt x="256" y="388"/>
                  </a:lnTo>
                  <a:lnTo>
                    <a:pt x="258" y="401"/>
                  </a:lnTo>
                  <a:lnTo>
                    <a:pt x="249" y="402"/>
                  </a:lnTo>
                  <a:lnTo>
                    <a:pt x="245" y="397"/>
                  </a:lnTo>
                  <a:lnTo>
                    <a:pt x="250" y="384"/>
                  </a:lnTo>
                  <a:lnTo>
                    <a:pt x="236" y="385"/>
                  </a:lnTo>
                  <a:lnTo>
                    <a:pt x="203" y="372"/>
                  </a:lnTo>
                  <a:lnTo>
                    <a:pt x="161" y="365"/>
                  </a:lnTo>
                  <a:lnTo>
                    <a:pt x="124" y="343"/>
                  </a:lnTo>
                  <a:lnTo>
                    <a:pt x="116" y="329"/>
                  </a:lnTo>
                  <a:lnTo>
                    <a:pt x="119" y="316"/>
                  </a:lnTo>
                  <a:lnTo>
                    <a:pt x="96" y="304"/>
                  </a:lnTo>
                  <a:lnTo>
                    <a:pt x="114" y="294"/>
                  </a:lnTo>
                  <a:lnTo>
                    <a:pt x="119" y="284"/>
                  </a:lnTo>
                  <a:lnTo>
                    <a:pt x="93" y="263"/>
                  </a:lnTo>
                  <a:lnTo>
                    <a:pt x="46" y="241"/>
                  </a:lnTo>
                  <a:lnTo>
                    <a:pt x="33" y="215"/>
                  </a:lnTo>
                  <a:lnTo>
                    <a:pt x="20" y="208"/>
                  </a:lnTo>
                  <a:lnTo>
                    <a:pt x="0" y="214"/>
                  </a:lnTo>
                  <a:lnTo>
                    <a:pt x="3" y="172"/>
                  </a:lnTo>
                  <a:lnTo>
                    <a:pt x="31" y="160"/>
                  </a:lnTo>
                  <a:lnTo>
                    <a:pt x="40" y="149"/>
                  </a:lnTo>
                  <a:lnTo>
                    <a:pt x="27" y="136"/>
                  </a:lnTo>
                  <a:lnTo>
                    <a:pt x="7" y="131"/>
                  </a:lnTo>
                  <a:lnTo>
                    <a:pt x="18" y="120"/>
                  </a:lnTo>
                  <a:lnTo>
                    <a:pt x="23" y="104"/>
                  </a:lnTo>
                  <a:lnTo>
                    <a:pt x="39" y="106"/>
                  </a:lnTo>
                  <a:lnTo>
                    <a:pt x="44" y="100"/>
                  </a:lnTo>
                  <a:lnTo>
                    <a:pt x="42" y="85"/>
                  </a:lnTo>
                  <a:lnTo>
                    <a:pt x="29" y="82"/>
                  </a:lnTo>
                  <a:lnTo>
                    <a:pt x="21" y="61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7" y="31"/>
                  </a:lnTo>
                  <a:lnTo>
                    <a:pt x="18" y="46"/>
                  </a:lnTo>
                  <a:lnTo>
                    <a:pt x="27" y="48"/>
                  </a:lnTo>
                  <a:lnTo>
                    <a:pt x="46" y="45"/>
                  </a:lnTo>
                  <a:lnTo>
                    <a:pt x="67" y="31"/>
                  </a:lnTo>
                  <a:lnTo>
                    <a:pt x="96" y="29"/>
                  </a:lnTo>
                  <a:lnTo>
                    <a:pt x="134" y="15"/>
                  </a:lnTo>
                  <a:lnTo>
                    <a:pt x="163" y="18"/>
                  </a:lnTo>
                  <a:lnTo>
                    <a:pt x="184" y="3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6" y="12"/>
                  </a:lnTo>
                  <a:lnTo>
                    <a:pt x="219" y="44"/>
                  </a:lnTo>
                  <a:lnTo>
                    <a:pt x="235" y="52"/>
                  </a:lnTo>
                  <a:lnTo>
                    <a:pt x="239" y="64"/>
                  </a:lnTo>
                  <a:lnTo>
                    <a:pt x="232" y="75"/>
                  </a:lnTo>
                  <a:lnTo>
                    <a:pt x="217" y="68"/>
                  </a:lnTo>
                  <a:lnTo>
                    <a:pt x="207" y="74"/>
                  </a:lnTo>
                  <a:lnTo>
                    <a:pt x="207" y="87"/>
                  </a:lnTo>
                  <a:lnTo>
                    <a:pt x="200" y="97"/>
                  </a:lnTo>
                  <a:lnTo>
                    <a:pt x="174" y="123"/>
                  </a:lnTo>
                  <a:lnTo>
                    <a:pt x="171" y="133"/>
                  </a:lnTo>
                  <a:lnTo>
                    <a:pt x="191" y="150"/>
                  </a:lnTo>
                  <a:lnTo>
                    <a:pt x="191" y="159"/>
                  </a:lnTo>
                  <a:lnTo>
                    <a:pt x="201" y="163"/>
                  </a:lnTo>
                  <a:lnTo>
                    <a:pt x="206" y="172"/>
                  </a:lnTo>
                  <a:lnTo>
                    <a:pt x="193" y="205"/>
                  </a:lnTo>
                  <a:lnTo>
                    <a:pt x="200" y="208"/>
                  </a:lnTo>
                  <a:lnTo>
                    <a:pt x="204" y="218"/>
                  </a:lnTo>
                  <a:lnTo>
                    <a:pt x="225" y="205"/>
                  </a:lnTo>
                  <a:lnTo>
                    <a:pt x="236" y="205"/>
                  </a:lnTo>
                  <a:lnTo>
                    <a:pt x="249" y="214"/>
                  </a:lnTo>
                  <a:lnTo>
                    <a:pt x="285" y="206"/>
                  </a:lnTo>
                  <a:lnTo>
                    <a:pt x="285" y="206"/>
                  </a:lnTo>
                  <a:lnTo>
                    <a:pt x="284" y="241"/>
                  </a:lnTo>
                  <a:lnTo>
                    <a:pt x="314" y="277"/>
                  </a:lnTo>
                  <a:lnTo>
                    <a:pt x="337" y="281"/>
                  </a:lnTo>
                  <a:lnTo>
                    <a:pt x="337" y="281"/>
                  </a:lnTo>
                  <a:lnTo>
                    <a:pt x="331" y="290"/>
                  </a:lnTo>
                  <a:lnTo>
                    <a:pt x="328" y="310"/>
                  </a:lnTo>
                  <a:lnTo>
                    <a:pt x="311" y="314"/>
                  </a:lnTo>
                  <a:lnTo>
                    <a:pt x="307" y="330"/>
                  </a:lnTo>
                  <a:lnTo>
                    <a:pt x="320" y="335"/>
                  </a:lnTo>
                  <a:lnTo>
                    <a:pt x="320" y="342"/>
                  </a:lnTo>
                  <a:lnTo>
                    <a:pt x="282" y="368"/>
                  </a:lnTo>
                  <a:lnTo>
                    <a:pt x="272" y="369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2" name="Freeform 49"/>
            <p:cNvSpPr>
              <a:spLocks noEditPoints="1"/>
            </p:cNvSpPr>
            <p:nvPr/>
          </p:nvSpPr>
          <p:spPr bwMode="auto">
            <a:xfrm>
              <a:off x="13082905" y="4316124"/>
              <a:ext cx="303213" cy="190500"/>
            </a:xfrm>
            <a:custGeom>
              <a:avLst/>
              <a:gdLst>
                <a:gd name="T0" fmla="*/ 220 w 572"/>
                <a:gd name="T1" fmla="*/ 272 h 360"/>
                <a:gd name="T2" fmla="*/ 200 w 572"/>
                <a:gd name="T3" fmla="*/ 294 h 360"/>
                <a:gd name="T4" fmla="*/ 197 w 572"/>
                <a:gd name="T5" fmla="*/ 279 h 360"/>
                <a:gd name="T6" fmla="*/ 175 w 572"/>
                <a:gd name="T7" fmla="*/ 304 h 360"/>
                <a:gd name="T8" fmla="*/ 105 w 572"/>
                <a:gd name="T9" fmla="*/ 308 h 360"/>
                <a:gd name="T10" fmla="*/ 66 w 572"/>
                <a:gd name="T11" fmla="*/ 270 h 360"/>
                <a:gd name="T12" fmla="*/ 47 w 572"/>
                <a:gd name="T13" fmla="*/ 294 h 360"/>
                <a:gd name="T14" fmla="*/ 11 w 572"/>
                <a:gd name="T15" fmla="*/ 315 h 360"/>
                <a:gd name="T16" fmla="*/ 18 w 572"/>
                <a:gd name="T17" fmla="*/ 269 h 360"/>
                <a:gd name="T18" fmla="*/ 2 w 572"/>
                <a:gd name="T19" fmla="*/ 230 h 360"/>
                <a:gd name="T20" fmla="*/ 26 w 572"/>
                <a:gd name="T21" fmla="*/ 208 h 360"/>
                <a:gd name="T22" fmla="*/ 2 w 572"/>
                <a:gd name="T23" fmla="*/ 165 h 360"/>
                <a:gd name="T24" fmla="*/ 14 w 572"/>
                <a:gd name="T25" fmla="*/ 138 h 360"/>
                <a:gd name="T26" fmla="*/ 56 w 572"/>
                <a:gd name="T27" fmla="*/ 122 h 360"/>
                <a:gd name="T28" fmla="*/ 40 w 572"/>
                <a:gd name="T29" fmla="*/ 100 h 360"/>
                <a:gd name="T30" fmla="*/ 76 w 572"/>
                <a:gd name="T31" fmla="*/ 108 h 360"/>
                <a:gd name="T32" fmla="*/ 105 w 572"/>
                <a:gd name="T33" fmla="*/ 129 h 360"/>
                <a:gd name="T34" fmla="*/ 168 w 572"/>
                <a:gd name="T35" fmla="*/ 110 h 360"/>
                <a:gd name="T36" fmla="*/ 213 w 572"/>
                <a:gd name="T37" fmla="*/ 80 h 360"/>
                <a:gd name="T38" fmla="*/ 214 w 572"/>
                <a:gd name="T39" fmla="*/ 59 h 360"/>
                <a:gd name="T40" fmla="*/ 240 w 572"/>
                <a:gd name="T41" fmla="*/ 49 h 360"/>
                <a:gd name="T42" fmla="*/ 246 w 572"/>
                <a:gd name="T43" fmla="*/ 25 h 360"/>
                <a:gd name="T44" fmla="*/ 262 w 572"/>
                <a:gd name="T45" fmla="*/ 7 h 360"/>
                <a:gd name="T46" fmla="*/ 283 w 572"/>
                <a:gd name="T47" fmla="*/ 8 h 360"/>
                <a:gd name="T48" fmla="*/ 292 w 572"/>
                <a:gd name="T49" fmla="*/ 0 h 360"/>
                <a:gd name="T50" fmla="*/ 299 w 572"/>
                <a:gd name="T51" fmla="*/ 49 h 360"/>
                <a:gd name="T52" fmla="*/ 286 w 572"/>
                <a:gd name="T53" fmla="*/ 74 h 360"/>
                <a:gd name="T54" fmla="*/ 331 w 572"/>
                <a:gd name="T55" fmla="*/ 103 h 360"/>
                <a:gd name="T56" fmla="*/ 325 w 572"/>
                <a:gd name="T57" fmla="*/ 145 h 360"/>
                <a:gd name="T58" fmla="*/ 360 w 572"/>
                <a:gd name="T59" fmla="*/ 159 h 360"/>
                <a:gd name="T60" fmla="*/ 389 w 572"/>
                <a:gd name="T61" fmla="*/ 158 h 360"/>
                <a:gd name="T62" fmla="*/ 402 w 572"/>
                <a:gd name="T63" fmla="*/ 113 h 360"/>
                <a:gd name="T64" fmla="*/ 413 w 572"/>
                <a:gd name="T65" fmla="*/ 95 h 360"/>
                <a:gd name="T66" fmla="*/ 428 w 572"/>
                <a:gd name="T67" fmla="*/ 86 h 360"/>
                <a:gd name="T68" fmla="*/ 429 w 572"/>
                <a:gd name="T69" fmla="*/ 113 h 360"/>
                <a:gd name="T70" fmla="*/ 451 w 572"/>
                <a:gd name="T71" fmla="*/ 152 h 360"/>
                <a:gd name="T72" fmla="*/ 458 w 572"/>
                <a:gd name="T73" fmla="*/ 190 h 360"/>
                <a:gd name="T74" fmla="*/ 487 w 572"/>
                <a:gd name="T75" fmla="*/ 191 h 360"/>
                <a:gd name="T76" fmla="*/ 491 w 572"/>
                <a:gd name="T77" fmla="*/ 201 h 360"/>
                <a:gd name="T78" fmla="*/ 492 w 572"/>
                <a:gd name="T79" fmla="*/ 219 h 360"/>
                <a:gd name="T80" fmla="*/ 479 w 572"/>
                <a:gd name="T81" fmla="*/ 288 h 360"/>
                <a:gd name="T82" fmla="*/ 449 w 572"/>
                <a:gd name="T83" fmla="*/ 308 h 360"/>
                <a:gd name="T84" fmla="*/ 461 w 572"/>
                <a:gd name="T85" fmla="*/ 350 h 360"/>
                <a:gd name="T86" fmla="*/ 445 w 572"/>
                <a:gd name="T87" fmla="*/ 341 h 360"/>
                <a:gd name="T88" fmla="*/ 413 w 572"/>
                <a:gd name="T89" fmla="*/ 331 h 360"/>
                <a:gd name="T90" fmla="*/ 340 w 572"/>
                <a:gd name="T91" fmla="*/ 292 h 360"/>
                <a:gd name="T92" fmla="*/ 322 w 572"/>
                <a:gd name="T93" fmla="*/ 298 h 360"/>
                <a:gd name="T94" fmla="*/ 320 w 572"/>
                <a:gd name="T95" fmla="*/ 265 h 360"/>
                <a:gd name="T96" fmla="*/ 278 w 572"/>
                <a:gd name="T97" fmla="*/ 273 h 360"/>
                <a:gd name="T98" fmla="*/ 230 w 572"/>
                <a:gd name="T99" fmla="*/ 279 h 360"/>
                <a:gd name="T100" fmla="*/ 487 w 572"/>
                <a:gd name="T101" fmla="*/ 343 h 360"/>
                <a:gd name="T102" fmla="*/ 467 w 572"/>
                <a:gd name="T103" fmla="*/ 334 h 360"/>
                <a:gd name="T104" fmla="*/ 487 w 572"/>
                <a:gd name="T105" fmla="*/ 304 h 360"/>
                <a:gd name="T106" fmla="*/ 528 w 572"/>
                <a:gd name="T107" fmla="*/ 324 h 360"/>
                <a:gd name="T108" fmla="*/ 572 w 572"/>
                <a:gd name="T109" fmla="*/ 311 h 360"/>
                <a:gd name="T110" fmla="*/ 536 w 572"/>
                <a:gd name="T111" fmla="*/ 327 h 360"/>
                <a:gd name="T112" fmla="*/ 536 w 572"/>
                <a:gd name="T113" fmla="*/ 348 h 360"/>
                <a:gd name="T114" fmla="*/ 518 w 572"/>
                <a:gd name="T115" fmla="*/ 335 h 360"/>
                <a:gd name="T116" fmla="*/ 501 w 572"/>
                <a:gd name="T117" fmla="*/ 33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2" h="360">
                  <a:moveTo>
                    <a:pt x="230" y="279"/>
                  </a:moveTo>
                  <a:lnTo>
                    <a:pt x="220" y="272"/>
                  </a:lnTo>
                  <a:lnTo>
                    <a:pt x="213" y="288"/>
                  </a:lnTo>
                  <a:lnTo>
                    <a:pt x="200" y="294"/>
                  </a:lnTo>
                  <a:lnTo>
                    <a:pt x="194" y="291"/>
                  </a:lnTo>
                  <a:lnTo>
                    <a:pt x="197" y="279"/>
                  </a:lnTo>
                  <a:lnTo>
                    <a:pt x="190" y="278"/>
                  </a:lnTo>
                  <a:lnTo>
                    <a:pt x="175" y="304"/>
                  </a:lnTo>
                  <a:lnTo>
                    <a:pt x="145" y="322"/>
                  </a:lnTo>
                  <a:lnTo>
                    <a:pt x="105" y="308"/>
                  </a:lnTo>
                  <a:lnTo>
                    <a:pt x="106" y="294"/>
                  </a:lnTo>
                  <a:lnTo>
                    <a:pt x="66" y="270"/>
                  </a:lnTo>
                  <a:lnTo>
                    <a:pt x="53" y="278"/>
                  </a:lnTo>
                  <a:lnTo>
                    <a:pt x="47" y="294"/>
                  </a:lnTo>
                  <a:lnTo>
                    <a:pt x="14" y="325"/>
                  </a:lnTo>
                  <a:lnTo>
                    <a:pt x="11" y="315"/>
                  </a:lnTo>
                  <a:lnTo>
                    <a:pt x="20" y="299"/>
                  </a:lnTo>
                  <a:lnTo>
                    <a:pt x="18" y="269"/>
                  </a:lnTo>
                  <a:lnTo>
                    <a:pt x="0" y="242"/>
                  </a:lnTo>
                  <a:lnTo>
                    <a:pt x="2" y="230"/>
                  </a:lnTo>
                  <a:lnTo>
                    <a:pt x="15" y="229"/>
                  </a:lnTo>
                  <a:lnTo>
                    <a:pt x="26" y="208"/>
                  </a:lnTo>
                  <a:lnTo>
                    <a:pt x="21" y="187"/>
                  </a:lnTo>
                  <a:lnTo>
                    <a:pt x="2" y="165"/>
                  </a:lnTo>
                  <a:lnTo>
                    <a:pt x="7" y="162"/>
                  </a:lnTo>
                  <a:lnTo>
                    <a:pt x="14" y="138"/>
                  </a:lnTo>
                  <a:lnTo>
                    <a:pt x="62" y="131"/>
                  </a:lnTo>
                  <a:lnTo>
                    <a:pt x="56" y="122"/>
                  </a:lnTo>
                  <a:lnTo>
                    <a:pt x="34" y="115"/>
                  </a:lnTo>
                  <a:lnTo>
                    <a:pt x="40" y="100"/>
                  </a:lnTo>
                  <a:lnTo>
                    <a:pt x="56" y="113"/>
                  </a:lnTo>
                  <a:lnTo>
                    <a:pt x="76" y="108"/>
                  </a:lnTo>
                  <a:lnTo>
                    <a:pt x="85" y="110"/>
                  </a:lnTo>
                  <a:lnTo>
                    <a:pt x="105" y="129"/>
                  </a:lnTo>
                  <a:lnTo>
                    <a:pt x="158" y="125"/>
                  </a:lnTo>
                  <a:lnTo>
                    <a:pt x="168" y="110"/>
                  </a:lnTo>
                  <a:lnTo>
                    <a:pt x="187" y="110"/>
                  </a:lnTo>
                  <a:lnTo>
                    <a:pt x="213" y="80"/>
                  </a:lnTo>
                  <a:lnTo>
                    <a:pt x="209" y="69"/>
                  </a:lnTo>
                  <a:lnTo>
                    <a:pt x="214" y="59"/>
                  </a:lnTo>
                  <a:lnTo>
                    <a:pt x="227" y="61"/>
                  </a:lnTo>
                  <a:lnTo>
                    <a:pt x="240" y="49"/>
                  </a:lnTo>
                  <a:lnTo>
                    <a:pt x="246" y="41"/>
                  </a:lnTo>
                  <a:lnTo>
                    <a:pt x="246" y="25"/>
                  </a:lnTo>
                  <a:lnTo>
                    <a:pt x="255" y="23"/>
                  </a:lnTo>
                  <a:lnTo>
                    <a:pt x="262" y="7"/>
                  </a:lnTo>
                  <a:lnTo>
                    <a:pt x="266" y="4"/>
                  </a:lnTo>
                  <a:lnTo>
                    <a:pt x="283" y="8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07" y="46"/>
                  </a:lnTo>
                  <a:lnTo>
                    <a:pt x="299" y="49"/>
                  </a:lnTo>
                  <a:lnTo>
                    <a:pt x="299" y="63"/>
                  </a:lnTo>
                  <a:lnTo>
                    <a:pt x="286" y="74"/>
                  </a:lnTo>
                  <a:lnTo>
                    <a:pt x="298" y="105"/>
                  </a:lnTo>
                  <a:lnTo>
                    <a:pt x="331" y="103"/>
                  </a:lnTo>
                  <a:lnTo>
                    <a:pt x="322" y="131"/>
                  </a:lnTo>
                  <a:lnTo>
                    <a:pt x="325" y="145"/>
                  </a:lnTo>
                  <a:lnTo>
                    <a:pt x="341" y="161"/>
                  </a:lnTo>
                  <a:lnTo>
                    <a:pt x="360" y="159"/>
                  </a:lnTo>
                  <a:lnTo>
                    <a:pt x="376" y="147"/>
                  </a:lnTo>
                  <a:lnTo>
                    <a:pt x="389" y="158"/>
                  </a:lnTo>
                  <a:lnTo>
                    <a:pt x="409" y="129"/>
                  </a:lnTo>
                  <a:lnTo>
                    <a:pt x="402" y="113"/>
                  </a:lnTo>
                  <a:lnTo>
                    <a:pt x="405" y="108"/>
                  </a:lnTo>
                  <a:lnTo>
                    <a:pt x="413" y="95"/>
                  </a:lnTo>
                  <a:lnTo>
                    <a:pt x="428" y="86"/>
                  </a:lnTo>
                  <a:lnTo>
                    <a:pt x="428" y="86"/>
                  </a:lnTo>
                  <a:lnTo>
                    <a:pt x="432" y="99"/>
                  </a:lnTo>
                  <a:lnTo>
                    <a:pt x="429" y="113"/>
                  </a:lnTo>
                  <a:lnTo>
                    <a:pt x="433" y="138"/>
                  </a:lnTo>
                  <a:lnTo>
                    <a:pt x="451" y="152"/>
                  </a:lnTo>
                  <a:lnTo>
                    <a:pt x="449" y="164"/>
                  </a:lnTo>
                  <a:lnTo>
                    <a:pt x="458" y="190"/>
                  </a:lnTo>
                  <a:lnTo>
                    <a:pt x="481" y="196"/>
                  </a:lnTo>
                  <a:lnTo>
                    <a:pt x="487" y="191"/>
                  </a:lnTo>
                  <a:lnTo>
                    <a:pt x="487" y="191"/>
                  </a:lnTo>
                  <a:lnTo>
                    <a:pt x="491" y="201"/>
                  </a:lnTo>
                  <a:lnTo>
                    <a:pt x="487" y="210"/>
                  </a:lnTo>
                  <a:lnTo>
                    <a:pt x="492" y="219"/>
                  </a:lnTo>
                  <a:lnTo>
                    <a:pt x="475" y="234"/>
                  </a:lnTo>
                  <a:lnTo>
                    <a:pt x="479" y="288"/>
                  </a:lnTo>
                  <a:lnTo>
                    <a:pt x="469" y="305"/>
                  </a:lnTo>
                  <a:lnTo>
                    <a:pt x="449" y="308"/>
                  </a:lnTo>
                  <a:lnTo>
                    <a:pt x="449" y="337"/>
                  </a:lnTo>
                  <a:lnTo>
                    <a:pt x="461" y="350"/>
                  </a:lnTo>
                  <a:lnTo>
                    <a:pt x="454" y="360"/>
                  </a:lnTo>
                  <a:lnTo>
                    <a:pt x="445" y="341"/>
                  </a:lnTo>
                  <a:lnTo>
                    <a:pt x="419" y="328"/>
                  </a:lnTo>
                  <a:lnTo>
                    <a:pt x="413" y="331"/>
                  </a:lnTo>
                  <a:lnTo>
                    <a:pt x="348" y="282"/>
                  </a:lnTo>
                  <a:lnTo>
                    <a:pt x="340" y="292"/>
                  </a:lnTo>
                  <a:lnTo>
                    <a:pt x="338" y="302"/>
                  </a:lnTo>
                  <a:lnTo>
                    <a:pt x="322" y="298"/>
                  </a:lnTo>
                  <a:lnTo>
                    <a:pt x="343" y="278"/>
                  </a:lnTo>
                  <a:lnTo>
                    <a:pt x="320" y="265"/>
                  </a:lnTo>
                  <a:lnTo>
                    <a:pt x="311" y="263"/>
                  </a:lnTo>
                  <a:lnTo>
                    <a:pt x="278" y="273"/>
                  </a:lnTo>
                  <a:lnTo>
                    <a:pt x="240" y="291"/>
                  </a:lnTo>
                  <a:lnTo>
                    <a:pt x="230" y="279"/>
                  </a:lnTo>
                  <a:close/>
                  <a:moveTo>
                    <a:pt x="503" y="344"/>
                  </a:moveTo>
                  <a:lnTo>
                    <a:pt x="487" y="343"/>
                  </a:lnTo>
                  <a:lnTo>
                    <a:pt x="477" y="350"/>
                  </a:lnTo>
                  <a:lnTo>
                    <a:pt x="467" y="334"/>
                  </a:lnTo>
                  <a:lnTo>
                    <a:pt x="465" y="319"/>
                  </a:lnTo>
                  <a:lnTo>
                    <a:pt x="487" y="304"/>
                  </a:lnTo>
                  <a:lnTo>
                    <a:pt x="511" y="324"/>
                  </a:lnTo>
                  <a:lnTo>
                    <a:pt x="528" y="324"/>
                  </a:lnTo>
                  <a:lnTo>
                    <a:pt x="552" y="309"/>
                  </a:lnTo>
                  <a:lnTo>
                    <a:pt x="572" y="311"/>
                  </a:lnTo>
                  <a:lnTo>
                    <a:pt x="549" y="328"/>
                  </a:lnTo>
                  <a:lnTo>
                    <a:pt x="536" y="327"/>
                  </a:lnTo>
                  <a:lnTo>
                    <a:pt x="533" y="332"/>
                  </a:lnTo>
                  <a:lnTo>
                    <a:pt x="536" y="348"/>
                  </a:lnTo>
                  <a:lnTo>
                    <a:pt x="520" y="350"/>
                  </a:lnTo>
                  <a:lnTo>
                    <a:pt x="518" y="335"/>
                  </a:lnTo>
                  <a:lnTo>
                    <a:pt x="511" y="332"/>
                  </a:lnTo>
                  <a:lnTo>
                    <a:pt x="501" y="335"/>
                  </a:lnTo>
                  <a:lnTo>
                    <a:pt x="503" y="34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3" name="Freeform 50"/>
            <p:cNvSpPr>
              <a:spLocks/>
            </p:cNvSpPr>
            <p:nvPr/>
          </p:nvSpPr>
          <p:spPr bwMode="auto">
            <a:xfrm>
              <a:off x="14459268" y="4019262"/>
              <a:ext cx="177800" cy="182563"/>
            </a:xfrm>
            <a:custGeom>
              <a:avLst/>
              <a:gdLst>
                <a:gd name="T0" fmla="*/ 338 w 338"/>
                <a:gd name="T1" fmla="*/ 130 h 346"/>
                <a:gd name="T2" fmla="*/ 338 w 338"/>
                <a:gd name="T3" fmla="*/ 178 h 346"/>
                <a:gd name="T4" fmla="*/ 330 w 338"/>
                <a:gd name="T5" fmla="*/ 189 h 346"/>
                <a:gd name="T6" fmla="*/ 322 w 338"/>
                <a:gd name="T7" fmla="*/ 199 h 346"/>
                <a:gd name="T8" fmla="*/ 309 w 338"/>
                <a:gd name="T9" fmla="*/ 201 h 346"/>
                <a:gd name="T10" fmla="*/ 302 w 338"/>
                <a:gd name="T11" fmla="*/ 212 h 346"/>
                <a:gd name="T12" fmla="*/ 268 w 338"/>
                <a:gd name="T13" fmla="*/ 228 h 346"/>
                <a:gd name="T14" fmla="*/ 261 w 338"/>
                <a:gd name="T15" fmla="*/ 248 h 346"/>
                <a:gd name="T16" fmla="*/ 261 w 338"/>
                <a:gd name="T17" fmla="*/ 248 h 346"/>
                <a:gd name="T18" fmla="*/ 250 w 338"/>
                <a:gd name="T19" fmla="*/ 255 h 346"/>
                <a:gd name="T20" fmla="*/ 237 w 338"/>
                <a:gd name="T21" fmla="*/ 254 h 346"/>
                <a:gd name="T22" fmla="*/ 231 w 338"/>
                <a:gd name="T23" fmla="*/ 258 h 346"/>
                <a:gd name="T24" fmla="*/ 181 w 338"/>
                <a:gd name="T25" fmla="*/ 267 h 346"/>
                <a:gd name="T26" fmla="*/ 172 w 338"/>
                <a:gd name="T27" fmla="*/ 250 h 346"/>
                <a:gd name="T28" fmla="*/ 153 w 338"/>
                <a:gd name="T29" fmla="*/ 251 h 346"/>
                <a:gd name="T30" fmla="*/ 143 w 338"/>
                <a:gd name="T31" fmla="*/ 229 h 346"/>
                <a:gd name="T32" fmla="*/ 126 w 338"/>
                <a:gd name="T33" fmla="*/ 245 h 346"/>
                <a:gd name="T34" fmla="*/ 126 w 338"/>
                <a:gd name="T35" fmla="*/ 276 h 346"/>
                <a:gd name="T36" fmla="*/ 119 w 338"/>
                <a:gd name="T37" fmla="*/ 287 h 346"/>
                <a:gd name="T38" fmla="*/ 126 w 338"/>
                <a:gd name="T39" fmla="*/ 335 h 346"/>
                <a:gd name="T40" fmla="*/ 113 w 338"/>
                <a:gd name="T41" fmla="*/ 346 h 346"/>
                <a:gd name="T42" fmla="*/ 90 w 338"/>
                <a:gd name="T43" fmla="*/ 345 h 346"/>
                <a:gd name="T44" fmla="*/ 78 w 338"/>
                <a:gd name="T45" fmla="*/ 335 h 346"/>
                <a:gd name="T46" fmla="*/ 65 w 338"/>
                <a:gd name="T47" fmla="*/ 287 h 346"/>
                <a:gd name="T48" fmla="*/ 51 w 338"/>
                <a:gd name="T49" fmla="*/ 280 h 346"/>
                <a:gd name="T50" fmla="*/ 38 w 338"/>
                <a:gd name="T51" fmla="*/ 290 h 346"/>
                <a:gd name="T52" fmla="*/ 25 w 338"/>
                <a:gd name="T53" fmla="*/ 280 h 346"/>
                <a:gd name="T54" fmla="*/ 19 w 338"/>
                <a:gd name="T55" fmla="*/ 257 h 346"/>
                <a:gd name="T56" fmla="*/ 28 w 338"/>
                <a:gd name="T57" fmla="*/ 241 h 346"/>
                <a:gd name="T58" fmla="*/ 23 w 338"/>
                <a:gd name="T59" fmla="*/ 221 h 346"/>
                <a:gd name="T60" fmla="*/ 31 w 338"/>
                <a:gd name="T61" fmla="*/ 199 h 346"/>
                <a:gd name="T62" fmla="*/ 13 w 338"/>
                <a:gd name="T63" fmla="*/ 143 h 346"/>
                <a:gd name="T64" fmla="*/ 13 w 338"/>
                <a:gd name="T65" fmla="*/ 143 h 346"/>
                <a:gd name="T66" fmla="*/ 0 w 338"/>
                <a:gd name="T67" fmla="*/ 111 h 346"/>
                <a:gd name="T68" fmla="*/ 19 w 338"/>
                <a:gd name="T69" fmla="*/ 91 h 346"/>
                <a:gd name="T70" fmla="*/ 3 w 338"/>
                <a:gd name="T71" fmla="*/ 75 h 346"/>
                <a:gd name="T72" fmla="*/ 21 w 338"/>
                <a:gd name="T73" fmla="*/ 39 h 346"/>
                <a:gd name="T74" fmla="*/ 23 w 338"/>
                <a:gd name="T75" fmla="*/ 38 h 346"/>
                <a:gd name="T76" fmla="*/ 36 w 338"/>
                <a:gd name="T77" fmla="*/ 49 h 346"/>
                <a:gd name="T78" fmla="*/ 68 w 338"/>
                <a:gd name="T79" fmla="*/ 0 h 346"/>
                <a:gd name="T80" fmla="*/ 94 w 338"/>
                <a:gd name="T81" fmla="*/ 10 h 346"/>
                <a:gd name="T82" fmla="*/ 94 w 338"/>
                <a:gd name="T83" fmla="*/ 22 h 346"/>
                <a:gd name="T84" fmla="*/ 103 w 338"/>
                <a:gd name="T85" fmla="*/ 32 h 346"/>
                <a:gd name="T86" fmla="*/ 111 w 338"/>
                <a:gd name="T87" fmla="*/ 31 h 346"/>
                <a:gd name="T88" fmla="*/ 116 w 338"/>
                <a:gd name="T89" fmla="*/ 23 h 346"/>
                <a:gd name="T90" fmla="*/ 147 w 338"/>
                <a:gd name="T91" fmla="*/ 23 h 346"/>
                <a:gd name="T92" fmla="*/ 157 w 338"/>
                <a:gd name="T93" fmla="*/ 44 h 346"/>
                <a:gd name="T94" fmla="*/ 175 w 338"/>
                <a:gd name="T95" fmla="*/ 44 h 346"/>
                <a:gd name="T96" fmla="*/ 188 w 338"/>
                <a:gd name="T97" fmla="*/ 28 h 346"/>
                <a:gd name="T98" fmla="*/ 195 w 338"/>
                <a:gd name="T99" fmla="*/ 28 h 346"/>
                <a:gd name="T100" fmla="*/ 195 w 338"/>
                <a:gd name="T101" fmla="*/ 28 h 346"/>
                <a:gd name="T102" fmla="*/ 214 w 338"/>
                <a:gd name="T103" fmla="*/ 32 h 346"/>
                <a:gd name="T104" fmla="*/ 218 w 338"/>
                <a:gd name="T105" fmla="*/ 44 h 346"/>
                <a:gd name="T106" fmla="*/ 240 w 338"/>
                <a:gd name="T107" fmla="*/ 46 h 346"/>
                <a:gd name="T108" fmla="*/ 251 w 338"/>
                <a:gd name="T109" fmla="*/ 57 h 346"/>
                <a:gd name="T110" fmla="*/ 271 w 338"/>
                <a:gd name="T111" fmla="*/ 51 h 346"/>
                <a:gd name="T112" fmla="*/ 271 w 338"/>
                <a:gd name="T113" fmla="*/ 51 h 346"/>
                <a:gd name="T114" fmla="*/ 300 w 338"/>
                <a:gd name="T115" fmla="*/ 110 h 346"/>
                <a:gd name="T116" fmla="*/ 338 w 338"/>
                <a:gd name="T117" fmla="*/ 13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" h="346">
                  <a:moveTo>
                    <a:pt x="338" y="130"/>
                  </a:moveTo>
                  <a:lnTo>
                    <a:pt x="338" y="178"/>
                  </a:lnTo>
                  <a:lnTo>
                    <a:pt x="330" y="189"/>
                  </a:lnTo>
                  <a:lnTo>
                    <a:pt x="322" y="199"/>
                  </a:lnTo>
                  <a:lnTo>
                    <a:pt x="309" y="201"/>
                  </a:lnTo>
                  <a:lnTo>
                    <a:pt x="302" y="212"/>
                  </a:lnTo>
                  <a:lnTo>
                    <a:pt x="268" y="228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50" y="255"/>
                  </a:lnTo>
                  <a:lnTo>
                    <a:pt x="237" y="254"/>
                  </a:lnTo>
                  <a:lnTo>
                    <a:pt x="231" y="258"/>
                  </a:lnTo>
                  <a:lnTo>
                    <a:pt x="181" y="267"/>
                  </a:lnTo>
                  <a:lnTo>
                    <a:pt x="172" y="250"/>
                  </a:lnTo>
                  <a:lnTo>
                    <a:pt x="153" y="251"/>
                  </a:lnTo>
                  <a:lnTo>
                    <a:pt x="143" y="229"/>
                  </a:lnTo>
                  <a:lnTo>
                    <a:pt x="126" y="245"/>
                  </a:lnTo>
                  <a:lnTo>
                    <a:pt x="126" y="276"/>
                  </a:lnTo>
                  <a:lnTo>
                    <a:pt x="119" y="287"/>
                  </a:lnTo>
                  <a:lnTo>
                    <a:pt x="126" y="335"/>
                  </a:lnTo>
                  <a:lnTo>
                    <a:pt x="113" y="346"/>
                  </a:lnTo>
                  <a:lnTo>
                    <a:pt x="90" y="345"/>
                  </a:lnTo>
                  <a:lnTo>
                    <a:pt x="78" y="335"/>
                  </a:lnTo>
                  <a:lnTo>
                    <a:pt x="65" y="287"/>
                  </a:lnTo>
                  <a:lnTo>
                    <a:pt x="51" y="280"/>
                  </a:lnTo>
                  <a:lnTo>
                    <a:pt x="38" y="290"/>
                  </a:lnTo>
                  <a:lnTo>
                    <a:pt x="25" y="280"/>
                  </a:lnTo>
                  <a:lnTo>
                    <a:pt x="19" y="257"/>
                  </a:lnTo>
                  <a:lnTo>
                    <a:pt x="28" y="241"/>
                  </a:lnTo>
                  <a:lnTo>
                    <a:pt x="23" y="221"/>
                  </a:lnTo>
                  <a:lnTo>
                    <a:pt x="31" y="199"/>
                  </a:lnTo>
                  <a:lnTo>
                    <a:pt x="13" y="143"/>
                  </a:lnTo>
                  <a:lnTo>
                    <a:pt x="13" y="143"/>
                  </a:lnTo>
                  <a:lnTo>
                    <a:pt x="0" y="111"/>
                  </a:lnTo>
                  <a:lnTo>
                    <a:pt x="19" y="91"/>
                  </a:lnTo>
                  <a:lnTo>
                    <a:pt x="3" y="75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36" y="49"/>
                  </a:lnTo>
                  <a:lnTo>
                    <a:pt x="68" y="0"/>
                  </a:lnTo>
                  <a:lnTo>
                    <a:pt x="94" y="10"/>
                  </a:lnTo>
                  <a:lnTo>
                    <a:pt x="94" y="22"/>
                  </a:lnTo>
                  <a:lnTo>
                    <a:pt x="103" y="32"/>
                  </a:lnTo>
                  <a:lnTo>
                    <a:pt x="111" y="31"/>
                  </a:lnTo>
                  <a:lnTo>
                    <a:pt x="116" y="23"/>
                  </a:lnTo>
                  <a:lnTo>
                    <a:pt x="147" y="23"/>
                  </a:lnTo>
                  <a:lnTo>
                    <a:pt x="157" y="44"/>
                  </a:lnTo>
                  <a:lnTo>
                    <a:pt x="175" y="44"/>
                  </a:lnTo>
                  <a:lnTo>
                    <a:pt x="188" y="2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14" y="32"/>
                  </a:lnTo>
                  <a:lnTo>
                    <a:pt x="218" y="44"/>
                  </a:lnTo>
                  <a:lnTo>
                    <a:pt x="240" y="46"/>
                  </a:lnTo>
                  <a:lnTo>
                    <a:pt x="251" y="57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300" y="110"/>
                  </a:lnTo>
                  <a:lnTo>
                    <a:pt x="338" y="130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4" name="Freeform 51"/>
            <p:cNvSpPr>
              <a:spLocks/>
            </p:cNvSpPr>
            <p:nvPr/>
          </p:nvSpPr>
          <p:spPr bwMode="auto">
            <a:xfrm>
              <a:off x="14714855" y="3273137"/>
              <a:ext cx="206375" cy="334963"/>
            </a:xfrm>
            <a:custGeom>
              <a:avLst/>
              <a:gdLst>
                <a:gd name="T0" fmla="*/ 255 w 390"/>
                <a:gd name="T1" fmla="*/ 554 h 633"/>
                <a:gd name="T2" fmla="*/ 266 w 390"/>
                <a:gd name="T3" fmla="*/ 599 h 633"/>
                <a:gd name="T4" fmla="*/ 219 w 390"/>
                <a:gd name="T5" fmla="*/ 623 h 633"/>
                <a:gd name="T6" fmla="*/ 178 w 390"/>
                <a:gd name="T7" fmla="*/ 613 h 633"/>
                <a:gd name="T8" fmla="*/ 139 w 390"/>
                <a:gd name="T9" fmla="*/ 590 h 633"/>
                <a:gd name="T10" fmla="*/ 122 w 390"/>
                <a:gd name="T11" fmla="*/ 599 h 633"/>
                <a:gd name="T12" fmla="*/ 93 w 390"/>
                <a:gd name="T13" fmla="*/ 601 h 633"/>
                <a:gd name="T14" fmla="*/ 69 w 390"/>
                <a:gd name="T15" fmla="*/ 593 h 633"/>
                <a:gd name="T16" fmla="*/ 60 w 390"/>
                <a:gd name="T17" fmla="*/ 578 h 633"/>
                <a:gd name="T18" fmla="*/ 40 w 390"/>
                <a:gd name="T19" fmla="*/ 575 h 633"/>
                <a:gd name="T20" fmla="*/ 39 w 390"/>
                <a:gd name="T21" fmla="*/ 498 h 633"/>
                <a:gd name="T22" fmla="*/ 44 w 390"/>
                <a:gd name="T23" fmla="*/ 475 h 633"/>
                <a:gd name="T24" fmla="*/ 49 w 390"/>
                <a:gd name="T25" fmla="*/ 436 h 633"/>
                <a:gd name="T26" fmla="*/ 86 w 390"/>
                <a:gd name="T27" fmla="*/ 426 h 633"/>
                <a:gd name="T28" fmla="*/ 125 w 390"/>
                <a:gd name="T29" fmla="*/ 381 h 633"/>
                <a:gd name="T30" fmla="*/ 72 w 390"/>
                <a:gd name="T31" fmla="*/ 351 h 633"/>
                <a:gd name="T32" fmla="*/ 64 w 390"/>
                <a:gd name="T33" fmla="*/ 294 h 633"/>
                <a:gd name="T34" fmla="*/ 33 w 390"/>
                <a:gd name="T35" fmla="*/ 283 h 633"/>
                <a:gd name="T36" fmla="*/ 0 w 390"/>
                <a:gd name="T37" fmla="*/ 266 h 633"/>
                <a:gd name="T38" fmla="*/ 53 w 390"/>
                <a:gd name="T39" fmla="*/ 183 h 633"/>
                <a:gd name="T40" fmla="*/ 93 w 390"/>
                <a:gd name="T41" fmla="*/ 83 h 633"/>
                <a:gd name="T42" fmla="*/ 118 w 390"/>
                <a:gd name="T43" fmla="*/ 16 h 633"/>
                <a:gd name="T44" fmla="*/ 113 w 390"/>
                <a:gd name="T45" fmla="*/ 6 h 633"/>
                <a:gd name="T46" fmla="*/ 165 w 390"/>
                <a:gd name="T47" fmla="*/ 5 h 633"/>
                <a:gd name="T48" fmla="*/ 187 w 390"/>
                <a:gd name="T49" fmla="*/ 22 h 633"/>
                <a:gd name="T50" fmla="*/ 214 w 390"/>
                <a:gd name="T51" fmla="*/ 38 h 633"/>
                <a:gd name="T52" fmla="*/ 289 w 390"/>
                <a:gd name="T53" fmla="*/ 49 h 633"/>
                <a:gd name="T54" fmla="*/ 314 w 390"/>
                <a:gd name="T55" fmla="*/ 65 h 633"/>
                <a:gd name="T56" fmla="*/ 353 w 390"/>
                <a:gd name="T57" fmla="*/ 107 h 633"/>
                <a:gd name="T58" fmla="*/ 357 w 390"/>
                <a:gd name="T59" fmla="*/ 114 h 633"/>
                <a:gd name="T60" fmla="*/ 371 w 390"/>
                <a:gd name="T61" fmla="*/ 139 h 633"/>
                <a:gd name="T62" fmla="*/ 390 w 390"/>
                <a:gd name="T63" fmla="*/ 166 h 633"/>
                <a:gd name="T64" fmla="*/ 382 w 390"/>
                <a:gd name="T65" fmla="*/ 204 h 633"/>
                <a:gd name="T66" fmla="*/ 367 w 390"/>
                <a:gd name="T67" fmla="*/ 227 h 633"/>
                <a:gd name="T68" fmla="*/ 353 w 390"/>
                <a:gd name="T69" fmla="*/ 224 h 633"/>
                <a:gd name="T70" fmla="*/ 364 w 390"/>
                <a:gd name="T71" fmla="*/ 258 h 633"/>
                <a:gd name="T72" fmla="*/ 363 w 390"/>
                <a:gd name="T73" fmla="*/ 287 h 633"/>
                <a:gd name="T74" fmla="*/ 377 w 390"/>
                <a:gd name="T75" fmla="*/ 306 h 633"/>
                <a:gd name="T76" fmla="*/ 347 w 390"/>
                <a:gd name="T77" fmla="*/ 355 h 633"/>
                <a:gd name="T78" fmla="*/ 330 w 390"/>
                <a:gd name="T79" fmla="*/ 390 h 633"/>
                <a:gd name="T80" fmla="*/ 331 w 390"/>
                <a:gd name="T81" fmla="*/ 431 h 633"/>
                <a:gd name="T82" fmla="*/ 308 w 390"/>
                <a:gd name="T83" fmla="*/ 477 h 633"/>
                <a:gd name="T84" fmla="*/ 259 w 390"/>
                <a:gd name="T85" fmla="*/ 48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633">
                  <a:moveTo>
                    <a:pt x="260" y="524"/>
                  </a:moveTo>
                  <a:lnTo>
                    <a:pt x="255" y="554"/>
                  </a:lnTo>
                  <a:lnTo>
                    <a:pt x="256" y="591"/>
                  </a:lnTo>
                  <a:lnTo>
                    <a:pt x="266" y="599"/>
                  </a:lnTo>
                  <a:lnTo>
                    <a:pt x="242" y="627"/>
                  </a:lnTo>
                  <a:lnTo>
                    <a:pt x="219" y="623"/>
                  </a:lnTo>
                  <a:lnTo>
                    <a:pt x="206" y="633"/>
                  </a:lnTo>
                  <a:lnTo>
                    <a:pt x="178" y="613"/>
                  </a:lnTo>
                  <a:lnTo>
                    <a:pt x="157" y="620"/>
                  </a:lnTo>
                  <a:lnTo>
                    <a:pt x="139" y="590"/>
                  </a:lnTo>
                  <a:lnTo>
                    <a:pt x="134" y="597"/>
                  </a:lnTo>
                  <a:lnTo>
                    <a:pt x="122" y="599"/>
                  </a:lnTo>
                  <a:lnTo>
                    <a:pt x="111" y="591"/>
                  </a:lnTo>
                  <a:lnTo>
                    <a:pt x="93" y="601"/>
                  </a:lnTo>
                  <a:lnTo>
                    <a:pt x="83" y="588"/>
                  </a:lnTo>
                  <a:lnTo>
                    <a:pt x="69" y="593"/>
                  </a:lnTo>
                  <a:lnTo>
                    <a:pt x="69" y="593"/>
                  </a:lnTo>
                  <a:lnTo>
                    <a:pt x="60" y="578"/>
                  </a:lnTo>
                  <a:lnTo>
                    <a:pt x="52" y="581"/>
                  </a:lnTo>
                  <a:lnTo>
                    <a:pt x="40" y="575"/>
                  </a:lnTo>
                  <a:lnTo>
                    <a:pt x="28" y="554"/>
                  </a:lnTo>
                  <a:lnTo>
                    <a:pt x="39" y="498"/>
                  </a:lnTo>
                  <a:lnTo>
                    <a:pt x="52" y="488"/>
                  </a:lnTo>
                  <a:lnTo>
                    <a:pt x="44" y="475"/>
                  </a:lnTo>
                  <a:lnTo>
                    <a:pt x="52" y="459"/>
                  </a:lnTo>
                  <a:lnTo>
                    <a:pt x="49" y="436"/>
                  </a:lnTo>
                  <a:lnTo>
                    <a:pt x="57" y="421"/>
                  </a:lnTo>
                  <a:lnTo>
                    <a:pt x="86" y="426"/>
                  </a:lnTo>
                  <a:lnTo>
                    <a:pt x="111" y="410"/>
                  </a:lnTo>
                  <a:lnTo>
                    <a:pt x="125" y="381"/>
                  </a:lnTo>
                  <a:lnTo>
                    <a:pt x="105" y="359"/>
                  </a:lnTo>
                  <a:lnTo>
                    <a:pt x="72" y="351"/>
                  </a:lnTo>
                  <a:lnTo>
                    <a:pt x="57" y="329"/>
                  </a:lnTo>
                  <a:lnTo>
                    <a:pt x="64" y="294"/>
                  </a:lnTo>
                  <a:lnTo>
                    <a:pt x="60" y="289"/>
                  </a:lnTo>
                  <a:lnTo>
                    <a:pt x="33" y="28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1" y="209"/>
                  </a:lnTo>
                  <a:lnTo>
                    <a:pt x="53" y="183"/>
                  </a:lnTo>
                  <a:lnTo>
                    <a:pt x="73" y="156"/>
                  </a:lnTo>
                  <a:lnTo>
                    <a:pt x="93" y="83"/>
                  </a:lnTo>
                  <a:lnTo>
                    <a:pt x="105" y="64"/>
                  </a:lnTo>
                  <a:lnTo>
                    <a:pt x="118" y="1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60" y="13"/>
                  </a:lnTo>
                  <a:lnTo>
                    <a:pt x="165" y="5"/>
                  </a:lnTo>
                  <a:lnTo>
                    <a:pt x="184" y="0"/>
                  </a:lnTo>
                  <a:lnTo>
                    <a:pt x="187" y="22"/>
                  </a:lnTo>
                  <a:lnTo>
                    <a:pt x="200" y="25"/>
                  </a:lnTo>
                  <a:lnTo>
                    <a:pt x="214" y="38"/>
                  </a:lnTo>
                  <a:lnTo>
                    <a:pt x="269" y="54"/>
                  </a:lnTo>
                  <a:lnTo>
                    <a:pt x="289" y="49"/>
                  </a:lnTo>
                  <a:lnTo>
                    <a:pt x="295" y="64"/>
                  </a:lnTo>
                  <a:lnTo>
                    <a:pt x="314" y="65"/>
                  </a:lnTo>
                  <a:lnTo>
                    <a:pt x="325" y="97"/>
                  </a:lnTo>
                  <a:lnTo>
                    <a:pt x="353" y="107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3" y="122"/>
                  </a:lnTo>
                  <a:lnTo>
                    <a:pt x="371" y="139"/>
                  </a:lnTo>
                  <a:lnTo>
                    <a:pt x="374" y="159"/>
                  </a:lnTo>
                  <a:lnTo>
                    <a:pt x="390" y="166"/>
                  </a:lnTo>
                  <a:lnTo>
                    <a:pt x="377" y="186"/>
                  </a:lnTo>
                  <a:lnTo>
                    <a:pt x="382" y="204"/>
                  </a:lnTo>
                  <a:lnTo>
                    <a:pt x="374" y="225"/>
                  </a:lnTo>
                  <a:lnTo>
                    <a:pt x="367" y="227"/>
                  </a:lnTo>
                  <a:lnTo>
                    <a:pt x="354" y="220"/>
                  </a:lnTo>
                  <a:lnTo>
                    <a:pt x="353" y="224"/>
                  </a:lnTo>
                  <a:lnTo>
                    <a:pt x="364" y="248"/>
                  </a:lnTo>
                  <a:lnTo>
                    <a:pt x="364" y="258"/>
                  </a:lnTo>
                  <a:lnTo>
                    <a:pt x="357" y="270"/>
                  </a:lnTo>
                  <a:lnTo>
                    <a:pt x="363" y="287"/>
                  </a:lnTo>
                  <a:lnTo>
                    <a:pt x="373" y="294"/>
                  </a:lnTo>
                  <a:lnTo>
                    <a:pt x="377" y="306"/>
                  </a:lnTo>
                  <a:lnTo>
                    <a:pt x="366" y="335"/>
                  </a:lnTo>
                  <a:lnTo>
                    <a:pt x="347" y="355"/>
                  </a:lnTo>
                  <a:lnTo>
                    <a:pt x="350" y="367"/>
                  </a:lnTo>
                  <a:lnTo>
                    <a:pt x="330" y="390"/>
                  </a:lnTo>
                  <a:lnTo>
                    <a:pt x="327" y="408"/>
                  </a:lnTo>
                  <a:lnTo>
                    <a:pt x="331" y="431"/>
                  </a:lnTo>
                  <a:lnTo>
                    <a:pt x="311" y="459"/>
                  </a:lnTo>
                  <a:lnTo>
                    <a:pt x="308" y="477"/>
                  </a:lnTo>
                  <a:lnTo>
                    <a:pt x="291" y="488"/>
                  </a:lnTo>
                  <a:lnTo>
                    <a:pt x="259" y="488"/>
                  </a:lnTo>
                  <a:lnTo>
                    <a:pt x="260" y="5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99292" y="6564090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- 3 -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67" name="타원 2066"/>
          <p:cNvSpPr/>
          <p:nvPr/>
        </p:nvSpPr>
        <p:spPr>
          <a:xfrm>
            <a:off x="4843960" y="3672798"/>
            <a:ext cx="1088132" cy="108813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8" name="오른쪽 화살표 2067"/>
          <p:cNvSpPr/>
          <p:nvPr/>
        </p:nvSpPr>
        <p:spPr>
          <a:xfrm rot="9000000">
            <a:off x="4178461" y="4360630"/>
            <a:ext cx="609187" cy="393479"/>
          </a:xfrm>
          <a:prstGeom prst="rightArrow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2055406" y="4610444"/>
            <a:ext cx="1088132" cy="108813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오른쪽 화살표 103"/>
          <p:cNvSpPr/>
          <p:nvPr/>
        </p:nvSpPr>
        <p:spPr>
          <a:xfrm rot="20086324">
            <a:off x="3212952" y="4697538"/>
            <a:ext cx="609187" cy="393479"/>
          </a:xfrm>
          <a:prstGeom prst="rightArrow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5615721" y="4633338"/>
            <a:ext cx="13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조몬 문화</a:t>
            </a:r>
            <a:endParaRPr lang="ko-KR" altLang="en-US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9999" y="5663285"/>
            <a:ext cx="13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 문화</a:t>
            </a:r>
            <a:endParaRPr lang="en-US" altLang="ko-KR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0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8" grpId="0" animBg="1"/>
      <p:bldP spid="102" grpId="0" animBg="1"/>
      <p:bldP spid="104" grpId="0" animBg="1"/>
      <p:bldP spid="107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- 4 -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토기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3074" name="Picture 2" descr="조몬 토기에 대한 이미지 검색결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1" y="2410955"/>
            <a:ext cx="2007153" cy="20545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blogthumb-phinf.pstatic.net/20140516_36/lcm6863_1400219517038Oay8o_JPEG/%C8%AF%C0%FA.jpg?type=w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01" y="2410955"/>
            <a:ext cx="2007153" cy="20545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blogthumb-phinf.pstatic.net/20140516_134/lcm6863_1400219518529mI0iz_JPEG/0000001517l.jpg?type=w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61" y="2410954"/>
            <a:ext cx="2007153" cy="20545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갈매기형 수장 8"/>
          <p:cNvSpPr/>
          <p:nvPr/>
        </p:nvSpPr>
        <p:spPr>
          <a:xfrm>
            <a:off x="3258230" y="3163916"/>
            <a:ext cx="294640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>
            <a:off x="5577549" y="3163916"/>
            <a:ext cx="294640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9400" y="4537482"/>
            <a:ext cx="200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둥근 형태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환저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0255" y="4537482"/>
            <a:ext cx="200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뾰족한 형태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첨저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12361" y="4537482"/>
            <a:ext cx="200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평평한 형태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평저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77086" y="5208375"/>
            <a:ext cx="6207940" cy="538609"/>
            <a:chOff x="1477086" y="5208375"/>
            <a:chExt cx="6207940" cy="538609"/>
          </a:xfrm>
        </p:grpSpPr>
        <p:sp>
          <p:nvSpPr>
            <p:cNvPr id="31" name="TextBox 30"/>
            <p:cNvSpPr txBox="1"/>
            <p:nvPr/>
          </p:nvSpPr>
          <p:spPr>
            <a:xfrm>
              <a:off x="1767856" y="5408430"/>
              <a:ext cx="5601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시간이 지나면서 형태가 진화</a:t>
              </a:r>
              <a:r>
                <a:rPr lang="en-US" altLang="ko-KR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, </a:t>
              </a:r>
              <a:r>
                <a:rPr lang="ko-KR" altLang="en-US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용도와 무늬가 다양해졌다</a:t>
              </a:r>
              <a:r>
                <a:rPr lang="en-US" altLang="ko-KR" sz="1600" dirty="0" smtClean="0">
                  <a:solidFill>
                    <a:schemeClr val="accent5">
                      <a:lumMod val="50000"/>
                    </a:schemeClr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7086" y="5208375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“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86303" y="5223763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”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6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70000" y="2481463"/>
            <a:ext cx="2814521" cy="3077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5139396" y="2481463"/>
            <a:ext cx="2814521" cy="3077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- 5 -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토기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16465" y="3117316"/>
            <a:ext cx="2941205" cy="2742045"/>
            <a:chOff x="12657455" y="1652299"/>
            <a:chExt cx="3235326" cy="36496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14175105" y="4144674"/>
              <a:ext cx="217488" cy="193675"/>
            </a:xfrm>
            <a:custGeom>
              <a:avLst/>
              <a:gdLst>
                <a:gd name="T0" fmla="*/ 60 w 412"/>
                <a:gd name="T1" fmla="*/ 284 h 365"/>
                <a:gd name="T2" fmla="*/ 55 w 412"/>
                <a:gd name="T3" fmla="*/ 226 h 365"/>
                <a:gd name="T4" fmla="*/ 65 w 412"/>
                <a:gd name="T5" fmla="*/ 176 h 365"/>
                <a:gd name="T6" fmla="*/ 45 w 412"/>
                <a:gd name="T7" fmla="*/ 176 h 365"/>
                <a:gd name="T8" fmla="*/ 23 w 412"/>
                <a:gd name="T9" fmla="*/ 170 h 365"/>
                <a:gd name="T10" fmla="*/ 0 w 412"/>
                <a:gd name="T11" fmla="*/ 120 h 365"/>
                <a:gd name="T12" fmla="*/ 4 w 412"/>
                <a:gd name="T13" fmla="*/ 81 h 365"/>
                <a:gd name="T14" fmla="*/ 58 w 412"/>
                <a:gd name="T15" fmla="*/ 29 h 365"/>
                <a:gd name="T16" fmla="*/ 114 w 412"/>
                <a:gd name="T17" fmla="*/ 0 h 365"/>
                <a:gd name="T18" fmla="*/ 135 w 412"/>
                <a:gd name="T19" fmla="*/ 26 h 365"/>
                <a:gd name="T20" fmla="*/ 144 w 412"/>
                <a:gd name="T21" fmla="*/ 42 h 365"/>
                <a:gd name="T22" fmla="*/ 147 w 412"/>
                <a:gd name="T23" fmla="*/ 56 h 365"/>
                <a:gd name="T24" fmla="*/ 158 w 412"/>
                <a:gd name="T25" fmla="*/ 55 h 365"/>
                <a:gd name="T26" fmla="*/ 184 w 412"/>
                <a:gd name="T27" fmla="*/ 75 h 365"/>
                <a:gd name="T28" fmla="*/ 216 w 412"/>
                <a:gd name="T29" fmla="*/ 58 h 365"/>
                <a:gd name="T30" fmla="*/ 241 w 412"/>
                <a:gd name="T31" fmla="*/ 66 h 365"/>
                <a:gd name="T32" fmla="*/ 255 w 412"/>
                <a:gd name="T33" fmla="*/ 72 h 365"/>
                <a:gd name="T34" fmla="*/ 272 w 412"/>
                <a:gd name="T35" fmla="*/ 87 h 365"/>
                <a:gd name="T36" fmla="*/ 318 w 412"/>
                <a:gd name="T37" fmla="*/ 61 h 365"/>
                <a:gd name="T38" fmla="*/ 313 w 412"/>
                <a:gd name="T39" fmla="*/ 75 h 365"/>
                <a:gd name="T40" fmla="*/ 324 w 412"/>
                <a:gd name="T41" fmla="*/ 98 h 365"/>
                <a:gd name="T42" fmla="*/ 362 w 412"/>
                <a:gd name="T43" fmla="*/ 84 h 365"/>
                <a:gd name="T44" fmla="*/ 393 w 412"/>
                <a:gd name="T45" fmla="*/ 97 h 365"/>
                <a:gd name="T46" fmla="*/ 409 w 412"/>
                <a:gd name="T47" fmla="*/ 92 h 365"/>
                <a:gd name="T48" fmla="*/ 412 w 412"/>
                <a:gd name="T49" fmla="*/ 118 h 365"/>
                <a:gd name="T50" fmla="*/ 403 w 412"/>
                <a:gd name="T51" fmla="*/ 137 h 365"/>
                <a:gd name="T52" fmla="*/ 369 w 412"/>
                <a:gd name="T53" fmla="*/ 177 h 365"/>
                <a:gd name="T54" fmla="*/ 346 w 412"/>
                <a:gd name="T55" fmla="*/ 231 h 365"/>
                <a:gd name="T56" fmla="*/ 288 w 412"/>
                <a:gd name="T57" fmla="*/ 281 h 365"/>
                <a:gd name="T58" fmla="*/ 291 w 412"/>
                <a:gd name="T59" fmla="*/ 323 h 365"/>
                <a:gd name="T60" fmla="*/ 167 w 412"/>
                <a:gd name="T61" fmla="*/ 359 h 365"/>
                <a:gd name="T62" fmla="*/ 127 w 412"/>
                <a:gd name="T63" fmla="*/ 360 h 365"/>
                <a:gd name="T64" fmla="*/ 150 w 412"/>
                <a:gd name="T65" fmla="*/ 330 h 365"/>
                <a:gd name="T66" fmla="*/ 197 w 412"/>
                <a:gd name="T67" fmla="*/ 323 h 365"/>
                <a:gd name="T68" fmla="*/ 210 w 412"/>
                <a:gd name="T69" fmla="*/ 304 h 365"/>
                <a:gd name="T70" fmla="*/ 228 w 412"/>
                <a:gd name="T71" fmla="*/ 301 h 365"/>
                <a:gd name="T72" fmla="*/ 235 w 412"/>
                <a:gd name="T73" fmla="*/ 277 h 365"/>
                <a:gd name="T74" fmla="*/ 194 w 412"/>
                <a:gd name="T75" fmla="*/ 260 h 365"/>
                <a:gd name="T76" fmla="*/ 180 w 412"/>
                <a:gd name="T77" fmla="*/ 284 h 365"/>
                <a:gd name="T78" fmla="*/ 128 w 412"/>
                <a:gd name="T79" fmla="*/ 278 h 365"/>
                <a:gd name="T80" fmla="*/ 108 w 412"/>
                <a:gd name="T81" fmla="*/ 234 h 365"/>
                <a:gd name="T82" fmla="*/ 92 w 412"/>
                <a:gd name="T83" fmla="*/ 241 h 365"/>
                <a:gd name="T84" fmla="*/ 105 w 412"/>
                <a:gd name="T85" fmla="*/ 298 h 365"/>
                <a:gd name="T86" fmla="*/ 78 w 412"/>
                <a:gd name="T87" fmla="*/ 30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2" h="365">
                  <a:moveTo>
                    <a:pt x="63" y="290"/>
                  </a:moveTo>
                  <a:lnTo>
                    <a:pt x="60" y="284"/>
                  </a:lnTo>
                  <a:lnTo>
                    <a:pt x="69" y="252"/>
                  </a:lnTo>
                  <a:lnTo>
                    <a:pt x="55" y="226"/>
                  </a:lnTo>
                  <a:lnTo>
                    <a:pt x="56" y="200"/>
                  </a:lnTo>
                  <a:lnTo>
                    <a:pt x="65" y="176"/>
                  </a:lnTo>
                  <a:lnTo>
                    <a:pt x="60" y="170"/>
                  </a:lnTo>
                  <a:lnTo>
                    <a:pt x="45" y="17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6" y="14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81"/>
                  </a:lnTo>
                  <a:lnTo>
                    <a:pt x="34" y="28"/>
                  </a:lnTo>
                  <a:lnTo>
                    <a:pt x="58" y="29"/>
                  </a:lnTo>
                  <a:lnTo>
                    <a:pt x="88" y="20"/>
                  </a:lnTo>
                  <a:lnTo>
                    <a:pt x="114" y="0"/>
                  </a:lnTo>
                  <a:lnTo>
                    <a:pt x="114" y="10"/>
                  </a:lnTo>
                  <a:lnTo>
                    <a:pt x="135" y="26"/>
                  </a:lnTo>
                  <a:lnTo>
                    <a:pt x="135" y="38"/>
                  </a:lnTo>
                  <a:lnTo>
                    <a:pt x="144" y="42"/>
                  </a:lnTo>
                  <a:lnTo>
                    <a:pt x="143" y="51"/>
                  </a:lnTo>
                  <a:lnTo>
                    <a:pt x="147" y="56"/>
                  </a:lnTo>
                  <a:lnTo>
                    <a:pt x="153" y="59"/>
                  </a:lnTo>
                  <a:lnTo>
                    <a:pt x="158" y="55"/>
                  </a:lnTo>
                  <a:lnTo>
                    <a:pt x="176" y="62"/>
                  </a:lnTo>
                  <a:lnTo>
                    <a:pt x="184" y="75"/>
                  </a:lnTo>
                  <a:lnTo>
                    <a:pt x="200" y="72"/>
                  </a:lnTo>
                  <a:lnTo>
                    <a:pt x="216" y="58"/>
                  </a:lnTo>
                  <a:lnTo>
                    <a:pt x="228" y="58"/>
                  </a:lnTo>
                  <a:lnTo>
                    <a:pt x="241" y="66"/>
                  </a:lnTo>
                  <a:lnTo>
                    <a:pt x="241" y="71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72" y="87"/>
                  </a:lnTo>
                  <a:lnTo>
                    <a:pt x="304" y="6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3" y="75"/>
                  </a:lnTo>
                  <a:lnTo>
                    <a:pt x="324" y="89"/>
                  </a:lnTo>
                  <a:lnTo>
                    <a:pt x="324" y="98"/>
                  </a:lnTo>
                  <a:lnTo>
                    <a:pt x="346" y="94"/>
                  </a:lnTo>
                  <a:lnTo>
                    <a:pt x="362" y="84"/>
                  </a:lnTo>
                  <a:lnTo>
                    <a:pt x="389" y="89"/>
                  </a:lnTo>
                  <a:lnTo>
                    <a:pt x="393" y="97"/>
                  </a:lnTo>
                  <a:lnTo>
                    <a:pt x="409" y="92"/>
                  </a:lnTo>
                  <a:lnTo>
                    <a:pt x="409" y="92"/>
                  </a:lnTo>
                  <a:lnTo>
                    <a:pt x="403" y="110"/>
                  </a:lnTo>
                  <a:lnTo>
                    <a:pt x="412" y="118"/>
                  </a:lnTo>
                  <a:lnTo>
                    <a:pt x="402" y="128"/>
                  </a:lnTo>
                  <a:lnTo>
                    <a:pt x="403" y="137"/>
                  </a:lnTo>
                  <a:lnTo>
                    <a:pt x="395" y="141"/>
                  </a:lnTo>
                  <a:lnTo>
                    <a:pt x="369" y="177"/>
                  </a:lnTo>
                  <a:lnTo>
                    <a:pt x="369" y="196"/>
                  </a:lnTo>
                  <a:lnTo>
                    <a:pt x="346" y="231"/>
                  </a:lnTo>
                  <a:lnTo>
                    <a:pt x="295" y="260"/>
                  </a:lnTo>
                  <a:lnTo>
                    <a:pt x="288" y="281"/>
                  </a:lnTo>
                  <a:lnTo>
                    <a:pt x="291" y="323"/>
                  </a:lnTo>
                  <a:lnTo>
                    <a:pt x="291" y="323"/>
                  </a:lnTo>
                  <a:lnTo>
                    <a:pt x="229" y="337"/>
                  </a:lnTo>
                  <a:lnTo>
                    <a:pt x="167" y="359"/>
                  </a:lnTo>
                  <a:lnTo>
                    <a:pt x="131" y="365"/>
                  </a:lnTo>
                  <a:lnTo>
                    <a:pt x="127" y="360"/>
                  </a:lnTo>
                  <a:lnTo>
                    <a:pt x="141" y="330"/>
                  </a:lnTo>
                  <a:lnTo>
                    <a:pt x="150" y="330"/>
                  </a:lnTo>
                  <a:lnTo>
                    <a:pt x="154" y="340"/>
                  </a:lnTo>
                  <a:lnTo>
                    <a:pt x="197" y="323"/>
                  </a:lnTo>
                  <a:lnTo>
                    <a:pt x="212" y="313"/>
                  </a:lnTo>
                  <a:lnTo>
                    <a:pt x="210" y="304"/>
                  </a:lnTo>
                  <a:lnTo>
                    <a:pt x="219" y="298"/>
                  </a:lnTo>
                  <a:lnTo>
                    <a:pt x="228" y="301"/>
                  </a:lnTo>
                  <a:lnTo>
                    <a:pt x="230" y="297"/>
                  </a:lnTo>
                  <a:lnTo>
                    <a:pt x="235" y="277"/>
                  </a:lnTo>
                  <a:lnTo>
                    <a:pt x="225" y="264"/>
                  </a:lnTo>
                  <a:lnTo>
                    <a:pt x="194" y="260"/>
                  </a:lnTo>
                  <a:lnTo>
                    <a:pt x="184" y="267"/>
                  </a:lnTo>
                  <a:lnTo>
                    <a:pt x="180" y="284"/>
                  </a:lnTo>
                  <a:lnTo>
                    <a:pt x="166" y="274"/>
                  </a:lnTo>
                  <a:lnTo>
                    <a:pt x="128" y="278"/>
                  </a:lnTo>
                  <a:lnTo>
                    <a:pt x="102" y="254"/>
                  </a:lnTo>
                  <a:lnTo>
                    <a:pt x="108" y="234"/>
                  </a:lnTo>
                  <a:lnTo>
                    <a:pt x="99" y="231"/>
                  </a:lnTo>
                  <a:lnTo>
                    <a:pt x="92" y="241"/>
                  </a:lnTo>
                  <a:lnTo>
                    <a:pt x="88" y="281"/>
                  </a:lnTo>
                  <a:lnTo>
                    <a:pt x="105" y="298"/>
                  </a:lnTo>
                  <a:lnTo>
                    <a:pt x="108" y="314"/>
                  </a:lnTo>
                  <a:lnTo>
                    <a:pt x="78" y="303"/>
                  </a:lnTo>
                  <a:lnTo>
                    <a:pt x="63" y="29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4743430" y="2936587"/>
              <a:ext cx="244475" cy="398463"/>
            </a:xfrm>
            <a:custGeom>
              <a:avLst/>
              <a:gdLst>
                <a:gd name="T0" fmla="*/ 92 w 462"/>
                <a:gd name="T1" fmla="*/ 289 h 751"/>
                <a:gd name="T2" fmla="*/ 125 w 462"/>
                <a:gd name="T3" fmla="*/ 293 h 751"/>
                <a:gd name="T4" fmla="*/ 131 w 462"/>
                <a:gd name="T5" fmla="*/ 254 h 751"/>
                <a:gd name="T6" fmla="*/ 109 w 462"/>
                <a:gd name="T7" fmla="*/ 196 h 751"/>
                <a:gd name="T8" fmla="*/ 80 w 462"/>
                <a:gd name="T9" fmla="*/ 255 h 751"/>
                <a:gd name="T10" fmla="*/ 74 w 462"/>
                <a:gd name="T11" fmla="*/ 280 h 751"/>
                <a:gd name="T12" fmla="*/ 59 w 462"/>
                <a:gd name="T13" fmla="*/ 303 h 751"/>
                <a:gd name="T14" fmla="*/ 0 w 462"/>
                <a:gd name="T15" fmla="*/ 245 h 751"/>
                <a:gd name="T16" fmla="*/ 49 w 462"/>
                <a:gd name="T17" fmla="*/ 251 h 751"/>
                <a:gd name="T18" fmla="*/ 106 w 462"/>
                <a:gd name="T19" fmla="*/ 155 h 751"/>
                <a:gd name="T20" fmla="*/ 86 w 462"/>
                <a:gd name="T21" fmla="*/ 38 h 751"/>
                <a:gd name="T22" fmla="*/ 116 w 462"/>
                <a:gd name="T23" fmla="*/ 42 h 751"/>
                <a:gd name="T24" fmla="*/ 144 w 462"/>
                <a:gd name="T25" fmla="*/ 25 h 751"/>
                <a:gd name="T26" fmla="*/ 188 w 462"/>
                <a:gd name="T27" fmla="*/ 36 h 751"/>
                <a:gd name="T28" fmla="*/ 237 w 462"/>
                <a:gd name="T29" fmla="*/ 15 h 751"/>
                <a:gd name="T30" fmla="*/ 281 w 462"/>
                <a:gd name="T31" fmla="*/ 28 h 751"/>
                <a:gd name="T32" fmla="*/ 343 w 462"/>
                <a:gd name="T33" fmla="*/ 49 h 751"/>
                <a:gd name="T34" fmla="*/ 383 w 462"/>
                <a:gd name="T35" fmla="*/ 26 h 751"/>
                <a:gd name="T36" fmla="*/ 422 w 462"/>
                <a:gd name="T37" fmla="*/ 0 h 751"/>
                <a:gd name="T38" fmla="*/ 462 w 462"/>
                <a:gd name="T39" fmla="*/ 71 h 751"/>
                <a:gd name="T40" fmla="*/ 449 w 462"/>
                <a:gd name="T41" fmla="*/ 121 h 751"/>
                <a:gd name="T42" fmla="*/ 430 w 462"/>
                <a:gd name="T43" fmla="*/ 136 h 751"/>
                <a:gd name="T44" fmla="*/ 420 w 462"/>
                <a:gd name="T45" fmla="*/ 193 h 751"/>
                <a:gd name="T46" fmla="*/ 422 w 462"/>
                <a:gd name="T47" fmla="*/ 294 h 751"/>
                <a:gd name="T48" fmla="*/ 387 w 462"/>
                <a:gd name="T49" fmla="*/ 297 h 751"/>
                <a:gd name="T50" fmla="*/ 394 w 462"/>
                <a:gd name="T51" fmla="*/ 355 h 751"/>
                <a:gd name="T52" fmla="*/ 402 w 462"/>
                <a:gd name="T53" fmla="*/ 398 h 751"/>
                <a:gd name="T54" fmla="*/ 377 w 462"/>
                <a:gd name="T55" fmla="*/ 434 h 751"/>
                <a:gd name="T56" fmla="*/ 366 w 462"/>
                <a:gd name="T57" fmla="*/ 473 h 751"/>
                <a:gd name="T58" fmla="*/ 344 w 462"/>
                <a:gd name="T59" fmla="*/ 505 h 751"/>
                <a:gd name="T60" fmla="*/ 361 w 462"/>
                <a:gd name="T61" fmla="*/ 541 h 751"/>
                <a:gd name="T62" fmla="*/ 387 w 462"/>
                <a:gd name="T63" fmla="*/ 585 h 751"/>
                <a:gd name="T64" fmla="*/ 386 w 462"/>
                <a:gd name="T65" fmla="*/ 617 h 751"/>
                <a:gd name="T66" fmla="*/ 377 w 462"/>
                <a:gd name="T67" fmla="*/ 655 h 751"/>
                <a:gd name="T68" fmla="*/ 383 w 462"/>
                <a:gd name="T69" fmla="*/ 692 h 751"/>
                <a:gd name="T70" fmla="*/ 371 w 462"/>
                <a:gd name="T71" fmla="*/ 717 h 751"/>
                <a:gd name="T72" fmla="*/ 306 w 462"/>
                <a:gd name="T73" fmla="*/ 748 h 751"/>
                <a:gd name="T74" fmla="*/ 275 w 462"/>
                <a:gd name="T75" fmla="*/ 731 h 751"/>
                <a:gd name="T76" fmla="*/ 239 w 462"/>
                <a:gd name="T77" fmla="*/ 682 h 751"/>
                <a:gd name="T78" fmla="*/ 149 w 462"/>
                <a:gd name="T79" fmla="*/ 658 h 751"/>
                <a:gd name="T80" fmla="*/ 115 w 462"/>
                <a:gd name="T81" fmla="*/ 637 h 751"/>
                <a:gd name="T82" fmla="*/ 63 w 462"/>
                <a:gd name="T83" fmla="*/ 639 h 751"/>
                <a:gd name="T84" fmla="*/ 79 w 462"/>
                <a:gd name="T85" fmla="*/ 581 h 751"/>
                <a:gd name="T86" fmla="*/ 98 w 462"/>
                <a:gd name="T87" fmla="*/ 560 h 751"/>
                <a:gd name="T88" fmla="*/ 129 w 462"/>
                <a:gd name="T89" fmla="*/ 36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2" h="751">
                  <a:moveTo>
                    <a:pt x="129" y="366"/>
                  </a:moveTo>
                  <a:lnTo>
                    <a:pt x="116" y="317"/>
                  </a:lnTo>
                  <a:lnTo>
                    <a:pt x="92" y="289"/>
                  </a:lnTo>
                  <a:lnTo>
                    <a:pt x="100" y="273"/>
                  </a:lnTo>
                  <a:lnTo>
                    <a:pt x="115" y="277"/>
                  </a:lnTo>
                  <a:lnTo>
                    <a:pt x="125" y="293"/>
                  </a:lnTo>
                  <a:lnTo>
                    <a:pt x="129" y="273"/>
                  </a:lnTo>
                  <a:lnTo>
                    <a:pt x="123" y="266"/>
                  </a:lnTo>
                  <a:lnTo>
                    <a:pt x="131" y="254"/>
                  </a:lnTo>
                  <a:lnTo>
                    <a:pt x="135" y="229"/>
                  </a:lnTo>
                  <a:lnTo>
                    <a:pt x="128" y="204"/>
                  </a:lnTo>
                  <a:lnTo>
                    <a:pt x="109" y="196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0" y="255"/>
                  </a:lnTo>
                  <a:lnTo>
                    <a:pt x="90" y="263"/>
                  </a:lnTo>
                  <a:lnTo>
                    <a:pt x="89" y="286"/>
                  </a:lnTo>
                  <a:lnTo>
                    <a:pt x="74" y="280"/>
                  </a:lnTo>
                  <a:lnTo>
                    <a:pt x="59" y="283"/>
                  </a:lnTo>
                  <a:lnTo>
                    <a:pt x="56" y="287"/>
                  </a:lnTo>
                  <a:lnTo>
                    <a:pt x="59" y="303"/>
                  </a:lnTo>
                  <a:lnTo>
                    <a:pt x="21" y="302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2" y="231"/>
                  </a:lnTo>
                  <a:lnTo>
                    <a:pt x="37" y="255"/>
                  </a:lnTo>
                  <a:lnTo>
                    <a:pt x="49" y="251"/>
                  </a:lnTo>
                  <a:lnTo>
                    <a:pt x="76" y="225"/>
                  </a:lnTo>
                  <a:lnTo>
                    <a:pt x="92" y="196"/>
                  </a:lnTo>
                  <a:lnTo>
                    <a:pt x="106" y="155"/>
                  </a:lnTo>
                  <a:lnTo>
                    <a:pt x="116" y="100"/>
                  </a:lnTo>
                  <a:lnTo>
                    <a:pt x="118" y="70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95" y="35"/>
                  </a:lnTo>
                  <a:lnTo>
                    <a:pt x="116" y="42"/>
                  </a:lnTo>
                  <a:lnTo>
                    <a:pt x="121" y="26"/>
                  </a:lnTo>
                  <a:lnTo>
                    <a:pt x="134" y="19"/>
                  </a:lnTo>
                  <a:lnTo>
                    <a:pt x="144" y="25"/>
                  </a:lnTo>
                  <a:lnTo>
                    <a:pt x="148" y="33"/>
                  </a:lnTo>
                  <a:lnTo>
                    <a:pt x="174" y="32"/>
                  </a:lnTo>
                  <a:lnTo>
                    <a:pt x="188" y="36"/>
                  </a:lnTo>
                  <a:lnTo>
                    <a:pt x="213" y="31"/>
                  </a:lnTo>
                  <a:lnTo>
                    <a:pt x="229" y="33"/>
                  </a:lnTo>
                  <a:lnTo>
                    <a:pt x="237" y="15"/>
                  </a:lnTo>
                  <a:lnTo>
                    <a:pt x="262" y="13"/>
                  </a:lnTo>
                  <a:lnTo>
                    <a:pt x="266" y="28"/>
                  </a:lnTo>
                  <a:lnTo>
                    <a:pt x="281" y="28"/>
                  </a:lnTo>
                  <a:lnTo>
                    <a:pt x="301" y="49"/>
                  </a:lnTo>
                  <a:lnTo>
                    <a:pt x="319" y="35"/>
                  </a:lnTo>
                  <a:lnTo>
                    <a:pt x="343" y="49"/>
                  </a:lnTo>
                  <a:lnTo>
                    <a:pt x="355" y="38"/>
                  </a:lnTo>
                  <a:lnTo>
                    <a:pt x="370" y="38"/>
                  </a:lnTo>
                  <a:lnTo>
                    <a:pt x="383" y="26"/>
                  </a:lnTo>
                  <a:lnTo>
                    <a:pt x="396" y="28"/>
                  </a:lnTo>
                  <a:lnTo>
                    <a:pt x="400" y="9"/>
                  </a:lnTo>
                  <a:lnTo>
                    <a:pt x="422" y="0"/>
                  </a:lnTo>
                  <a:lnTo>
                    <a:pt x="419" y="42"/>
                  </a:lnTo>
                  <a:lnTo>
                    <a:pt x="458" y="38"/>
                  </a:lnTo>
                  <a:lnTo>
                    <a:pt x="462" y="71"/>
                  </a:lnTo>
                  <a:lnTo>
                    <a:pt x="455" y="77"/>
                  </a:lnTo>
                  <a:lnTo>
                    <a:pt x="446" y="98"/>
                  </a:lnTo>
                  <a:lnTo>
                    <a:pt x="449" y="121"/>
                  </a:lnTo>
                  <a:lnTo>
                    <a:pt x="449" y="121"/>
                  </a:lnTo>
                  <a:lnTo>
                    <a:pt x="442" y="131"/>
                  </a:lnTo>
                  <a:lnTo>
                    <a:pt x="430" y="136"/>
                  </a:lnTo>
                  <a:lnTo>
                    <a:pt x="416" y="156"/>
                  </a:lnTo>
                  <a:lnTo>
                    <a:pt x="423" y="165"/>
                  </a:lnTo>
                  <a:lnTo>
                    <a:pt x="420" y="193"/>
                  </a:lnTo>
                  <a:lnTo>
                    <a:pt x="412" y="201"/>
                  </a:lnTo>
                  <a:lnTo>
                    <a:pt x="410" y="250"/>
                  </a:lnTo>
                  <a:lnTo>
                    <a:pt x="422" y="294"/>
                  </a:lnTo>
                  <a:lnTo>
                    <a:pt x="412" y="297"/>
                  </a:lnTo>
                  <a:lnTo>
                    <a:pt x="403" y="289"/>
                  </a:lnTo>
                  <a:lnTo>
                    <a:pt x="387" y="297"/>
                  </a:lnTo>
                  <a:lnTo>
                    <a:pt x="389" y="316"/>
                  </a:lnTo>
                  <a:lnTo>
                    <a:pt x="409" y="327"/>
                  </a:lnTo>
                  <a:lnTo>
                    <a:pt x="394" y="355"/>
                  </a:lnTo>
                  <a:lnTo>
                    <a:pt x="387" y="358"/>
                  </a:lnTo>
                  <a:lnTo>
                    <a:pt x="399" y="378"/>
                  </a:lnTo>
                  <a:lnTo>
                    <a:pt x="402" y="398"/>
                  </a:lnTo>
                  <a:lnTo>
                    <a:pt x="393" y="420"/>
                  </a:lnTo>
                  <a:lnTo>
                    <a:pt x="387" y="418"/>
                  </a:lnTo>
                  <a:lnTo>
                    <a:pt x="377" y="434"/>
                  </a:lnTo>
                  <a:lnTo>
                    <a:pt x="368" y="436"/>
                  </a:lnTo>
                  <a:lnTo>
                    <a:pt x="373" y="449"/>
                  </a:lnTo>
                  <a:lnTo>
                    <a:pt x="366" y="473"/>
                  </a:lnTo>
                  <a:lnTo>
                    <a:pt x="351" y="489"/>
                  </a:lnTo>
                  <a:lnTo>
                    <a:pt x="351" y="503"/>
                  </a:lnTo>
                  <a:lnTo>
                    <a:pt x="344" y="505"/>
                  </a:lnTo>
                  <a:lnTo>
                    <a:pt x="343" y="516"/>
                  </a:lnTo>
                  <a:lnTo>
                    <a:pt x="350" y="519"/>
                  </a:lnTo>
                  <a:lnTo>
                    <a:pt x="361" y="541"/>
                  </a:lnTo>
                  <a:lnTo>
                    <a:pt x="358" y="558"/>
                  </a:lnTo>
                  <a:lnTo>
                    <a:pt x="367" y="571"/>
                  </a:lnTo>
                  <a:lnTo>
                    <a:pt x="387" y="585"/>
                  </a:lnTo>
                  <a:lnTo>
                    <a:pt x="381" y="604"/>
                  </a:lnTo>
                  <a:lnTo>
                    <a:pt x="397" y="613"/>
                  </a:lnTo>
                  <a:lnTo>
                    <a:pt x="386" y="617"/>
                  </a:lnTo>
                  <a:lnTo>
                    <a:pt x="377" y="633"/>
                  </a:lnTo>
                  <a:lnTo>
                    <a:pt x="383" y="636"/>
                  </a:lnTo>
                  <a:lnTo>
                    <a:pt x="377" y="655"/>
                  </a:lnTo>
                  <a:lnTo>
                    <a:pt x="394" y="660"/>
                  </a:lnTo>
                  <a:lnTo>
                    <a:pt x="397" y="668"/>
                  </a:lnTo>
                  <a:lnTo>
                    <a:pt x="383" y="692"/>
                  </a:lnTo>
                  <a:lnTo>
                    <a:pt x="384" y="714"/>
                  </a:lnTo>
                  <a:lnTo>
                    <a:pt x="384" y="714"/>
                  </a:lnTo>
                  <a:lnTo>
                    <a:pt x="371" y="717"/>
                  </a:lnTo>
                  <a:lnTo>
                    <a:pt x="343" y="745"/>
                  </a:lnTo>
                  <a:lnTo>
                    <a:pt x="311" y="751"/>
                  </a:lnTo>
                  <a:lnTo>
                    <a:pt x="306" y="748"/>
                  </a:lnTo>
                  <a:lnTo>
                    <a:pt x="306" y="748"/>
                  </a:lnTo>
                  <a:lnTo>
                    <a:pt x="302" y="740"/>
                  </a:lnTo>
                  <a:lnTo>
                    <a:pt x="275" y="731"/>
                  </a:lnTo>
                  <a:lnTo>
                    <a:pt x="263" y="698"/>
                  </a:lnTo>
                  <a:lnTo>
                    <a:pt x="245" y="696"/>
                  </a:lnTo>
                  <a:lnTo>
                    <a:pt x="239" y="682"/>
                  </a:lnTo>
                  <a:lnTo>
                    <a:pt x="219" y="688"/>
                  </a:lnTo>
                  <a:lnTo>
                    <a:pt x="164" y="670"/>
                  </a:lnTo>
                  <a:lnTo>
                    <a:pt x="149" y="658"/>
                  </a:lnTo>
                  <a:lnTo>
                    <a:pt x="136" y="655"/>
                  </a:lnTo>
                  <a:lnTo>
                    <a:pt x="132" y="633"/>
                  </a:lnTo>
                  <a:lnTo>
                    <a:pt x="115" y="637"/>
                  </a:lnTo>
                  <a:lnTo>
                    <a:pt x="109" y="646"/>
                  </a:lnTo>
                  <a:lnTo>
                    <a:pt x="63" y="639"/>
                  </a:lnTo>
                  <a:lnTo>
                    <a:pt x="63" y="639"/>
                  </a:lnTo>
                  <a:lnTo>
                    <a:pt x="76" y="613"/>
                  </a:lnTo>
                  <a:lnTo>
                    <a:pt x="72" y="596"/>
                  </a:lnTo>
                  <a:lnTo>
                    <a:pt x="79" y="581"/>
                  </a:lnTo>
                  <a:lnTo>
                    <a:pt x="77" y="572"/>
                  </a:lnTo>
                  <a:lnTo>
                    <a:pt x="85" y="561"/>
                  </a:lnTo>
                  <a:lnTo>
                    <a:pt x="98" y="560"/>
                  </a:lnTo>
                  <a:lnTo>
                    <a:pt x="115" y="516"/>
                  </a:lnTo>
                  <a:lnTo>
                    <a:pt x="129" y="440"/>
                  </a:lnTo>
                  <a:lnTo>
                    <a:pt x="129" y="36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14773593" y="2679412"/>
              <a:ext cx="342900" cy="328613"/>
            </a:xfrm>
            <a:custGeom>
              <a:avLst/>
              <a:gdLst>
                <a:gd name="T0" fmla="*/ 478 w 647"/>
                <a:gd name="T1" fmla="*/ 284 h 621"/>
                <a:gd name="T2" fmla="*/ 503 w 647"/>
                <a:gd name="T3" fmla="*/ 186 h 621"/>
                <a:gd name="T4" fmla="*/ 461 w 647"/>
                <a:gd name="T5" fmla="*/ 128 h 621"/>
                <a:gd name="T6" fmla="*/ 397 w 647"/>
                <a:gd name="T7" fmla="*/ 165 h 621"/>
                <a:gd name="T8" fmla="*/ 337 w 647"/>
                <a:gd name="T9" fmla="*/ 198 h 621"/>
                <a:gd name="T10" fmla="*/ 340 w 647"/>
                <a:gd name="T11" fmla="*/ 95 h 621"/>
                <a:gd name="T12" fmla="*/ 367 w 647"/>
                <a:gd name="T13" fmla="*/ 10 h 621"/>
                <a:gd name="T14" fmla="*/ 428 w 647"/>
                <a:gd name="T15" fmla="*/ 30 h 621"/>
                <a:gd name="T16" fmla="*/ 498 w 647"/>
                <a:gd name="T17" fmla="*/ 91 h 621"/>
                <a:gd name="T18" fmla="*/ 569 w 647"/>
                <a:gd name="T19" fmla="*/ 56 h 621"/>
                <a:gd name="T20" fmla="*/ 550 w 647"/>
                <a:gd name="T21" fmla="*/ 371 h 621"/>
                <a:gd name="T22" fmla="*/ 609 w 647"/>
                <a:gd name="T23" fmla="*/ 471 h 621"/>
                <a:gd name="T24" fmla="*/ 647 w 647"/>
                <a:gd name="T25" fmla="*/ 515 h 621"/>
                <a:gd name="T26" fmla="*/ 612 w 647"/>
                <a:gd name="T27" fmla="*/ 551 h 621"/>
                <a:gd name="T28" fmla="*/ 562 w 647"/>
                <a:gd name="T29" fmla="*/ 551 h 621"/>
                <a:gd name="T30" fmla="*/ 482 w 647"/>
                <a:gd name="T31" fmla="*/ 578 h 621"/>
                <a:gd name="T32" fmla="*/ 441 w 647"/>
                <a:gd name="T33" fmla="*/ 607 h 621"/>
                <a:gd name="T34" fmla="*/ 397 w 647"/>
                <a:gd name="T35" fmla="*/ 621 h 621"/>
                <a:gd name="T36" fmla="*/ 387 w 647"/>
                <a:gd name="T37" fmla="*/ 585 h 621"/>
                <a:gd name="T38" fmla="*/ 399 w 647"/>
                <a:gd name="T39" fmla="*/ 525 h 621"/>
                <a:gd name="T40" fmla="*/ 341 w 647"/>
                <a:gd name="T41" fmla="*/ 496 h 621"/>
                <a:gd name="T42" fmla="*/ 311 w 647"/>
                <a:gd name="T43" fmla="*/ 525 h 621"/>
                <a:gd name="T44" fmla="*/ 260 w 647"/>
                <a:gd name="T45" fmla="*/ 522 h 621"/>
                <a:gd name="T46" fmla="*/ 207 w 647"/>
                <a:gd name="T47" fmla="*/ 516 h 621"/>
                <a:gd name="T48" fmla="*/ 170 w 647"/>
                <a:gd name="T49" fmla="*/ 520 h 621"/>
                <a:gd name="T50" fmla="*/ 115 w 647"/>
                <a:gd name="T51" fmla="*/ 519 h 621"/>
                <a:gd name="T52" fmla="*/ 75 w 647"/>
                <a:gd name="T53" fmla="*/ 508 h 621"/>
                <a:gd name="T54" fmla="*/ 36 w 647"/>
                <a:gd name="T55" fmla="*/ 522 h 621"/>
                <a:gd name="T56" fmla="*/ 31 w 647"/>
                <a:gd name="T57" fmla="*/ 493 h 621"/>
                <a:gd name="T58" fmla="*/ 2 w 647"/>
                <a:gd name="T59" fmla="*/ 451 h 621"/>
                <a:gd name="T60" fmla="*/ 50 w 647"/>
                <a:gd name="T61" fmla="*/ 379 h 621"/>
                <a:gd name="T62" fmla="*/ 95 w 647"/>
                <a:gd name="T63" fmla="*/ 379 h 621"/>
                <a:gd name="T64" fmla="*/ 144 w 647"/>
                <a:gd name="T65" fmla="*/ 348 h 621"/>
                <a:gd name="T66" fmla="*/ 151 w 647"/>
                <a:gd name="T67" fmla="*/ 201 h 621"/>
                <a:gd name="T68" fmla="*/ 157 w 647"/>
                <a:gd name="T69" fmla="*/ 196 h 621"/>
                <a:gd name="T70" fmla="*/ 190 w 647"/>
                <a:gd name="T71" fmla="*/ 147 h 621"/>
                <a:gd name="T72" fmla="*/ 226 w 647"/>
                <a:gd name="T73" fmla="*/ 169 h 621"/>
                <a:gd name="T74" fmla="*/ 275 w 647"/>
                <a:gd name="T75" fmla="*/ 170 h 621"/>
                <a:gd name="T76" fmla="*/ 294 w 647"/>
                <a:gd name="T77" fmla="*/ 316 h 621"/>
                <a:gd name="T78" fmla="*/ 356 w 647"/>
                <a:gd name="T79" fmla="*/ 312 h 621"/>
                <a:gd name="T80" fmla="*/ 361 w 647"/>
                <a:gd name="T81" fmla="*/ 252 h 621"/>
                <a:gd name="T82" fmla="*/ 397 w 647"/>
                <a:gd name="T83" fmla="*/ 290 h 621"/>
                <a:gd name="T84" fmla="*/ 436 w 647"/>
                <a:gd name="T85" fmla="*/ 31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7" h="621">
                  <a:moveTo>
                    <a:pt x="451" y="317"/>
                  </a:moveTo>
                  <a:lnTo>
                    <a:pt x="468" y="303"/>
                  </a:lnTo>
                  <a:lnTo>
                    <a:pt x="478" y="284"/>
                  </a:lnTo>
                  <a:lnTo>
                    <a:pt x="488" y="251"/>
                  </a:lnTo>
                  <a:lnTo>
                    <a:pt x="492" y="206"/>
                  </a:lnTo>
                  <a:lnTo>
                    <a:pt x="503" y="186"/>
                  </a:lnTo>
                  <a:lnTo>
                    <a:pt x="490" y="149"/>
                  </a:lnTo>
                  <a:lnTo>
                    <a:pt x="474" y="130"/>
                  </a:lnTo>
                  <a:lnTo>
                    <a:pt x="461" y="128"/>
                  </a:lnTo>
                  <a:lnTo>
                    <a:pt x="445" y="157"/>
                  </a:lnTo>
                  <a:lnTo>
                    <a:pt x="425" y="172"/>
                  </a:lnTo>
                  <a:lnTo>
                    <a:pt x="397" y="165"/>
                  </a:lnTo>
                  <a:lnTo>
                    <a:pt x="384" y="176"/>
                  </a:lnTo>
                  <a:lnTo>
                    <a:pt x="353" y="182"/>
                  </a:lnTo>
                  <a:lnTo>
                    <a:pt x="337" y="198"/>
                  </a:lnTo>
                  <a:lnTo>
                    <a:pt x="321" y="189"/>
                  </a:lnTo>
                  <a:lnTo>
                    <a:pt x="333" y="107"/>
                  </a:lnTo>
                  <a:lnTo>
                    <a:pt x="340" y="95"/>
                  </a:lnTo>
                  <a:lnTo>
                    <a:pt x="345" y="62"/>
                  </a:lnTo>
                  <a:lnTo>
                    <a:pt x="371" y="25"/>
                  </a:lnTo>
                  <a:lnTo>
                    <a:pt x="367" y="10"/>
                  </a:lnTo>
                  <a:lnTo>
                    <a:pt x="373" y="0"/>
                  </a:lnTo>
                  <a:lnTo>
                    <a:pt x="405" y="29"/>
                  </a:lnTo>
                  <a:lnTo>
                    <a:pt x="428" y="30"/>
                  </a:lnTo>
                  <a:lnTo>
                    <a:pt x="443" y="39"/>
                  </a:lnTo>
                  <a:lnTo>
                    <a:pt x="472" y="75"/>
                  </a:lnTo>
                  <a:lnTo>
                    <a:pt x="498" y="91"/>
                  </a:lnTo>
                  <a:lnTo>
                    <a:pt x="514" y="92"/>
                  </a:lnTo>
                  <a:lnTo>
                    <a:pt x="533" y="85"/>
                  </a:lnTo>
                  <a:lnTo>
                    <a:pt x="569" y="56"/>
                  </a:lnTo>
                  <a:lnTo>
                    <a:pt x="543" y="179"/>
                  </a:lnTo>
                  <a:lnTo>
                    <a:pt x="540" y="271"/>
                  </a:lnTo>
                  <a:lnTo>
                    <a:pt x="550" y="371"/>
                  </a:lnTo>
                  <a:lnTo>
                    <a:pt x="575" y="459"/>
                  </a:lnTo>
                  <a:lnTo>
                    <a:pt x="596" y="479"/>
                  </a:lnTo>
                  <a:lnTo>
                    <a:pt x="609" y="471"/>
                  </a:lnTo>
                  <a:lnTo>
                    <a:pt x="612" y="482"/>
                  </a:lnTo>
                  <a:lnTo>
                    <a:pt x="647" y="515"/>
                  </a:lnTo>
                  <a:lnTo>
                    <a:pt x="647" y="515"/>
                  </a:lnTo>
                  <a:lnTo>
                    <a:pt x="638" y="525"/>
                  </a:lnTo>
                  <a:lnTo>
                    <a:pt x="614" y="536"/>
                  </a:lnTo>
                  <a:lnTo>
                    <a:pt x="612" y="551"/>
                  </a:lnTo>
                  <a:lnTo>
                    <a:pt x="596" y="564"/>
                  </a:lnTo>
                  <a:lnTo>
                    <a:pt x="573" y="549"/>
                  </a:lnTo>
                  <a:lnTo>
                    <a:pt x="562" y="551"/>
                  </a:lnTo>
                  <a:lnTo>
                    <a:pt x="530" y="571"/>
                  </a:lnTo>
                  <a:lnTo>
                    <a:pt x="518" y="551"/>
                  </a:lnTo>
                  <a:lnTo>
                    <a:pt x="482" y="578"/>
                  </a:lnTo>
                  <a:lnTo>
                    <a:pt x="455" y="585"/>
                  </a:lnTo>
                  <a:lnTo>
                    <a:pt x="442" y="594"/>
                  </a:lnTo>
                  <a:lnTo>
                    <a:pt x="441" y="607"/>
                  </a:lnTo>
                  <a:lnTo>
                    <a:pt x="433" y="607"/>
                  </a:lnTo>
                  <a:lnTo>
                    <a:pt x="415" y="621"/>
                  </a:lnTo>
                  <a:lnTo>
                    <a:pt x="397" y="621"/>
                  </a:lnTo>
                  <a:lnTo>
                    <a:pt x="390" y="608"/>
                  </a:lnTo>
                  <a:lnTo>
                    <a:pt x="390" y="608"/>
                  </a:lnTo>
                  <a:lnTo>
                    <a:pt x="387" y="585"/>
                  </a:lnTo>
                  <a:lnTo>
                    <a:pt x="396" y="564"/>
                  </a:lnTo>
                  <a:lnTo>
                    <a:pt x="403" y="558"/>
                  </a:lnTo>
                  <a:lnTo>
                    <a:pt x="399" y="525"/>
                  </a:lnTo>
                  <a:lnTo>
                    <a:pt x="360" y="529"/>
                  </a:lnTo>
                  <a:lnTo>
                    <a:pt x="363" y="487"/>
                  </a:lnTo>
                  <a:lnTo>
                    <a:pt x="341" y="496"/>
                  </a:lnTo>
                  <a:lnTo>
                    <a:pt x="337" y="516"/>
                  </a:lnTo>
                  <a:lnTo>
                    <a:pt x="324" y="513"/>
                  </a:lnTo>
                  <a:lnTo>
                    <a:pt x="311" y="525"/>
                  </a:lnTo>
                  <a:lnTo>
                    <a:pt x="296" y="526"/>
                  </a:lnTo>
                  <a:lnTo>
                    <a:pt x="282" y="538"/>
                  </a:lnTo>
                  <a:lnTo>
                    <a:pt x="260" y="522"/>
                  </a:lnTo>
                  <a:lnTo>
                    <a:pt x="242" y="538"/>
                  </a:lnTo>
                  <a:lnTo>
                    <a:pt x="222" y="516"/>
                  </a:lnTo>
                  <a:lnTo>
                    <a:pt x="207" y="516"/>
                  </a:lnTo>
                  <a:lnTo>
                    <a:pt x="203" y="500"/>
                  </a:lnTo>
                  <a:lnTo>
                    <a:pt x="178" y="503"/>
                  </a:lnTo>
                  <a:lnTo>
                    <a:pt x="170" y="520"/>
                  </a:lnTo>
                  <a:lnTo>
                    <a:pt x="154" y="518"/>
                  </a:lnTo>
                  <a:lnTo>
                    <a:pt x="129" y="525"/>
                  </a:lnTo>
                  <a:lnTo>
                    <a:pt x="115" y="519"/>
                  </a:lnTo>
                  <a:lnTo>
                    <a:pt x="89" y="522"/>
                  </a:lnTo>
                  <a:lnTo>
                    <a:pt x="85" y="513"/>
                  </a:lnTo>
                  <a:lnTo>
                    <a:pt x="75" y="508"/>
                  </a:lnTo>
                  <a:lnTo>
                    <a:pt x="62" y="513"/>
                  </a:lnTo>
                  <a:lnTo>
                    <a:pt x="56" y="529"/>
                  </a:lnTo>
                  <a:lnTo>
                    <a:pt x="36" y="522"/>
                  </a:lnTo>
                  <a:lnTo>
                    <a:pt x="27" y="525"/>
                  </a:lnTo>
                  <a:lnTo>
                    <a:pt x="27" y="525"/>
                  </a:lnTo>
                  <a:lnTo>
                    <a:pt x="31" y="493"/>
                  </a:lnTo>
                  <a:lnTo>
                    <a:pt x="28" y="467"/>
                  </a:lnTo>
                  <a:lnTo>
                    <a:pt x="20" y="451"/>
                  </a:lnTo>
                  <a:lnTo>
                    <a:pt x="2" y="451"/>
                  </a:lnTo>
                  <a:lnTo>
                    <a:pt x="0" y="437"/>
                  </a:lnTo>
                  <a:lnTo>
                    <a:pt x="33" y="411"/>
                  </a:lnTo>
                  <a:lnTo>
                    <a:pt x="50" y="379"/>
                  </a:lnTo>
                  <a:lnTo>
                    <a:pt x="62" y="371"/>
                  </a:lnTo>
                  <a:lnTo>
                    <a:pt x="73" y="366"/>
                  </a:lnTo>
                  <a:lnTo>
                    <a:pt x="95" y="379"/>
                  </a:lnTo>
                  <a:lnTo>
                    <a:pt x="121" y="361"/>
                  </a:lnTo>
                  <a:lnTo>
                    <a:pt x="137" y="358"/>
                  </a:lnTo>
                  <a:lnTo>
                    <a:pt x="144" y="348"/>
                  </a:lnTo>
                  <a:lnTo>
                    <a:pt x="162" y="283"/>
                  </a:lnTo>
                  <a:lnTo>
                    <a:pt x="162" y="214"/>
                  </a:lnTo>
                  <a:lnTo>
                    <a:pt x="151" y="201"/>
                  </a:lnTo>
                  <a:lnTo>
                    <a:pt x="138" y="199"/>
                  </a:lnTo>
                  <a:lnTo>
                    <a:pt x="141" y="192"/>
                  </a:lnTo>
                  <a:lnTo>
                    <a:pt x="157" y="196"/>
                  </a:lnTo>
                  <a:lnTo>
                    <a:pt x="164" y="188"/>
                  </a:lnTo>
                  <a:lnTo>
                    <a:pt x="171" y="134"/>
                  </a:lnTo>
                  <a:lnTo>
                    <a:pt x="190" y="147"/>
                  </a:lnTo>
                  <a:lnTo>
                    <a:pt x="203" y="165"/>
                  </a:lnTo>
                  <a:lnTo>
                    <a:pt x="214" y="172"/>
                  </a:lnTo>
                  <a:lnTo>
                    <a:pt x="226" y="169"/>
                  </a:lnTo>
                  <a:lnTo>
                    <a:pt x="245" y="150"/>
                  </a:lnTo>
                  <a:lnTo>
                    <a:pt x="263" y="157"/>
                  </a:lnTo>
                  <a:lnTo>
                    <a:pt x="275" y="170"/>
                  </a:lnTo>
                  <a:lnTo>
                    <a:pt x="273" y="211"/>
                  </a:lnTo>
                  <a:lnTo>
                    <a:pt x="281" y="257"/>
                  </a:lnTo>
                  <a:lnTo>
                    <a:pt x="294" y="316"/>
                  </a:lnTo>
                  <a:lnTo>
                    <a:pt x="311" y="336"/>
                  </a:lnTo>
                  <a:lnTo>
                    <a:pt x="334" y="335"/>
                  </a:lnTo>
                  <a:lnTo>
                    <a:pt x="356" y="312"/>
                  </a:lnTo>
                  <a:lnTo>
                    <a:pt x="360" y="301"/>
                  </a:lnTo>
                  <a:lnTo>
                    <a:pt x="356" y="280"/>
                  </a:lnTo>
                  <a:lnTo>
                    <a:pt x="361" y="252"/>
                  </a:lnTo>
                  <a:lnTo>
                    <a:pt x="389" y="263"/>
                  </a:lnTo>
                  <a:lnTo>
                    <a:pt x="400" y="280"/>
                  </a:lnTo>
                  <a:lnTo>
                    <a:pt x="397" y="290"/>
                  </a:lnTo>
                  <a:lnTo>
                    <a:pt x="410" y="290"/>
                  </a:lnTo>
                  <a:lnTo>
                    <a:pt x="428" y="299"/>
                  </a:lnTo>
                  <a:lnTo>
                    <a:pt x="436" y="314"/>
                  </a:lnTo>
                  <a:lnTo>
                    <a:pt x="451" y="31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14752955" y="3990687"/>
              <a:ext cx="211138" cy="274638"/>
            </a:xfrm>
            <a:custGeom>
              <a:avLst/>
              <a:gdLst>
                <a:gd name="T0" fmla="*/ 34 w 397"/>
                <a:gd name="T1" fmla="*/ 312 h 518"/>
                <a:gd name="T2" fmla="*/ 57 w 397"/>
                <a:gd name="T3" fmla="*/ 311 h 518"/>
                <a:gd name="T4" fmla="*/ 54 w 397"/>
                <a:gd name="T5" fmla="*/ 288 h 518"/>
                <a:gd name="T6" fmla="*/ 76 w 397"/>
                <a:gd name="T7" fmla="*/ 272 h 518"/>
                <a:gd name="T8" fmla="*/ 86 w 397"/>
                <a:gd name="T9" fmla="*/ 276 h 518"/>
                <a:gd name="T10" fmla="*/ 124 w 397"/>
                <a:gd name="T11" fmla="*/ 246 h 518"/>
                <a:gd name="T12" fmla="*/ 118 w 397"/>
                <a:gd name="T13" fmla="*/ 216 h 518"/>
                <a:gd name="T14" fmla="*/ 82 w 397"/>
                <a:gd name="T15" fmla="*/ 180 h 518"/>
                <a:gd name="T16" fmla="*/ 63 w 397"/>
                <a:gd name="T17" fmla="*/ 171 h 518"/>
                <a:gd name="T18" fmla="*/ 44 w 397"/>
                <a:gd name="T19" fmla="*/ 131 h 518"/>
                <a:gd name="T20" fmla="*/ 50 w 397"/>
                <a:gd name="T21" fmla="*/ 125 h 518"/>
                <a:gd name="T22" fmla="*/ 24 w 397"/>
                <a:gd name="T23" fmla="*/ 44 h 518"/>
                <a:gd name="T24" fmla="*/ 10 w 397"/>
                <a:gd name="T25" fmla="*/ 0 h 518"/>
                <a:gd name="T26" fmla="*/ 17 w 397"/>
                <a:gd name="T27" fmla="*/ 0 h 518"/>
                <a:gd name="T28" fmla="*/ 53 w 397"/>
                <a:gd name="T29" fmla="*/ 51 h 518"/>
                <a:gd name="T30" fmla="*/ 69 w 397"/>
                <a:gd name="T31" fmla="*/ 69 h 518"/>
                <a:gd name="T32" fmla="*/ 132 w 397"/>
                <a:gd name="T33" fmla="*/ 96 h 518"/>
                <a:gd name="T34" fmla="*/ 161 w 397"/>
                <a:gd name="T35" fmla="*/ 102 h 518"/>
                <a:gd name="T36" fmla="*/ 187 w 397"/>
                <a:gd name="T37" fmla="*/ 98 h 518"/>
                <a:gd name="T38" fmla="*/ 217 w 397"/>
                <a:gd name="T39" fmla="*/ 86 h 518"/>
                <a:gd name="T40" fmla="*/ 274 w 397"/>
                <a:gd name="T41" fmla="*/ 86 h 518"/>
                <a:gd name="T42" fmla="*/ 310 w 397"/>
                <a:gd name="T43" fmla="*/ 103 h 518"/>
                <a:gd name="T44" fmla="*/ 351 w 397"/>
                <a:gd name="T45" fmla="*/ 135 h 518"/>
                <a:gd name="T46" fmla="*/ 397 w 397"/>
                <a:gd name="T47" fmla="*/ 162 h 518"/>
                <a:gd name="T48" fmla="*/ 382 w 397"/>
                <a:gd name="T49" fmla="*/ 165 h 518"/>
                <a:gd name="T50" fmla="*/ 340 w 397"/>
                <a:gd name="T51" fmla="*/ 171 h 518"/>
                <a:gd name="T52" fmla="*/ 278 w 397"/>
                <a:gd name="T53" fmla="*/ 211 h 518"/>
                <a:gd name="T54" fmla="*/ 232 w 397"/>
                <a:gd name="T55" fmla="*/ 279 h 518"/>
                <a:gd name="T56" fmla="*/ 235 w 397"/>
                <a:gd name="T57" fmla="*/ 343 h 518"/>
                <a:gd name="T58" fmla="*/ 212 w 397"/>
                <a:gd name="T59" fmla="*/ 396 h 518"/>
                <a:gd name="T60" fmla="*/ 199 w 397"/>
                <a:gd name="T61" fmla="*/ 416 h 518"/>
                <a:gd name="T62" fmla="*/ 155 w 397"/>
                <a:gd name="T63" fmla="*/ 420 h 518"/>
                <a:gd name="T64" fmla="*/ 118 w 397"/>
                <a:gd name="T65" fmla="*/ 443 h 518"/>
                <a:gd name="T66" fmla="*/ 73 w 397"/>
                <a:gd name="T67" fmla="*/ 490 h 518"/>
                <a:gd name="T68" fmla="*/ 67 w 397"/>
                <a:gd name="T69" fmla="*/ 511 h 518"/>
                <a:gd name="T70" fmla="*/ 27 w 397"/>
                <a:gd name="T71" fmla="*/ 516 h 518"/>
                <a:gd name="T72" fmla="*/ 0 w 397"/>
                <a:gd name="T73" fmla="*/ 490 h 518"/>
                <a:gd name="T74" fmla="*/ 16 w 397"/>
                <a:gd name="T75" fmla="*/ 487 h 518"/>
                <a:gd name="T76" fmla="*/ 24 w 397"/>
                <a:gd name="T77" fmla="*/ 446 h 518"/>
                <a:gd name="T78" fmla="*/ 26 w 397"/>
                <a:gd name="T79" fmla="*/ 430 h 518"/>
                <a:gd name="T80" fmla="*/ 23 w 397"/>
                <a:gd name="T81" fmla="*/ 407 h 518"/>
                <a:gd name="T82" fmla="*/ 40 w 397"/>
                <a:gd name="T83" fmla="*/ 380 h 518"/>
                <a:gd name="T84" fmla="*/ 34 w 397"/>
                <a:gd name="T85" fmla="*/ 357 h 518"/>
                <a:gd name="T86" fmla="*/ 21 w 397"/>
                <a:gd name="T87" fmla="*/ 34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518">
                  <a:moveTo>
                    <a:pt x="31" y="315"/>
                  </a:moveTo>
                  <a:lnTo>
                    <a:pt x="34" y="312"/>
                  </a:lnTo>
                  <a:lnTo>
                    <a:pt x="52" y="320"/>
                  </a:lnTo>
                  <a:lnTo>
                    <a:pt x="57" y="311"/>
                  </a:lnTo>
                  <a:lnTo>
                    <a:pt x="53" y="298"/>
                  </a:lnTo>
                  <a:lnTo>
                    <a:pt x="54" y="288"/>
                  </a:lnTo>
                  <a:lnTo>
                    <a:pt x="79" y="281"/>
                  </a:lnTo>
                  <a:lnTo>
                    <a:pt x="76" y="272"/>
                  </a:lnTo>
                  <a:lnTo>
                    <a:pt x="82" y="269"/>
                  </a:lnTo>
                  <a:lnTo>
                    <a:pt x="86" y="276"/>
                  </a:lnTo>
                  <a:lnTo>
                    <a:pt x="112" y="237"/>
                  </a:lnTo>
                  <a:lnTo>
                    <a:pt x="124" y="246"/>
                  </a:lnTo>
                  <a:lnTo>
                    <a:pt x="127" y="239"/>
                  </a:lnTo>
                  <a:lnTo>
                    <a:pt x="118" y="216"/>
                  </a:lnTo>
                  <a:lnTo>
                    <a:pt x="103" y="201"/>
                  </a:lnTo>
                  <a:lnTo>
                    <a:pt x="82" y="180"/>
                  </a:lnTo>
                  <a:lnTo>
                    <a:pt x="69" y="184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50" y="125"/>
                  </a:lnTo>
                  <a:lnTo>
                    <a:pt x="54" y="102"/>
                  </a:lnTo>
                  <a:lnTo>
                    <a:pt x="24" y="44"/>
                  </a:lnTo>
                  <a:lnTo>
                    <a:pt x="23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5"/>
                  </a:lnTo>
                  <a:lnTo>
                    <a:pt x="53" y="51"/>
                  </a:lnTo>
                  <a:lnTo>
                    <a:pt x="66" y="56"/>
                  </a:lnTo>
                  <a:lnTo>
                    <a:pt x="69" y="69"/>
                  </a:lnTo>
                  <a:lnTo>
                    <a:pt x="88" y="82"/>
                  </a:lnTo>
                  <a:lnTo>
                    <a:pt x="132" y="96"/>
                  </a:lnTo>
                  <a:lnTo>
                    <a:pt x="142" y="109"/>
                  </a:lnTo>
                  <a:lnTo>
                    <a:pt x="161" y="102"/>
                  </a:lnTo>
                  <a:lnTo>
                    <a:pt x="177" y="105"/>
                  </a:lnTo>
                  <a:lnTo>
                    <a:pt x="187" y="98"/>
                  </a:lnTo>
                  <a:lnTo>
                    <a:pt x="201" y="100"/>
                  </a:lnTo>
                  <a:lnTo>
                    <a:pt x="217" y="86"/>
                  </a:lnTo>
                  <a:lnTo>
                    <a:pt x="253" y="77"/>
                  </a:lnTo>
                  <a:lnTo>
                    <a:pt x="274" y="86"/>
                  </a:lnTo>
                  <a:lnTo>
                    <a:pt x="289" y="86"/>
                  </a:lnTo>
                  <a:lnTo>
                    <a:pt x="310" y="103"/>
                  </a:lnTo>
                  <a:lnTo>
                    <a:pt x="331" y="108"/>
                  </a:lnTo>
                  <a:lnTo>
                    <a:pt x="351" y="135"/>
                  </a:lnTo>
                  <a:lnTo>
                    <a:pt x="397" y="162"/>
                  </a:lnTo>
                  <a:lnTo>
                    <a:pt x="397" y="162"/>
                  </a:lnTo>
                  <a:lnTo>
                    <a:pt x="395" y="175"/>
                  </a:lnTo>
                  <a:lnTo>
                    <a:pt x="382" y="165"/>
                  </a:lnTo>
                  <a:lnTo>
                    <a:pt x="354" y="174"/>
                  </a:lnTo>
                  <a:lnTo>
                    <a:pt x="340" y="171"/>
                  </a:lnTo>
                  <a:lnTo>
                    <a:pt x="327" y="174"/>
                  </a:lnTo>
                  <a:lnTo>
                    <a:pt x="278" y="211"/>
                  </a:lnTo>
                  <a:lnTo>
                    <a:pt x="252" y="240"/>
                  </a:lnTo>
                  <a:lnTo>
                    <a:pt x="232" y="279"/>
                  </a:lnTo>
                  <a:lnTo>
                    <a:pt x="227" y="321"/>
                  </a:lnTo>
                  <a:lnTo>
                    <a:pt x="235" y="343"/>
                  </a:lnTo>
                  <a:lnTo>
                    <a:pt x="225" y="394"/>
                  </a:lnTo>
                  <a:lnTo>
                    <a:pt x="212" y="396"/>
                  </a:lnTo>
                  <a:lnTo>
                    <a:pt x="204" y="415"/>
                  </a:lnTo>
                  <a:lnTo>
                    <a:pt x="199" y="416"/>
                  </a:lnTo>
                  <a:lnTo>
                    <a:pt x="160" y="428"/>
                  </a:lnTo>
                  <a:lnTo>
                    <a:pt x="155" y="420"/>
                  </a:lnTo>
                  <a:lnTo>
                    <a:pt x="132" y="423"/>
                  </a:lnTo>
                  <a:lnTo>
                    <a:pt x="118" y="443"/>
                  </a:lnTo>
                  <a:lnTo>
                    <a:pt x="83" y="468"/>
                  </a:lnTo>
                  <a:lnTo>
                    <a:pt x="73" y="490"/>
                  </a:lnTo>
                  <a:lnTo>
                    <a:pt x="75" y="500"/>
                  </a:lnTo>
                  <a:lnTo>
                    <a:pt x="67" y="511"/>
                  </a:lnTo>
                  <a:lnTo>
                    <a:pt x="49" y="518"/>
                  </a:lnTo>
                  <a:lnTo>
                    <a:pt x="27" y="516"/>
                  </a:lnTo>
                  <a:lnTo>
                    <a:pt x="24" y="503"/>
                  </a:lnTo>
                  <a:lnTo>
                    <a:pt x="0" y="490"/>
                  </a:lnTo>
                  <a:lnTo>
                    <a:pt x="1" y="485"/>
                  </a:lnTo>
                  <a:lnTo>
                    <a:pt x="16" y="487"/>
                  </a:lnTo>
                  <a:lnTo>
                    <a:pt x="37" y="477"/>
                  </a:lnTo>
                  <a:lnTo>
                    <a:pt x="24" y="446"/>
                  </a:lnTo>
                  <a:lnTo>
                    <a:pt x="31" y="438"/>
                  </a:lnTo>
                  <a:lnTo>
                    <a:pt x="26" y="430"/>
                  </a:lnTo>
                  <a:lnTo>
                    <a:pt x="31" y="419"/>
                  </a:lnTo>
                  <a:lnTo>
                    <a:pt x="23" y="407"/>
                  </a:lnTo>
                  <a:lnTo>
                    <a:pt x="24" y="393"/>
                  </a:lnTo>
                  <a:lnTo>
                    <a:pt x="40" y="380"/>
                  </a:lnTo>
                  <a:lnTo>
                    <a:pt x="41" y="371"/>
                  </a:lnTo>
                  <a:lnTo>
                    <a:pt x="34" y="357"/>
                  </a:lnTo>
                  <a:lnTo>
                    <a:pt x="34" y="351"/>
                  </a:lnTo>
                  <a:lnTo>
                    <a:pt x="21" y="343"/>
                  </a:lnTo>
                  <a:lnTo>
                    <a:pt x="31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13300393" y="4436774"/>
              <a:ext cx="314325" cy="277813"/>
            </a:xfrm>
            <a:custGeom>
              <a:avLst/>
              <a:gdLst>
                <a:gd name="T0" fmla="*/ 181 w 596"/>
                <a:gd name="T1" fmla="*/ 352 h 525"/>
                <a:gd name="T2" fmla="*/ 148 w 596"/>
                <a:gd name="T3" fmla="*/ 349 h 525"/>
                <a:gd name="T4" fmla="*/ 130 w 596"/>
                <a:gd name="T5" fmla="*/ 340 h 525"/>
                <a:gd name="T6" fmla="*/ 138 w 596"/>
                <a:gd name="T7" fmla="*/ 327 h 525"/>
                <a:gd name="T8" fmla="*/ 130 w 596"/>
                <a:gd name="T9" fmla="*/ 307 h 525"/>
                <a:gd name="T10" fmla="*/ 140 w 596"/>
                <a:gd name="T11" fmla="*/ 290 h 525"/>
                <a:gd name="T12" fmla="*/ 117 w 596"/>
                <a:gd name="T13" fmla="*/ 278 h 525"/>
                <a:gd name="T14" fmla="*/ 60 w 596"/>
                <a:gd name="T15" fmla="*/ 310 h 525"/>
                <a:gd name="T16" fmla="*/ 32 w 596"/>
                <a:gd name="T17" fmla="*/ 326 h 525"/>
                <a:gd name="T18" fmla="*/ 4 w 596"/>
                <a:gd name="T19" fmla="*/ 339 h 525"/>
                <a:gd name="T20" fmla="*/ 69 w 596"/>
                <a:gd name="T21" fmla="*/ 296 h 525"/>
                <a:gd name="T22" fmla="*/ 95 w 596"/>
                <a:gd name="T23" fmla="*/ 280 h 525"/>
                <a:gd name="T24" fmla="*/ 164 w 596"/>
                <a:gd name="T25" fmla="*/ 225 h 525"/>
                <a:gd name="T26" fmla="*/ 236 w 596"/>
                <a:gd name="T27" fmla="*/ 169 h 525"/>
                <a:gd name="T28" fmla="*/ 248 w 596"/>
                <a:gd name="T29" fmla="*/ 100 h 525"/>
                <a:gd name="T30" fmla="*/ 303 w 596"/>
                <a:gd name="T31" fmla="*/ 35 h 525"/>
                <a:gd name="T32" fmla="*/ 330 w 596"/>
                <a:gd name="T33" fmla="*/ 0 h 525"/>
                <a:gd name="T34" fmla="*/ 383 w 596"/>
                <a:gd name="T35" fmla="*/ 85 h 525"/>
                <a:gd name="T36" fmla="*/ 438 w 596"/>
                <a:gd name="T37" fmla="*/ 71 h 525"/>
                <a:gd name="T38" fmla="*/ 490 w 596"/>
                <a:gd name="T39" fmla="*/ 64 h 525"/>
                <a:gd name="T40" fmla="*/ 546 w 596"/>
                <a:gd name="T41" fmla="*/ 62 h 525"/>
                <a:gd name="T42" fmla="*/ 562 w 596"/>
                <a:gd name="T43" fmla="*/ 42 h 525"/>
                <a:gd name="T44" fmla="*/ 591 w 596"/>
                <a:gd name="T45" fmla="*/ 68 h 525"/>
                <a:gd name="T46" fmla="*/ 586 w 596"/>
                <a:gd name="T47" fmla="*/ 111 h 525"/>
                <a:gd name="T48" fmla="*/ 545 w 596"/>
                <a:gd name="T49" fmla="*/ 113 h 525"/>
                <a:gd name="T50" fmla="*/ 475 w 596"/>
                <a:gd name="T51" fmla="*/ 133 h 525"/>
                <a:gd name="T52" fmla="*/ 429 w 596"/>
                <a:gd name="T53" fmla="*/ 154 h 525"/>
                <a:gd name="T54" fmla="*/ 400 w 596"/>
                <a:gd name="T55" fmla="*/ 183 h 525"/>
                <a:gd name="T56" fmla="*/ 375 w 596"/>
                <a:gd name="T57" fmla="*/ 221 h 525"/>
                <a:gd name="T58" fmla="*/ 366 w 596"/>
                <a:gd name="T59" fmla="*/ 261 h 525"/>
                <a:gd name="T60" fmla="*/ 318 w 596"/>
                <a:gd name="T61" fmla="*/ 287 h 525"/>
                <a:gd name="T62" fmla="*/ 291 w 596"/>
                <a:gd name="T63" fmla="*/ 313 h 525"/>
                <a:gd name="T64" fmla="*/ 314 w 596"/>
                <a:gd name="T65" fmla="*/ 339 h 525"/>
                <a:gd name="T66" fmla="*/ 272 w 596"/>
                <a:gd name="T67" fmla="*/ 379 h 525"/>
                <a:gd name="T68" fmla="*/ 243 w 596"/>
                <a:gd name="T69" fmla="*/ 427 h 525"/>
                <a:gd name="T70" fmla="*/ 215 w 596"/>
                <a:gd name="T71" fmla="*/ 414 h 525"/>
                <a:gd name="T72" fmla="*/ 233 w 596"/>
                <a:gd name="T73" fmla="*/ 444 h 525"/>
                <a:gd name="T74" fmla="*/ 230 w 596"/>
                <a:gd name="T75" fmla="*/ 509 h 525"/>
                <a:gd name="T76" fmla="*/ 205 w 596"/>
                <a:gd name="T77" fmla="*/ 516 h 525"/>
                <a:gd name="T78" fmla="*/ 183 w 596"/>
                <a:gd name="T79" fmla="*/ 512 h 525"/>
                <a:gd name="T80" fmla="*/ 167 w 596"/>
                <a:gd name="T81" fmla="*/ 523 h 525"/>
                <a:gd name="T82" fmla="*/ 167 w 596"/>
                <a:gd name="T83" fmla="*/ 506 h 525"/>
                <a:gd name="T84" fmla="*/ 174 w 596"/>
                <a:gd name="T85" fmla="*/ 494 h 525"/>
                <a:gd name="T86" fmla="*/ 167 w 596"/>
                <a:gd name="T87" fmla="*/ 479 h 525"/>
                <a:gd name="T88" fmla="*/ 141 w 596"/>
                <a:gd name="T89" fmla="*/ 467 h 525"/>
                <a:gd name="T90" fmla="*/ 135 w 596"/>
                <a:gd name="T91" fmla="*/ 467 h 525"/>
                <a:gd name="T92" fmla="*/ 148 w 596"/>
                <a:gd name="T93" fmla="*/ 461 h 525"/>
                <a:gd name="T94" fmla="*/ 166 w 596"/>
                <a:gd name="T95" fmla="*/ 443 h 525"/>
                <a:gd name="T96" fmla="*/ 158 w 596"/>
                <a:gd name="T97" fmla="*/ 425 h 525"/>
                <a:gd name="T98" fmla="*/ 150 w 596"/>
                <a:gd name="T99" fmla="*/ 412 h 525"/>
                <a:gd name="T100" fmla="*/ 171 w 596"/>
                <a:gd name="T101" fmla="*/ 411 h 525"/>
                <a:gd name="T102" fmla="*/ 189 w 596"/>
                <a:gd name="T103" fmla="*/ 394 h 525"/>
                <a:gd name="T104" fmla="*/ 180 w 596"/>
                <a:gd name="T105" fmla="*/ 37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525">
                  <a:moveTo>
                    <a:pt x="164" y="366"/>
                  </a:moveTo>
                  <a:lnTo>
                    <a:pt x="168" y="359"/>
                  </a:lnTo>
                  <a:lnTo>
                    <a:pt x="174" y="355"/>
                  </a:lnTo>
                  <a:lnTo>
                    <a:pt x="181" y="355"/>
                  </a:lnTo>
                  <a:lnTo>
                    <a:pt x="181" y="352"/>
                  </a:lnTo>
                  <a:lnTo>
                    <a:pt x="177" y="349"/>
                  </a:lnTo>
                  <a:lnTo>
                    <a:pt x="170" y="346"/>
                  </a:lnTo>
                  <a:lnTo>
                    <a:pt x="161" y="349"/>
                  </a:lnTo>
                  <a:lnTo>
                    <a:pt x="156" y="353"/>
                  </a:lnTo>
                  <a:lnTo>
                    <a:pt x="148" y="349"/>
                  </a:lnTo>
                  <a:lnTo>
                    <a:pt x="144" y="355"/>
                  </a:lnTo>
                  <a:lnTo>
                    <a:pt x="137" y="353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30" y="340"/>
                  </a:lnTo>
                  <a:lnTo>
                    <a:pt x="132" y="339"/>
                  </a:lnTo>
                  <a:lnTo>
                    <a:pt x="134" y="336"/>
                  </a:lnTo>
                  <a:lnTo>
                    <a:pt x="140" y="334"/>
                  </a:lnTo>
                  <a:lnTo>
                    <a:pt x="140" y="332"/>
                  </a:lnTo>
                  <a:lnTo>
                    <a:pt x="138" y="327"/>
                  </a:lnTo>
                  <a:lnTo>
                    <a:pt x="134" y="327"/>
                  </a:lnTo>
                  <a:lnTo>
                    <a:pt x="130" y="320"/>
                  </a:lnTo>
                  <a:lnTo>
                    <a:pt x="135" y="316"/>
                  </a:lnTo>
                  <a:lnTo>
                    <a:pt x="134" y="308"/>
                  </a:lnTo>
                  <a:lnTo>
                    <a:pt x="130" y="307"/>
                  </a:lnTo>
                  <a:lnTo>
                    <a:pt x="135" y="301"/>
                  </a:lnTo>
                  <a:lnTo>
                    <a:pt x="138" y="301"/>
                  </a:lnTo>
                  <a:lnTo>
                    <a:pt x="143" y="29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2" y="290"/>
                  </a:lnTo>
                  <a:lnTo>
                    <a:pt x="135" y="283"/>
                  </a:lnTo>
                  <a:lnTo>
                    <a:pt x="127" y="284"/>
                  </a:lnTo>
                  <a:lnTo>
                    <a:pt x="121" y="277"/>
                  </a:lnTo>
                  <a:lnTo>
                    <a:pt x="117" y="278"/>
                  </a:lnTo>
                  <a:lnTo>
                    <a:pt x="111" y="284"/>
                  </a:lnTo>
                  <a:lnTo>
                    <a:pt x="95" y="294"/>
                  </a:lnTo>
                  <a:lnTo>
                    <a:pt x="85" y="297"/>
                  </a:lnTo>
                  <a:lnTo>
                    <a:pt x="79" y="304"/>
                  </a:lnTo>
                  <a:lnTo>
                    <a:pt x="60" y="310"/>
                  </a:lnTo>
                  <a:lnTo>
                    <a:pt x="49" y="319"/>
                  </a:lnTo>
                  <a:lnTo>
                    <a:pt x="46" y="324"/>
                  </a:lnTo>
                  <a:lnTo>
                    <a:pt x="42" y="330"/>
                  </a:lnTo>
                  <a:lnTo>
                    <a:pt x="32" y="330"/>
                  </a:lnTo>
                  <a:lnTo>
                    <a:pt x="32" y="326"/>
                  </a:lnTo>
                  <a:lnTo>
                    <a:pt x="37" y="323"/>
                  </a:lnTo>
                  <a:lnTo>
                    <a:pt x="37" y="320"/>
                  </a:lnTo>
                  <a:lnTo>
                    <a:pt x="29" y="320"/>
                  </a:lnTo>
                  <a:lnTo>
                    <a:pt x="13" y="333"/>
                  </a:lnTo>
                  <a:lnTo>
                    <a:pt x="4" y="339"/>
                  </a:lnTo>
                  <a:lnTo>
                    <a:pt x="0" y="339"/>
                  </a:lnTo>
                  <a:lnTo>
                    <a:pt x="39" y="306"/>
                  </a:lnTo>
                  <a:lnTo>
                    <a:pt x="47" y="300"/>
                  </a:lnTo>
                  <a:lnTo>
                    <a:pt x="59" y="294"/>
                  </a:lnTo>
                  <a:lnTo>
                    <a:pt x="69" y="296"/>
                  </a:lnTo>
                  <a:lnTo>
                    <a:pt x="75" y="290"/>
                  </a:lnTo>
                  <a:lnTo>
                    <a:pt x="81" y="287"/>
                  </a:lnTo>
                  <a:lnTo>
                    <a:pt x="89" y="285"/>
                  </a:lnTo>
                  <a:lnTo>
                    <a:pt x="94" y="284"/>
                  </a:lnTo>
                  <a:lnTo>
                    <a:pt x="95" y="280"/>
                  </a:lnTo>
                  <a:lnTo>
                    <a:pt x="117" y="271"/>
                  </a:lnTo>
                  <a:lnTo>
                    <a:pt x="131" y="259"/>
                  </a:lnTo>
                  <a:lnTo>
                    <a:pt x="145" y="252"/>
                  </a:lnTo>
                  <a:lnTo>
                    <a:pt x="148" y="244"/>
                  </a:lnTo>
                  <a:lnTo>
                    <a:pt x="164" y="225"/>
                  </a:lnTo>
                  <a:lnTo>
                    <a:pt x="176" y="218"/>
                  </a:lnTo>
                  <a:lnTo>
                    <a:pt x="203" y="208"/>
                  </a:lnTo>
                  <a:lnTo>
                    <a:pt x="225" y="190"/>
                  </a:lnTo>
                  <a:lnTo>
                    <a:pt x="229" y="186"/>
                  </a:lnTo>
                  <a:lnTo>
                    <a:pt x="236" y="169"/>
                  </a:lnTo>
                  <a:lnTo>
                    <a:pt x="243" y="161"/>
                  </a:lnTo>
                  <a:lnTo>
                    <a:pt x="239" y="149"/>
                  </a:lnTo>
                  <a:lnTo>
                    <a:pt x="239" y="131"/>
                  </a:lnTo>
                  <a:lnTo>
                    <a:pt x="243" y="113"/>
                  </a:lnTo>
                  <a:lnTo>
                    <a:pt x="248" y="100"/>
                  </a:lnTo>
                  <a:lnTo>
                    <a:pt x="255" y="102"/>
                  </a:lnTo>
                  <a:lnTo>
                    <a:pt x="264" y="98"/>
                  </a:lnTo>
                  <a:lnTo>
                    <a:pt x="269" y="76"/>
                  </a:lnTo>
                  <a:lnTo>
                    <a:pt x="271" y="65"/>
                  </a:lnTo>
                  <a:lnTo>
                    <a:pt x="303" y="35"/>
                  </a:lnTo>
                  <a:lnTo>
                    <a:pt x="323" y="32"/>
                  </a:lnTo>
                  <a:lnTo>
                    <a:pt x="321" y="23"/>
                  </a:lnTo>
                  <a:lnTo>
                    <a:pt x="326" y="20"/>
                  </a:lnTo>
                  <a:lnTo>
                    <a:pt x="323" y="10"/>
                  </a:lnTo>
                  <a:lnTo>
                    <a:pt x="330" y="0"/>
                  </a:lnTo>
                  <a:lnTo>
                    <a:pt x="343" y="15"/>
                  </a:lnTo>
                  <a:lnTo>
                    <a:pt x="360" y="40"/>
                  </a:lnTo>
                  <a:lnTo>
                    <a:pt x="373" y="68"/>
                  </a:lnTo>
                  <a:lnTo>
                    <a:pt x="380" y="78"/>
                  </a:lnTo>
                  <a:lnTo>
                    <a:pt x="383" y="85"/>
                  </a:lnTo>
                  <a:lnTo>
                    <a:pt x="392" y="92"/>
                  </a:lnTo>
                  <a:lnTo>
                    <a:pt x="409" y="87"/>
                  </a:lnTo>
                  <a:lnTo>
                    <a:pt x="434" y="81"/>
                  </a:lnTo>
                  <a:lnTo>
                    <a:pt x="441" y="78"/>
                  </a:lnTo>
                  <a:lnTo>
                    <a:pt x="438" y="71"/>
                  </a:lnTo>
                  <a:lnTo>
                    <a:pt x="460" y="66"/>
                  </a:lnTo>
                  <a:lnTo>
                    <a:pt x="464" y="62"/>
                  </a:lnTo>
                  <a:lnTo>
                    <a:pt x="471" y="64"/>
                  </a:lnTo>
                  <a:lnTo>
                    <a:pt x="478" y="69"/>
                  </a:lnTo>
                  <a:lnTo>
                    <a:pt x="490" y="64"/>
                  </a:lnTo>
                  <a:lnTo>
                    <a:pt x="503" y="65"/>
                  </a:lnTo>
                  <a:lnTo>
                    <a:pt x="511" y="66"/>
                  </a:lnTo>
                  <a:lnTo>
                    <a:pt x="524" y="74"/>
                  </a:lnTo>
                  <a:lnTo>
                    <a:pt x="533" y="72"/>
                  </a:lnTo>
                  <a:lnTo>
                    <a:pt x="546" y="62"/>
                  </a:lnTo>
                  <a:lnTo>
                    <a:pt x="549" y="56"/>
                  </a:lnTo>
                  <a:lnTo>
                    <a:pt x="552" y="49"/>
                  </a:lnTo>
                  <a:lnTo>
                    <a:pt x="555" y="48"/>
                  </a:lnTo>
                  <a:lnTo>
                    <a:pt x="562" y="42"/>
                  </a:lnTo>
                  <a:lnTo>
                    <a:pt x="562" y="42"/>
                  </a:lnTo>
                  <a:lnTo>
                    <a:pt x="568" y="48"/>
                  </a:lnTo>
                  <a:lnTo>
                    <a:pt x="585" y="49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1" y="68"/>
                  </a:lnTo>
                  <a:lnTo>
                    <a:pt x="596" y="76"/>
                  </a:lnTo>
                  <a:lnTo>
                    <a:pt x="596" y="95"/>
                  </a:lnTo>
                  <a:lnTo>
                    <a:pt x="592" y="107"/>
                  </a:lnTo>
                  <a:lnTo>
                    <a:pt x="586" y="111"/>
                  </a:lnTo>
                  <a:lnTo>
                    <a:pt x="586" y="111"/>
                  </a:lnTo>
                  <a:lnTo>
                    <a:pt x="578" y="113"/>
                  </a:lnTo>
                  <a:lnTo>
                    <a:pt x="566" y="111"/>
                  </a:lnTo>
                  <a:lnTo>
                    <a:pt x="558" y="118"/>
                  </a:lnTo>
                  <a:lnTo>
                    <a:pt x="549" y="111"/>
                  </a:lnTo>
                  <a:lnTo>
                    <a:pt x="545" y="113"/>
                  </a:lnTo>
                  <a:lnTo>
                    <a:pt x="535" y="125"/>
                  </a:lnTo>
                  <a:lnTo>
                    <a:pt x="532" y="131"/>
                  </a:lnTo>
                  <a:lnTo>
                    <a:pt x="527" y="134"/>
                  </a:lnTo>
                  <a:lnTo>
                    <a:pt x="490" y="136"/>
                  </a:lnTo>
                  <a:lnTo>
                    <a:pt x="475" y="133"/>
                  </a:lnTo>
                  <a:lnTo>
                    <a:pt x="449" y="133"/>
                  </a:lnTo>
                  <a:lnTo>
                    <a:pt x="447" y="136"/>
                  </a:lnTo>
                  <a:lnTo>
                    <a:pt x="442" y="150"/>
                  </a:lnTo>
                  <a:lnTo>
                    <a:pt x="439" y="151"/>
                  </a:lnTo>
                  <a:lnTo>
                    <a:pt x="429" y="154"/>
                  </a:lnTo>
                  <a:lnTo>
                    <a:pt x="424" y="149"/>
                  </a:lnTo>
                  <a:lnTo>
                    <a:pt x="419" y="149"/>
                  </a:lnTo>
                  <a:lnTo>
                    <a:pt x="415" y="161"/>
                  </a:lnTo>
                  <a:lnTo>
                    <a:pt x="408" y="176"/>
                  </a:lnTo>
                  <a:lnTo>
                    <a:pt x="400" y="183"/>
                  </a:lnTo>
                  <a:lnTo>
                    <a:pt x="395" y="192"/>
                  </a:lnTo>
                  <a:lnTo>
                    <a:pt x="393" y="202"/>
                  </a:lnTo>
                  <a:lnTo>
                    <a:pt x="389" y="206"/>
                  </a:lnTo>
                  <a:lnTo>
                    <a:pt x="379" y="209"/>
                  </a:lnTo>
                  <a:lnTo>
                    <a:pt x="375" y="221"/>
                  </a:lnTo>
                  <a:lnTo>
                    <a:pt x="370" y="234"/>
                  </a:lnTo>
                  <a:lnTo>
                    <a:pt x="367" y="242"/>
                  </a:lnTo>
                  <a:lnTo>
                    <a:pt x="373" y="247"/>
                  </a:lnTo>
                  <a:lnTo>
                    <a:pt x="373" y="257"/>
                  </a:lnTo>
                  <a:lnTo>
                    <a:pt x="366" y="261"/>
                  </a:lnTo>
                  <a:lnTo>
                    <a:pt x="356" y="277"/>
                  </a:lnTo>
                  <a:lnTo>
                    <a:pt x="356" y="283"/>
                  </a:lnTo>
                  <a:lnTo>
                    <a:pt x="334" y="288"/>
                  </a:lnTo>
                  <a:lnTo>
                    <a:pt x="331" y="285"/>
                  </a:lnTo>
                  <a:lnTo>
                    <a:pt x="318" y="287"/>
                  </a:lnTo>
                  <a:lnTo>
                    <a:pt x="295" y="284"/>
                  </a:lnTo>
                  <a:lnTo>
                    <a:pt x="288" y="285"/>
                  </a:lnTo>
                  <a:lnTo>
                    <a:pt x="282" y="291"/>
                  </a:lnTo>
                  <a:lnTo>
                    <a:pt x="288" y="297"/>
                  </a:lnTo>
                  <a:lnTo>
                    <a:pt x="291" y="313"/>
                  </a:lnTo>
                  <a:lnTo>
                    <a:pt x="294" y="317"/>
                  </a:lnTo>
                  <a:lnTo>
                    <a:pt x="298" y="317"/>
                  </a:lnTo>
                  <a:lnTo>
                    <a:pt x="301" y="330"/>
                  </a:lnTo>
                  <a:lnTo>
                    <a:pt x="310" y="333"/>
                  </a:lnTo>
                  <a:lnTo>
                    <a:pt x="314" y="339"/>
                  </a:lnTo>
                  <a:lnTo>
                    <a:pt x="315" y="349"/>
                  </a:lnTo>
                  <a:lnTo>
                    <a:pt x="314" y="353"/>
                  </a:lnTo>
                  <a:lnTo>
                    <a:pt x="300" y="362"/>
                  </a:lnTo>
                  <a:lnTo>
                    <a:pt x="278" y="369"/>
                  </a:lnTo>
                  <a:lnTo>
                    <a:pt x="272" y="379"/>
                  </a:lnTo>
                  <a:lnTo>
                    <a:pt x="269" y="399"/>
                  </a:lnTo>
                  <a:lnTo>
                    <a:pt x="261" y="399"/>
                  </a:lnTo>
                  <a:lnTo>
                    <a:pt x="258" y="402"/>
                  </a:lnTo>
                  <a:lnTo>
                    <a:pt x="255" y="411"/>
                  </a:lnTo>
                  <a:lnTo>
                    <a:pt x="243" y="427"/>
                  </a:lnTo>
                  <a:lnTo>
                    <a:pt x="239" y="428"/>
                  </a:lnTo>
                  <a:lnTo>
                    <a:pt x="222" y="412"/>
                  </a:lnTo>
                  <a:lnTo>
                    <a:pt x="220" y="406"/>
                  </a:lnTo>
                  <a:lnTo>
                    <a:pt x="216" y="408"/>
                  </a:lnTo>
                  <a:lnTo>
                    <a:pt x="215" y="414"/>
                  </a:lnTo>
                  <a:lnTo>
                    <a:pt x="219" y="424"/>
                  </a:lnTo>
                  <a:lnTo>
                    <a:pt x="219" y="430"/>
                  </a:lnTo>
                  <a:lnTo>
                    <a:pt x="228" y="438"/>
                  </a:lnTo>
                  <a:lnTo>
                    <a:pt x="230" y="440"/>
                  </a:lnTo>
                  <a:lnTo>
                    <a:pt x="233" y="444"/>
                  </a:lnTo>
                  <a:lnTo>
                    <a:pt x="229" y="461"/>
                  </a:lnTo>
                  <a:lnTo>
                    <a:pt x="235" y="467"/>
                  </a:lnTo>
                  <a:lnTo>
                    <a:pt x="239" y="484"/>
                  </a:lnTo>
                  <a:lnTo>
                    <a:pt x="238" y="507"/>
                  </a:lnTo>
                  <a:lnTo>
                    <a:pt x="230" y="509"/>
                  </a:lnTo>
                  <a:lnTo>
                    <a:pt x="230" y="516"/>
                  </a:lnTo>
                  <a:lnTo>
                    <a:pt x="230" y="516"/>
                  </a:lnTo>
                  <a:lnTo>
                    <a:pt x="225" y="515"/>
                  </a:lnTo>
                  <a:lnTo>
                    <a:pt x="207" y="520"/>
                  </a:lnTo>
                  <a:lnTo>
                    <a:pt x="205" y="516"/>
                  </a:lnTo>
                  <a:lnTo>
                    <a:pt x="200" y="509"/>
                  </a:lnTo>
                  <a:lnTo>
                    <a:pt x="199" y="506"/>
                  </a:lnTo>
                  <a:lnTo>
                    <a:pt x="190" y="509"/>
                  </a:lnTo>
                  <a:lnTo>
                    <a:pt x="187" y="510"/>
                  </a:lnTo>
                  <a:lnTo>
                    <a:pt x="183" y="512"/>
                  </a:lnTo>
                  <a:lnTo>
                    <a:pt x="181" y="517"/>
                  </a:lnTo>
                  <a:lnTo>
                    <a:pt x="183" y="519"/>
                  </a:lnTo>
                  <a:lnTo>
                    <a:pt x="179" y="525"/>
                  </a:lnTo>
                  <a:lnTo>
                    <a:pt x="173" y="523"/>
                  </a:lnTo>
                  <a:lnTo>
                    <a:pt x="167" y="523"/>
                  </a:lnTo>
                  <a:lnTo>
                    <a:pt x="163" y="523"/>
                  </a:lnTo>
                  <a:lnTo>
                    <a:pt x="164" y="516"/>
                  </a:lnTo>
                  <a:lnTo>
                    <a:pt x="158" y="509"/>
                  </a:lnTo>
                  <a:lnTo>
                    <a:pt x="161" y="507"/>
                  </a:lnTo>
                  <a:lnTo>
                    <a:pt x="167" y="506"/>
                  </a:lnTo>
                  <a:lnTo>
                    <a:pt x="173" y="502"/>
                  </a:lnTo>
                  <a:lnTo>
                    <a:pt x="163" y="496"/>
                  </a:lnTo>
                  <a:lnTo>
                    <a:pt x="167" y="492"/>
                  </a:lnTo>
                  <a:lnTo>
                    <a:pt x="171" y="494"/>
                  </a:lnTo>
                  <a:lnTo>
                    <a:pt x="174" y="494"/>
                  </a:lnTo>
                  <a:lnTo>
                    <a:pt x="177" y="493"/>
                  </a:lnTo>
                  <a:lnTo>
                    <a:pt x="173" y="486"/>
                  </a:lnTo>
                  <a:lnTo>
                    <a:pt x="174" y="481"/>
                  </a:lnTo>
                  <a:lnTo>
                    <a:pt x="170" y="479"/>
                  </a:lnTo>
                  <a:lnTo>
                    <a:pt x="167" y="479"/>
                  </a:lnTo>
                  <a:lnTo>
                    <a:pt x="167" y="463"/>
                  </a:lnTo>
                  <a:lnTo>
                    <a:pt x="161" y="463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1" y="467"/>
                  </a:lnTo>
                  <a:lnTo>
                    <a:pt x="138" y="468"/>
                  </a:lnTo>
                  <a:lnTo>
                    <a:pt x="137" y="473"/>
                  </a:lnTo>
                  <a:lnTo>
                    <a:pt x="137" y="477"/>
                  </a:lnTo>
                  <a:lnTo>
                    <a:pt x="130" y="474"/>
                  </a:lnTo>
                  <a:lnTo>
                    <a:pt x="135" y="467"/>
                  </a:lnTo>
                  <a:lnTo>
                    <a:pt x="137" y="460"/>
                  </a:lnTo>
                  <a:lnTo>
                    <a:pt x="138" y="454"/>
                  </a:lnTo>
                  <a:lnTo>
                    <a:pt x="143" y="453"/>
                  </a:lnTo>
                  <a:lnTo>
                    <a:pt x="147" y="455"/>
                  </a:lnTo>
                  <a:lnTo>
                    <a:pt x="148" y="461"/>
                  </a:lnTo>
                  <a:lnTo>
                    <a:pt x="156" y="460"/>
                  </a:lnTo>
                  <a:lnTo>
                    <a:pt x="166" y="455"/>
                  </a:lnTo>
                  <a:lnTo>
                    <a:pt x="167" y="451"/>
                  </a:lnTo>
                  <a:lnTo>
                    <a:pt x="163" y="450"/>
                  </a:lnTo>
                  <a:lnTo>
                    <a:pt x="166" y="443"/>
                  </a:lnTo>
                  <a:lnTo>
                    <a:pt x="173" y="431"/>
                  </a:lnTo>
                  <a:lnTo>
                    <a:pt x="173" y="425"/>
                  </a:lnTo>
                  <a:lnTo>
                    <a:pt x="166" y="424"/>
                  </a:lnTo>
                  <a:lnTo>
                    <a:pt x="163" y="424"/>
                  </a:lnTo>
                  <a:lnTo>
                    <a:pt x="158" y="425"/>
                  </a:lnTo>
                  <a:lnTo>
                    <a:pt x="156" y="428"/>
                  </a:lnTo>
                  <a:lnTo>
                    <a:pt x="153" y="425"/>
                  </a:lnTo>
                  <a:lnTo>
                    <a:pt x="153" y="421"/>
                  </a:lnTo>
                  <a:lnTo>
                    <a:pt x="147" y="418"/>
                  </a:lnTo>
                  <a:lnTo>
                    <a:pt x="150" y="412"/>
                  </a:lnTo>
                  <a:lnTo>
                    <a:pt x="154" y="405"/>
                  </a:lnTo>
                  <a:lnTo>
                    <a:pt x="145" y="395"/>
                  </a:lnTo>
                  <a:lnTo>
                    <a:pt x="154" y="399"/>
                  </a:lnTo>
                  <a:lnTo>
                    <a:pt x="167" y="405"/>
                  </a:lnTo>
                  <a:lnTo>
                    <a:pt x="171" y="411"/>
                  </a:lnTo>
                  <a:lnTo>
                    <a:pt x="179" y="411"/>
                  </a:lnTo>
                  <a:lnTo>
                    <a:pt x="177" y="405"/>
                  </a:lnTo>
                  <a:lnTo>
                    <a:pt x="173" y="398"/>
                  </a:lnTo>
                  <a:lnTo>
                    <a:pt x="179" y="392"/>
                  </a:lnTo>
                  <a:lnTo>
                    <a:pt x="189" y="394"/>
                  </a:lnTo>
                  <a:lnTo>
                    <a:pt x="193" y="392"/>
                  </a:lnTo>
                  <a:lnTo>
                    <a:pt x="194" y="389"/>
                  </a:lnTo>
                  <a:lnTo>
                    <a:pt x="192" y="383"/>
                  </a:lnTo>
                  <a:lnTo>
                    <a:pt x="187" y="385"/>
                  </a:lnTo>
                  <a:lnTo>
                    <a:pt x="180" y="378"/>
                  </a:lnTo>
                  <a:lnTo>
                    <a:pt x="187" y="375"/>
                  </a:lnTo>
                  <a:lnTo>
                    <a:pt x="187" y="369"/>
                  </a:lnTo>
                  <a:lnTo>
                    <a:pt x="173" y="369"/>
                  </a:lnTo>
                  <a:lnTo>
                    <a:pt x="164" y="36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3946505" y="3944649"/>
              <a:ext cx="258763" cy="219075"/>
            </a:xfrm>
            <a:custGeom>
              <a:avLst/>
              <a:gdLst>
                <a:gd name="T0" fmla="*/ 121 w 491"/>
                <a:gd name="T1" fmla="*/ 328 h 415"/>
                <a:gd name="T2" fmla="*/ 128 w 491"/>
                <a:gd name="T3" fmla="*/ 334 h 415"/>
                <a:gd name="T4" fmla="*/ 123 w 491"/>
                <a:gd name="T5" fmla="*/ 315 h 415"/>
                <a:gd name="T6" fmla="*/ 136 w 491"/>
                <a:gd name="T7" fmla="*/ 320 h 415"/>
                <a:gd name="T8" fmla="*/ 134 w 491"/>
                <a:gd name="T9" fmla="*/ 299 h 415"/>
                <a:gd name="T10" fmla="*/ 139 w 491"/>
                <a:gd name="T11" fmla="*/ 286 h 415"/>
                <a:gd name="T12" fmla="*/ 161 w 491"/>
                <a:gd name="T13" fmla="*/ 292 h 415"/>
                <a:gd name="T14" fmla="*/ 185 w 491"/>
                <a:gd name="T15" fmla="*/ 292 h 415"/>
                <a:gd name="T16" fmla="*/ 185 w 491"/>
                <a:gd name="T17" fmla="*/ 278 h 415"/>
                <a:gd name="T18" fmla="*/ 178 w 491"/>
                <a:gd name="T19" fmla="*/ 249 h 415"/>
                <a:gd name="T20" fmla="*/ 207 w 491"/>
                <a:gd name="T21" fmla="*/ 242 h 415"/>
                <a:gd name="T22" fmla="*/ 210 w 491"/>
                <a:gd name="T23" fmla="*/ 278 h 415"/>
                <a:gd name="T24" fmla="*/ 230 w 491"/>
                <a:gd name="T25" fmla="*/ 248 h 415"/>
                <a:gd name="T26" fmla="*/ 220 w 491"/>
                <a:gd name="T27" fmla="*/ 204 h 415"/>
                <a:gd name="T28" fmla="*/ 194 w 491"/>
                <a:gd name="T29" fmla="*/ 158 h 415"/>
                <a:gd name="T30" fmla="*/ 198 w 491"/>
                <a:gd name="T31" fmla="*/ 114 h 415"/>
                <a:gd name="T32" fmla="*/ 243 w 491"/>
                <a:gd name="T33" fmla="*/ 31 h 415"/>
                <a:gd name="T34" fmla="*/ 253 w 491"/>
                <a:gd name="T35" fmla="*/ 18 h 415"/>
                <a:gd name="T36" fmla="*/ 281 w 491"/>
                <a:gd name="T37" fmla="*/ 0 h 415"/>
                <a:gd name="T38" fmla="*/ 317 w 491"/>
                <a:gd name="T39" fmla="*/ 50 h 415"/>
                <a:gd name="T40" fmla="*/ 340 w 491"/>
                <a:gd name="T41" fmla="*/ 54 h 415"/>
                <a:gd name="T42" fmla="*/ 360 w 491"/>
                <a:gd name="T43" fmla="*/ 69 h 415"/>
                <a:gd name="T44" fmla="*/ 425 w 491"/>
                <a:gd name="T45" fmla="*/ 88 h 415"/>
                <a:gd name="T46" fmla="*/ 464 w 491"/>
                <a:gd name="T47" fmla="*/ 90 h 415"/>
                <a:gd name="T48" fmla="*/ 466 w 491"/>
                <a:gd name="T49" fmla="*/ 99 h 415"/>
                <a:gd name="T50" fmla="*/ 453 w 491"/>
                <a:gd name="T51" fmla="*/ 131 h 415"/>
                <a:gd name="T52" fmla="*/ 462 w 491"/>
                <a:gd name="T53" fmla="*/ 148 h 415"/>
                <a:gd name="T54" fmla="*/ 474 w 491"/>
                <a:gd name="T55" fmla="*/ 161 h 415"/>
                <a:gd name="T56" fmla="*/ 491 w 491"/>
                <a:gd name="T57" fmla="*/ 193 h 415"/>
                <a:gd name="T58" fmla="*/ 477 w 491"/>
                <a:gd name="T59" fmla="*/ 216 h 415"/>
                <a:gd name="T60" fmla="*/ 432 w 491"/>
                <a:gd name="T61" fmla="*/ 223 h 415"/>
                <a:gd name="T62" fmla="*/ 416 w 491"/>
                <a:gd name="T63" fmla="*/ 223 h 415"/>
                <a:gd name="T64" fmla="*/ 397 w 491"/>
                <a:gd name="T65" fmla="*/ 227 h 415"/>
                <a:gd name="T66" fmla="*/ 373 w 491"/>
                <a:gd name="T67" fmla="*/ 237 h 415"/>
                <a:gd name="T68" fmla="*/ 348 w 491"/>
                <a:gd name="T69" fmla="*/ 229 h 415"/>
                <a:gd name="T70" fmla="*/ 311 w 491"/>
                <a:gd name="T71" fmla="*/ 230 h 415"/>
                <a:gd name="T72" fmla="*/ 294 w 491"/>
                <a:gd name="T73" fmla="*/ 276 h 415"/>
                <a:gd name="T74" fmla="*/ 260 w 491"/>
                <a:gd name="T75" fmla="*/ 259 h 415"/>
                <a:gd name="T76" fmla="*/ 243 w 491"/>
                <a:gd name="T77" fmla="*/ 273 h 415"/>
                <a:gd name="T78" fmla="*/ 255 w 491"/>
                <a:gd name="T79" fmla="*/ 320 h 415"/>
                <a:gd name="T80" fmla="*/ 229 w 491"/>
                <a:gd name="T81" fmla="*/ 333 h 415"/>
                <a:gd name="T82" fmla="*/ 197 w 491"/>
                <a:gd name="T83" fmla="*/ 351 h 415"/>
                <a:gd name="T84" fmla="*/ 175 w 491"/>
                <a:gd name="T85" fmla="*/ 338 h 415"/>
                <a:gd name="T86" fmla="*/ 147 w 491"/>
                <a:gd name="T87" fmla="*/ 393 h 415"/>
                <a:gd name="T88" fmla="*/ 128 w 491"/>
                <a:gd name="T89" fmla="*/ 386 h 415"/>
                <a:gd name="T90" fmla="*/ 121 w 491"/>
                <a:gd name="T91" fmla="*/ 397 h 415"/>
                <a:gd name="T92" fmla="*/ 113 w 491"/>
                <a:gd name="T93" fmla="*/ 410 h 415"/>
                <a:gd name="T94" fmla="*/ 61 w 491"/>
                <a:gd name="T95" fmla="*/ 405 h 415"/>
                <a:gd name="T96" fmla="*/ 27 w 491"/>
                <a:gd name="T97" fmla="*/ 386 h 415"/>
                <a:gd name="T98" fmla="*/ 10 w 491"/>
                <a:gd name="T99" fmla="*/ 346 h 415"/>
                <a:gd name="T100" fmla="*/ 7 w 491"/>
                <a:gd name="T101" fmla="*/ 322 h 415"/>
                <a:gd name="T102" fmla="*/ 23 w 491"/>
                <a:gd name="T103" fmla="*/ 325 h 415"/>
                <a:gd name="T104" fmla="*/ 23 w 491"/>
                <a:gd name="T105" fmla="*/ 348 h 415"/>
                <a:gd name="T106" fmla="*/ 100 w 491"/>
                <a:gd name="T107" fmla="*/ 350 h 415"/>
                <a:gd name="T108" fmla="*/ 95 w 491"/>
                <a:gd name="T109" fmla="*/ 338 h 415"/>
                <a:gd name="T110" fmla="*/ 83 w 491"/>
                <a:gd name="T111" fmla="*/ 327 h 415"/>
                <a:gd name="T112" fmla="*/ 100 w 491"/>
                <a:gd name="T113" fmla="*/ 3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15">
                  <a:moveTo>
                    <a:pt x="100" y="315"/>
                  </a:moveTo>
                  <a:lnTo>
                    <a:pt x="121" y="328"/>
                  </a:lnTo>
                  <a:lnTo>
                    <a:pt x="122" y="335"/>
                  </a:lnTo>
                  <a:lnTo>
                    <a:pt x="128" y="334"/>
                  </a:lnTo>
                  <a:lnTo>
                    <a:pt x="135" y="330"/>
                  </a:lnTo>
                  <a:lnTo>
                    <a:pt x="123" y="315"/>
                  </a:lnTo>
                  <a:lnTo>
                    <a:pt x="126" y="312"/>
                  </a:lnTo>
                  <a:lnTo>
                    <a:pt x="136" y="320"/>
                  </a:lnTo>
                  <a:lnTo>
                    <a:pt x="144" y="308"/>
                  </a:lnTo>
                  <a:lnTo>
                    <a:pt x="134" y="299"/>
                  </a:lnTo>
                  <a:lnTo>
                    <a:pt x="128" y="284"/>
                  </a:lnTo>
                  <a:lnTo>
                    <a:pt x="139" y="286"/>
                  </a:lnTo>
                  <a:lnTo>
                    <a:pt x="147" y="299"/>
                  </a:lnTo>
                  <a:lnTo>
                    <a:pt x="161" y="292"/>
                  </a:lnTo>
                  <a:lnTo>
                    <a:pt x="164" y="298"/>
                  </a:lnTo>
                  <a:lnTo>
                    <a:pt x="185" y="292"/>
                  </a:lnTo>
                  <a:lnTo>
                    <a:pt x="190" y="284"/>
                  </a:lnTo>
                  <a:lnTo>
                    <a:pt x="185" y="278"/>
                  </a:lnTo>
                  <a:lnTo>
                    <a:pt x="185" y="262"/>
                  </a:lnTo>
                  <a:lnTo>
                    <a:pt x="178" y="249"/>
                  </a:lnTo>
                  <a:lnTo>
                    <a:pt x="201" y="232"/>
                  </a:lnTo>
                  <a:lnTo>
                    <a:pt x="207" y="242"/>
                  </a:lnTo>
                  <a:lnTo>
                    <a:pt x="203" y="268"/>
                  </a:lnTo>
                  <a:lnTo>
                    <a:pt x="210" y="278"/>
                  </a:lnTo>
                  <a:lnTo>
                    <a:pt x="221" y="275"/>
                  </a:lnTo>
                  <a:lnTo>
                    <a:pt x="230" y="248"/>
                  </a:lnTo>
                  <a:lnTo>
                    <a:pt x="230" y="224"/>
                  </a:lnTo>
                  <a:lnTo>
                    <a:pt x="220" y="204"/>
                  </a:lnTo>
                  <a:lnTo>
                    <a:pt x="193" y="177"/>
                  </a:lnTo>
                  <a:lnTo>
                    <a:pt x="194" y="158"/>
                  </a:lnTo>
                  <a:lnTo>
                    <a:pt x="180" y="137"/>
                  </a:lnTo>
                  <a:lnTo>
                    <a:pt x="198" y="114"/>
                  </a:lnTo>
                  <a:lnTo>
                    <a:pt x="204" y="86"/>
                  </a:lnTo>
                  <a:lnTo>
                    <a:pt x="243" y="31"/>
                  </a:lnTo>
                  <a:lnTo>
                    <a:pt x="239" y="18"/>
                  </a:lnTo>
                  <a:lnTo>
                    <a:pt x="253" y="1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311" y="28"/>
                  </a:lnTo>
                  <a:lnTo>
                    <a:pt x="317" y="50"/>
                  </a:lnTo>
                  <a:lnTo>
                    <a:pt x="324" y="57"/>
                  </a:lnTo>
                  <a:lnTo>
                    <a:pt x="340" y="54"/>
                  </a:lnTo>
                  <a:lnTo>
                    <a:pt x="351" y="69"/>
                  </a:lnTo>
                  <a:lnTo>
                    <a:pt x="360" y="69"/>
                  </a:lnTo>
                  <a:lnTo>
                    <a:pt x="392" y="62"/>
                  </a:lnTo>
                  <a:lnTo>
                    <a:pt x="425" y="88"/>
                  </a:lnTo>
                  <a:lnTo>
                    <a:pt x="429" y="99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6" y="99"/>
                  </a:lnTo>
                  <a:lnTo>
                    <a:pt x="458" y="106"/>
                  </a:lnTo>
                  <a:lnTo>
                    <a:pt x="453" y="131"/>
                  </a:lnTo>
                  <a:lnTo>
                    <a:pt x="462" y="138"/>
                  </a:lnTo>
                  <a:lnTo>
                    <a:pt x="462" y="148"/>
                  </a:lnTo>
                  <a:lnTo>
                    <a:pt x="477" y="152"/>
                  </a:lnTo>
                  <a:lnTo>
                    <a:pt x="474" y="161"/>
                  </a:lnTo>
                  <a:lnTo>
                    <a:pt x="485" y="171"/>
                  </a:lnTo>
                  <a:lnTo>
                    <a:pt x="491" y="193"/>
                  </a:lnTo>
                  <a:lnTo>
                    <a:pt x="479" y="201"/>
                  </a:lnTo>
                  <a:lnTo>
                    <a:pt x="477" y="216"/>
                  </a:lnTo>
                  <a:lnTo>
                    <a:pt x="452" y="214"/>
                  </a:lnTo>
                  <a:lnTo>
                    <a:pt x="432" y="223"/>
                  </a:lnTo>
                  <a:lnTo>
                    <a:pt x="425" y="214"/>
                  </a:lnTo>
                  <a:lnTo>
                    <a:pt x="416" y="223"/>
                  </a:lnTo>
                  <a:lnTo>
                    <a:pt x="406" y="219"/>
                  </a:lnTo>
                  <a:lnTo>
                    <a:pt x="397" y="227"/>
                  </a:lnTo>
                  <a:lnTo>
                    <a:pt x="383" y="223"/>
                  </a:lnTo>
                  <a:lnTo>
                    <a:pt x="373" y="237"/>
                  </a:lnTo>
                  <a:lnTo>
                    <a:pt x="367" y="229"/>
                  </a:lnTo>
                  <a:lnTo>
                    <a:pt x="348" y="229"/>
                  </a:lnTo>
                  <a:lnTo>
                    <a:pt x="327" y="222"/>
                  </a:lnTo>
                  <a:lnTo>
                    <a:pt x="311" y="230"/>
                  </a:lnTo>
                  <a:lnTo>
                    <a:pt x="311" y="248"/>
                  </a:lnTo>
                  <a:lnTo>
                    <a:pt x="294" y="276"/>
                  </a:lnTo>
                  <a:lnTo>
                    <a:pt x="294" y="276"/>
                  </a:lnTo>
                  <a:lnTo>
                    <a:pt x="260" y="259"/>
                  </a:lnTo>
                  <a:lnTo>
                    <a:pt x="249" y="262"/>
                  </a:lnTo>
                  <a:lnTo>
                    <a:pt x="243" y="273"/>
                  </a:lnTo>
                  <a:lnTo>
                    <a:pt x="257" y="305"/>
                  </a:lnTo>
                  <a:lnTo>
                    <a:pt x="255" y="320"/>
                  </a:lnTo>
                  <a:lnTo>
                    <a:pt x="236" y="314"/>
                  </a:lnTo>
                  <a:lnTo>
                    <a:pt x="229" y="333"/>
                  </a:lnTo>
                  <a:lnTo>
                    <a:pt x="206" y="335"/>
                  </a:lnTo>
                  <a:lnTo>
                    <a:pt x="197" y="351"/>
                  </a:lnTo>
                  <a:lnTo>
                    <a:pt x="190" y="353"/>
                  </a:lnTo>
                  <a:lnTo>
                    <a:pt x="175" y="338"/>
                  </a:lnTo>
                  <a:lnTo>
                    <a:pt x="157" y="389"/>
                  </a:lnTo>
                  <a:lnTo>
                    <a:pt x="147" y="393"/>
                  </a:lnTo>
                  <a:lnTo>
                    <a:pt x="141" y="386"/>
                  </a:lnTo>
                  <a:lnTo>
                    <a:pt x="128" y="386"/>
                  </a:lnTo>
                  <a:lnTo>
                    <a:pt x="128" y="396"/>
                  </a:lnTo>
                  <a:lnTo>
                    <a:pt x="121" y="397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87" y="415"/>
                  </a:lnTo>
                  <a:lnTo>
                    <a:pt x="61" y="405"/>
                  </a:lnTo>
                  <a:lnTo>
                    <a:pt x="30" y="402"/>
                  </a:lnTo>
                  <a:lnTo>
                    <a:pt x="27" y="386"/>
                  </a:lnTo>
                  <a:lnTo>
                    <a:pt x="4" y="364"/>
                  </a:lnTo>
                  <a:lnTo>
                    <a:pt x="10" y="346"/>
                  </a:lnTo>
                  <a:lnTo>
                    <a:pt x="0" y="338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3" y="325"/>
                  </a:lnTo>
                  <a:lnTo>
                    <a:pt x="20" y="344"/>
                  </a:lnTo>
                  <a:lnTo>
                    <a:pt x="23" y="348"/>
                  </a:lnTo>
                  <a:lnTo>
                    <a:pt x="69" y="356"/>
                  </a:lnTo>
                  <a:lnTo>
                    <a:pt x="100" y="350"/>
                  </a:lnTo>
                  <a:lnTo>
                    <a:pt x="106" y="334"/>
                  </a:lnTo>
                  <a:lnTo>
                    <a:pt x="95" y="338"/>
                  </a:lnTo>
                  <a:lnTo>
                    <a:pt x="93" y="330"/>
                  </a:lnTo>
                  <a:lnTo>
                    <a:pt x="83" y="327"/>
                  </a:lnTo>
                  <a:lnTo>
                    <a:pt x="93" y="317"/>
                  </a:lnTo>
                  <a:lnTo>
                    <a:pt x="100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2928918" y="4474874"/>
              <a:ext cx="215900" cy="217488"/>
            </a:xfrm>
            <a:custGeom>
              <a:avLst/>
              <a:gdLst>
                <a:gd name="T0" fmla="*/ 151 w 409"/>
                <a:gd name="T1" fmla="*/ 95 h 409"/>
                <a:gd name="T2" fmla="*/ 151 w 409"/>
                <a:gd name="T3" fmla="*/ 78 h 409"/>
                <a:gd name="T4" fmla="*/ 144 w 409"/>
                <a:gd name="T5" fmla="*/ 66 h 409"/>
                <a:gd name="T6" fmla="*/ 160 w 409"/>
                <a:gd name="T7" fmla="*/ 51 h 409"/>
                <a:gd name="T8" fmla="*/ 173 w 409"/>
                <a:gd name="T9" fmla="*/ 35 h 409"/>
                <a:gd name="T10" fmla="*/ 192 w 409"/>
                <a:gd name="T11" fmla="*/ 39 h 409"/>
                <a:gd name="T12" fmla="*/ 223 w 409"/>
                <a:gd name="T13" fmla="*/ 30 h 409"/>
                <a:gd name="T14" fmla="*/ 255 w 409"/>
                <a:gd name="T15" fmla="*/ 22 h 409"/>
                <a:gd name="T16" fmla="*/ 295 w 409"/>
                <a:gd name="T17" fmla="*/ 22 h 409"/>
                <a:gd name="T18" fmla="*/ 317 w 409"/>
                <a:gd name="T19" fmla="*/ 28 h 409"/>
                <a:gd name="T20" fmla="*/ 343 w 409"/>
                <a:gd name="T21" fmla="*/ 0 h 409"/>
                <a:gd name="T22" fmla="*/ 337 w 409"/>
                <a:gd name="T23" fmla="*/ 30 h 409"/>
                <a:gd name="T24" fmla="*/ 327 w 409"/>
                <a:gd name="T25" fmla="*/ 59 h 409"/>
                <a:gd name="T26" fmla="*/ 343 w 409"/>
                <a:gd name="T27" fmla="*/ 65 h 409"/>
                <a:gd name="T28" fmla="*/ 378 w 409"/>
                <a:gd name="T29" fmla="*/ 149 h 409"/>
                <a:gd name="T30" fmla="*/ 406 w 409"/>
                <a:gd name="T31" fmla="*/ 157 h 409"/>
                <a:gd name="T32" fmla="*/ 405 w 409"/>
                <a:gd name="T33" fmla="*/ 164 h 409"/>
                <a:gd name="T34" fmla="*/ 402 w 409"/>
                <a:gd name="T35" fmla="*/ 187 h 409"/>
                <a:gd name="T36" fmla="*/ 370 w 409"/>
                <a:gd name="T37" fmla="*/ 199 h 409"/>
                <a:gd name="T38" fmla="*/ 336 w 409"/>
                <a:gd name="T39" fmla="*/ 198 h 409"/>
                <a:gd name="T40" fmla="*/ 303 w 409"/>
                <a:gd name="T41" fmla="*/ 252 h 409"/>
                <a:gd name="T42" fmla="*/ 285 w 409"/>
                <a:gd name="T43" fmla="*/ 267 h 409"/>
                <a:gd name="T44" fmla="*/ 295 w 409"/>
                <a:gd name="T45" fmla="*/ 287 h 409"/>
                <a:gd name="T46" fmla="*/ 284 w 409"/>
                <a:gd name="T47" fmla="*/ 303 h 409"/>
                <a:gd name="T48" fmla="*/ 288 w 409"/>
                <a:gd name="T49" fmla="*/ 313 h 409"/>
                <a:gd name="T50" fmla="*/ 303 w 409"/>
                <a:gd name="T51" fmla="*/ 337 h 409"/>
                <a:gd name="T52" fmla="*/ 287 w 409"/>
                <a:gd name="T53" fmla="*/ 368 h 409"/>
                <a:gd name="T54" fmla="*/ 259 w 409"/>
                <a:gd name="T55" fmla="*/ 358 h 409"/>
                <a:gd name="T56" fmla="*/ 233 w 409"/>
                <a:gd name="T57" fmla="*/ 347 h 409"/>
                <a:gd name="T58" fmla="*/ 221 w 409"/>
                <a:gd name="T59" fmla="*/ 366 h 409"/>
                <a:gd name="T60" fmla="*/ 164 w 409"/>
                <a:gd name="T61" fmla="*/ 391 h 409"/>
                <a:gd name="T62" fmla="*/ 130 w 409"/>
                <a:gd name="T63" fmla="*/ 408 h 409"/>
                <a:gd name="T64" fmla="*/ 138 w 409"/>
                <a:gd name="T65" fmla="*/ 388 h 409"/>
                <a:gd name="T66" fmla="*/ 120 w 409"/>
                <a:gd name="T67" fmla="*/ 359 h 409"/>
                <a:gd name="T68" fmla="*/ 112 w 409"/>
                <a:gd name="T69" fmla="*/ 349 h 409"/>
                <a:gd name="T70" fmla="*/ 115 w 409"/>
                <a:gd name="T71" fmla="*/ 327 h 409"/>
                <a:gd name="T72" fmla="*/ 160 w 409"/>
                <a:gd name="T73" fmla="*/ 283 h 409"/>
                <a:gd name="T74" fmla="*/ 179 w 409"/>
                <a:gd name="T75" fmla="*/ 267 h 409"/>
                <a:gd name="T76" fmla="*/ 172 w 409"/>
                <a:gd name="T77" fmla="*/ 224 h 409"/>
                <a:gd name="T78" fmla="*/ 140 w 409"/>
                <a:gd name="T79" fmla="*/ 245 h 409"/>
                <a:gd name="T80" fmla="*/ 115 w 409"/>
                <a:gd name="T81" fmla="*/ 229 h 409"/>
                <a:gd name="T82" fmla="*/ 75 w 409"/>
                <a:gd name="T83" fmla="*/ 213 h 409"/>
                <a:gd name="T84" fmla="*/ 48 w 409"/>
                <a:gd name="T85" fmla="*/ 215 h 409"/>
                <a:gd name="T86" fmla="*/ 0 w 409"/>
                <a:gd name="T87" fmla="*/ 213 h 409"/>
                <a:gd name="T88" fmla="*/ 32 w 409"/>
                <a:gd name="T89" fmla="*/ 196 h 409"/>
                <a:gd name="T90" fmla="*/ 45 w 409"/>
                <a:gd name="T91" fmla="*/ 175 h 409"/>
                <a:gd name="T92" fmla="*/ 35 w 409"/>
                <a:gd name="T93" fmla="*/ 172 h 409"/>
                <a:gd name="T94" fmla="*/ 22 w 409"/>
                <a:gd name="T95" fmla="*/ 173 h 409"/>
                <a:gd name="T96" fmla="*/ 39 w 409"/>
                <a:gd name="T97" fmla="*/ 159 h 409"/>
                <a:gd name="T98" fmla="*/ 42 w 409"/>
                <a:gd name="T99" fmla="*/ 146 h 409"/>
                <a:gd name="T100" fmla="*/ 61 w 409"/>
                <a:gd name="T101" fmla="*/ 130 h 409"/>
                <a:gd name="T102" fmla="*/ 66 w 409"/>
                <a:gd name="T103" fmla="*/ 143 h 409"/>
                <a:gd name="T104" fmla="*/ 85 w 409"/>
                <a:gd name="T105" fmla="*/ 153 h 409"/>
                <a:gd name="T106" fmla="*/ 95 w 409"/>
                <a:gd name="T107" fmla="*/ 164 h 409"/>
                <a:gd name="T108" fmla="*/ 110 w 409"/>
                <a:gd name="T109" fmla="*/ 160 h 409"/>
                <a:gd name="T110" fmla="*/ 131 w 409"/>
                <a:gd name="T111" fmla="*/ 136 h 409"/>
                <a:gd name="T112" fmla="*/ 140 w 409"/>
                <a:gd name="T113" fmla="*/ 1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9">
                  <a:moveTo>
                    <a:pt x="130" y="120"/>
                  </a:moveTo>
                  <a:lnTo>
                    <a:pt x="151" y="95"/>
                  </a:lnTo>
                  <a:lnTo>
                    <a:pt x="154" y="85"/>
                  </a:lnTo>
                  <a:lnTo>
                    <a:pt x="151" y="78"/>
                  </a:lnTo>
                  <a:lnTo>
                    <a:pt x="146" y="78"/>
                  </a:lnTo>
                  <a:lnTo>
                    <a:pt x="144" y="66"/>
                  </a:lnTo>
                  <a:lnTo>
                    <a:pt x="154" y="65"/>
                  </a:lnTo>
                  <a:lnTo>
                    <a:pt x="160" y="51"/>
                  </a:lnTo>
                  <a:lnTo>
                    <a:pt x="174" y="41"/>
                  </a:lnTo>
                  <a:lnTo>
                    <a:pt x="173" y="35"/>
                  </a:lnTo>
                  <a:lnTo>
                    <a:pt x="187" y="33"/>
                  </a:lnTo>
                  <a:lnTo>
                    <a:pt x="192" y="39"/>
                  </a:lnTo>
                  <a:lnTo>
                    <a:pt x="210" y="38"/>
                  </a:lnTo>
                  <a:lnTo>
                    <a:pt x="223" y="30"/>
                  </a:lnTo>
                  <a:lnTo>
                    <a:pt x="235" y="13"/>
                  </a:lnTo>
                  <a:lnTo>
                    <a:pt x="255" y="22"/>
                  </a:lnTo>
                  <a:lnTo>
                    <a:pt x="264" y="15"/>
                  </a:lnTo>
                  <a:lnTo>
                    <a:pt x="295" y="22"/>
                  </a:lnTo>
                  <a:lnTo>
                    <a:pt x="304" y="32"/>
                  </a:lnTo>
                  <a:lnTo>
                    <a:pt x="317" y="28"/>
                  </a:lnTo>
                  <a:lnTo>
                    <a:pt x="323" y="13"/>
                  </a:lnTo>
                  <a:lnTo>
                    <a:pt x="343" y="0"/>
                  </a:lnTo>
                  <a:lnTo>
                    <a:pt x="350" y="6"/>
                  </a:lnTo>
                  <a:lnTo>
                    <a:pt x="337" y="30"/>
                  </a:lnTo>
                  <a:lnTo>
                    <a:pt x="340" y="48"/>
                  </a:lnTo>
                  <a:lnTo>
                    <a:pt x="327" y="59"/>
                  </a:lnTo>
                  <a:lnTo>
                    <a:pt x="330" y="68"/>
                  </a:lnTo>
                  <a:lnTo>
                    <a:pt x="343" y="65"/>
                  </a:lnTo>
                  <a:lnTo>
                    <a:pt x="352" y="111"/>
                  </a:lnTo>
                  <a:lnTo>
                    <a:pt x="378" y="149"/>
                  </a:lnTo>
                  <a:lnTo>
                    <a:pt x="388" y="144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405" y="164"/>
                  </a:lnTo>
                  <a:lnTo>
                    <a:pt x="409" y="179"/>
                  </a:lnTo>
                  <a:lnTo>
                    <a:pt x="402" y="187"/>
                  </a:lnTo>
                  <a:lnTo>
                    <a:pt x="405" y="196"/>
                  </a:lnTo>
                  <a:lnTo>
                    <a:pt x="370" y="199"/>
                  </a:lnTo>
                  <a:lnTo>
                    <a:pt x="353" y="193"/>
                  </a:lnTo>
                  <a:lnTo>
                    <a:pt x="336" y="198"/>
                  </a:lnTo>
                  <a:lnTo>
                    <a:pt x="307" y="222"/>
                  </a:lnTo>
                  <a:lnTo>
                    <a:pt x="303" y="252"/>
                  </a:lnTo>
                  <a:lnTo>
                    <a:pt x="293" y="255"/>
                  </a:lnTo>
                  <a:lnTo>
                    <a:pt x="285" y="267"/>
                  </a:lnTo>
                  <a:lnTo>
                    <a:pt x="290" y="270"/>
                  </a:lnTo>
                  <a:lnTo>
                    <a:pt x="295" y="287"/>
                  </a:lnTo>
                  <a:lnTo>
                    <a:pt x="293" y="298"/>
                  </a:lnTo>
                  <a:lnTo>
                    <a:pt x="284" y="303"/>
                  </a:lnTo>
                  <a:lnTo>
                    <a:pt x="281" y="310"/>
                  </a:lnTo>
                  <a:lnTo>
                    <a:pt x="288" y="313"/>
                  </a:lnTo>
                  <a:lnTo>
                    <a:pt x="287" y="324"/>
                  </a:lnTo>
                  <a:lnTo>
                    <a:pt x="303" y="337"/>
                  </a:lnTo>
                  <a:lnTo>
                    <a:pt x="294" y="363"/>
                  </a:lnTo>
                  <a:lnTo>
                    <a:pt x="287" y="368"/>
                  </a:lnTo>
                  <a:lnTo>
                    <a:pt x="287" y="368"/>
                  </a:lnTo>
                  <a:lnTo>
                    <a:pt x="259" y="358"/>
                  </a:lnTo>
                  <a:lnTo>
                    <a:pt x="248" y="347"/>
                  </a:lnTo>
                  <a:lnTo>
                    <a:pt x="233" y="347"/>
                  </a:lnTo>
                  <a:lnTo>
                    <a:pt x="231" y="340"/>
                  </a:lnTo>
                  <a:lnTo>
                    <a:pt x="221" y="366"/>
                  </a:lnTo>
                  <a:lnTo>
                    <a:pt x="195" y="363"/>
                  </a:lnTo>
                  <a:lnTo>
                    <a:pt x="164" y="391"/>
                  </a:lnTo>
                  <a:lnTo>
                    <a:pt x="169" y="409"/>
                  </a:lnTo>
                  <a:lnTo>
                    <a:pt x="130" y="408"/>
                  </a:lnTo>
                  <a:lnTo>
                    <a:pt x="130" y="408"/>
                  </a:lnTo>
                  <a:lnTo>
                    <a:pt x="138" y="388"/>
                  </a:lnTo>
                  <a:lnTo>
                    <a:pt x="133" y="373"/>
                  </a:lnTo>
                  <a:lnTo>
                    <a:pt x="120" y="359"/>
                  </a:lnTo>
                  <a:lnTo>
                    <a:pt x="120" y="352"/>
                  </a:lnTo>
                  <a:lnTo>
                    <a:pt x="112" y="349"/>
                  </a:lnTo>
                  <a:lnTo>
                    <a:pt x="112" y="349"/>
                  </a:lnTo>
                  <a:lnTo>
                    <a:pt x="115" y="327"/>
                  </a:lnTo>
                  <a:lnTo>
                    <a:pt x="127" y="309"/>
                  </a:lnTo>
                  <a:lnTo>
                    <a:pt x="160" y="283"/>
                  </a:lnTo>
                  <a:lnTo>
                    <a:pt x="169" y="267"/>
                  </a:lnTo>
                  <a:lnTo>
                    <a:pt x="179" y="267"/>
                  </a:lnTo>
                  <a:lnTo>
                    <a:pt x="179" y="226"/>
                  </a:lnTo>
                  <a:lnTo>
                    <a:pt x="172" y="224"/>
                  </a:lnTo>
                  <a:lnTo>
                    <a:pt x="157" y="228"/>
                  </a:lnTo>
                  <a:lnTo>
                    <a:pt x="140" y="245"/>
                  </a:lnTo>
                  <a:lnTo>
                    <a:pt x="128" y="232"/>
                  </a:lnTo>
                  <a:lnTo>
                    <a:pt x="115" y="229"/>
                  </a:lnTo>
                  <a:lnTo>
                    <a:pt x="84" y="209"/>
                  </a:lnTo>
                  <a:lnTo>
                    <a:pt x="75" y="213"/>
                  </a:lnTo>
                  <a:lnTo>
                    <a:pt x="61" y="209"/>
                  </a:lnTo>
                  <a:lnTo>
                    <a:pt x="48" y="21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" y="202"/>
                  </a:lnTo>
                  <a:lnTo>
                    <a:pt x="32" y="196"/>
                  </a:lnTo>
                  <a:lnTo>
                    <a:pt x="42" y="185"/>
                  </a:lnTo>
                  <a:lnTo>
                    <a:pt x="45" y="175"/>
                  </a:lnTo>
                  <a:lnTo>
                    <a:pt x="37" y="179"/>
                  </a:lnTo>
                  <a:lnTo>
                    <a:pt x="35" y="172"/>
                  </a:lnTo>
                  <a:lnTo>
                    <a:pt x="30" y="169"/>
                  </a:lnTo>
                  <a:lnTo>
                    <a:pt x="22" y="173"/>
                  </a:lnTo>
                  <a:lnTo>
                    <a:pt x="19" y="166"/>
                  </a:lnTo>
                  <a:lnTo>
                    <a:pt x="39" y="159"/>
                  </a:lnTo>
                  <a:lnTo>
                    <a:pt x="45" y="153"/>
                  </a:lnTo>
                  <a:lnTo>
                    <a:pt x="42" y="146"/>
                  </a:lnTo>
                  <a:lnTo>
                    <a:pt x="58" y="140"/>
                  </a:lnTo>
                  <a:lnTo>
                    <a:pt x="61" y="130"/>
                  </a:lnTo>
                  <a:lnTo>
                    <a:pt x="71" y="136"/>
                  </a:lnTo>
                  <a:lnTo>
                    <a:pt x="66" y="143"/>
                  </a:lnTo>
                  <a:lnTo>
                    <a:pt x="71" y="150"/>
                  </a:lnTo>
                  <a:lnTo>
                    <a:pt x="85" y="153"/>
                  </a:lnTo>
                  <a:lnTo>
                    <a:pt x="86" y="166"/>
                  </a:lnTo>
                  <a:lnTo>
                    <a:pt x="95" y="164"/>
                  </a:lnTo>
                  <a:lnTo>
                    <a:pt x="98" y="159"/>
                  </a:lnTo>
                  <a:lnTo>
                    <a:pt x="110" y="160"/>
                  </a:lnTo>
                  <a:lnTo>
                    <a:pt x="128" y="150"/>
                  </a:lnTo>
                  <a:lnTo>
                    <a:pt x="131" y="136"/>
                  </a:lnTo>
                  <a:lnTo>
                    <a:pt x="141" y="131"/>
                  </a:lnTo>
                  <a:lnTo>
                    <a:pt x="140" y="120"/>
                  </a:lnTo>
                  <a:lnTo>
                    <a:pt x="130" y="12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14645005" y="3549362"/>
              <a:ext cx="350838" cy="277813"/>
            </a:xfrm>
            <a:custGeom>
              <a:avLst/>
              <a:gdLst>
                <a:gd name="T0" fmla="*/ 627 w 663"/>
                <a:gd name="T1" fmla="*/ 455 h 524"/>
                <a:gd name="T2" fmla="*/ 575 w 663"/>
                <a:gd name="T3" fmla="*/ 488 h 524"/>
                <a:gd name="T4" fmla="*/ 576 w 663"/>
                <a:gd name="T5" fmla="*/ 497 h 524"/>
                <a:gd name="T6" fmla="*/ 504 w 663"/>
                <a:gd name="T7" fmla="*/ 459 h 524"/>
                <a:gd name="T8" fmla="*/ 505 w 663"/>
                <a:gd name="T9" fmla="*/ 491 h 524"/>
                <a:gd name="T10" fmla="*/ 459 w 663"/>
                <a:gd name="T11" fmla="*/ 524 h 524"/>
                <a:gd name="T12" fmla="*/ 431 w 663"/>
                <a:gd name="T13" fmla="*/ 507 h 524"/>
                <a:gd name="T14" fmla="*/ 410 w 663"/>
                <a:gd name="T15" fmla="*/ 481 h 524"/>
                <a:gd name="T16" fmla="*/ 387 w 663"/>
                <a:gd name="T17" fmla="*/ 462 h 524"/>
                <a:gd name="T18" fmla="*/ 382 w 663"/>
                <a:gd name="T19" fmla="*/ 456 h 524"/>
                <a:gd name="T20" fmla="*/ 369 w 663"/>
                <a:gd name="T21" fmla="*/ 425 h 524"/>
                <a:gd name="T22" fmla="*/ 345 w 663"/>
                <a:gd name="T23" fmla="*/ 390 h 524"/>
                <a:gd name="T24" fmla="*/ 259 w 663"/>
                <a:gd name="T25" fmla="*/ 367 h 524"/>
                <a:gd name="T26" fmla="*/ 232 w 663"/>
                <a:gd name="T27" fmla="*/ 393 h 524"/>
                <a:gd name="T28" fmla="*/ 177 w 663"/>
                <a:gd name="T29" fmla="*/ 416 h 524"/>
                <a:gd name="T30" fmla="*/ 158 w 663"/>
                <a:gd name="T31" fmla="*/ 428 h 524"/>
                <a:gd name="T32" fmla="*/ 131 w 663"/>
                <a:gd name="T33" fmla="*/ 443 h 524"/>
                <a:gd name="T34" fmla="*/ 93 w 663"/>
                <a:gd name="T35" fmla="*/ 465 h 524"/>
                <a:gd name="T36" fmla="*/ 76 w 663"/>
                <a:gd name="T37" fmla="*/ 474 h 524"/>
                <a:gd name="T38" fmla="*/ 26 w 663"/>
                <a:gd name="T39" fmla="*/ 464 h 524"/>
                <a:gd name="T40" fmla="*/ 26 w 663"/>
                <a:gd name="T41" fmla="*/ 458 h 524"/>
                <a:gd name="T42" fmla="*/ 27 w 663"/>
                <a:gd name="T43" fmla="*/ 426 h 524"/>
                <a:gd name="T44" fmla="*/ 24 w 663"/>
                <a:gd name="T45" fmla="*/ 387 h 524"/>
                <a:gd name="T46" fmla="*/ 21 w 663"/>
                <a:gd name="T47" fmla="*/ 347 h 524"/>
                <a:gd name="T48" fmla="*/ 0 w 663"/>
                <a:gd name="T49" fmla="*/ 330 h 524"/>
                <a:gd name="T50" fmla="*/ 20 w 663"/>
                <a:gd name="T51" fmla="*/ 283 h 524"/>
                <a:gd name="T52" fmla="*/ 11 w 663"/>
                <a:gd name="T53" fmla="*/ 252 h 524"/>
                <a:gd name="T54" fmla="*/ 60 w 663"/>
                <a:gd name="T55" fmla="*/ 232 h 524"/>
                <a:gd name="T56" fmla="*/ 82 w 663"/>
                <a:gd name="T57" fmla="*/ 230 h 524"/>
                <a:gd name="T58" fmla="*/ 95 w 663"/>
                <a:gd name="T59" fmla="*/ 206 h 524"/>
                <a:gd name="T60" fmla="*/ 111 w 663"/>
                <a:gd name="T61" fmla="*/ 211 h 524"/>
                <a:gd name="T62" fmla="*/ 139 w 663"/>
                <a:gd name="T63" fmla="*/ 210 h 524"/>
                <a:gd name="T64" fmla="*/ 141 w 663"/>
                <a:gd name="T65" fmla="*/ 191 h 524"/>
                <a:gd name="T66" fmla="*/ 135 w 663"/>
                <a:gd name="T67" fmla="*/ 158 h 524"/>
                <a:gd name="T68" fmla="*/ 164 w 663"/>
                <a:gd name="T69" fmla="*/ 126 h 524"/>
                <a:gd name="T70" fmla="*/ 174 w 663"/>
                <a:gd name="T71" fmla="*/ 99 h 524"/>
                <a:gd name="T72" fmla="*/ 203 w 663"/>
                <a:gd name="T73" fmla="*/ 67 h 524"/>
                <a:gd name="T74" fmla="*/ 227 w 663"/>
                <a:gd name="T75" fmla="*/ 77 h 524"/>
                <a:gd name="T76" fmla="*/ 256 w 663"/>
                <a:gd name="T77" fmla="*/ 73 h 524"/>
                <a:gd name="T78" fmla="*/ 273 w 663"/>
                <a:gd name="T79" fmla="*/ 66 h 524"/>
                <a:gd name="T80" fmla="*/ 312 w 663"/>
                <a:gd name="T81" fmla="*/ 87 h 524"/>
                <a:gd name="T82" fmla="*/ 353 w 663"/>
                <a:gd name="T83" fmla="*/ 98 h 524"/>
                <a:gd name="T84" fmla="*/ 400 w 663"/>
                <a:gd name="T85" fmla="*/ 73 h 524"/>
                <a:gd name="T86" fmla="*/ 390 w 663"/>
                <a:gd name="T87" fmla="*/ 30 h 524"/>
                <a:gd name="T88" fmla="*/ 394 w 663"/>
                <a:gd name="T89" fmla="*/ 0 h 524"/>
                <a:gd name="T90" fmla="*/ 441 w 663"/>
                <a:gd name="T91" fmla="*/ 1 h 524"/>
                <a:gd name="T92" fmla="*/ 468 w 663"/>
                <a:gd name="T93" fmla="*/ 33 h 524"/>
                <a:gd name="T94" fmla="*/ 530 w 663"/>
                <a:gd name="T95" fmla="*/ 33 h 524"/>
                <a:gd name="T96" fmla="*/ 537 w 663"/>
                <a:gd name="T97" fmla="*/ 62 h 524"/>
                <a:gd name="T98" fmla="*/ 553 w 663"/>
                <a:gd name="T99" fmla="*/ 85 h 524"/>
                <a:gd name="T100" fmla="*/ 578 w 663"/>
                <a:gd name="T101" fmla="*/ 86 h 524"/>
                <a:gd name="T102" fmla="*/ 598 w 663"/>
                <a:gd name="T103" fmla="*/ 80 h 524"/>
                <a:gd name="T104" fmla="*/ 599 w 663"/>
                <a:gd name="T105" fmla="*/ 37 h 524"/>
                <a:gd name="T106" fmla="*/ 625 w 663"/>
                <a:gd name="T107" fmla="*/ 36 h 524"/>
                <a:gd name="T108" fmla="*/ 632 w 663"/>
                <a:gd name="T109" fmla="*/ 59 h 524"/>
                <a:gd name="T110" fmla="*/ 645 w 663"/>
                <a:gd name="T111" fmla="*/ 90 h 524"/>
                <a:gd name="T112" fmla="*/ 663 w 663"/>
                <a:gd name="T113" fmla="*/ 211 h 524"/>
                <a:gd name="T114" fmla="*/ 638 w 663"/>
                <a:gd name="T115" fmla="*/ 439 h 524"/>
                <a:gd name="T116" fmla="*/ 576 w 663"/>
                <a:gd name="T117" fmla="*/ 497 h 524"/>
                <a:gd name="T118" fmla="*/ 576 w 663"/>
                <a:gd name="T119" fmla="*/ 49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3" h="524">
                  <a:moveTo>
                    <a:pt x="638" y="439"/>
                  </a:moveTo>
                  <a:lnTo>
                    <a:pt x="627" y="455"/>
                  </a:lnTo>
                  <a:lnTo>
                    <a:pt x="582" y="475"/>
                  </a:lnTo>
                  <a:lnTo>
                    <a:pt x="575" y="488"/>
                  </a:lnTo>
                  <a:lnTo>
                    <a:pt x="576" y="497"/>
                  </a:lnTo>
                  <a:lnTo>
                    <a:pt x="576" y="497"/>
                  </a:lnTo>
                  <a:lnTo>
                    <a:pt x="514" y="478"/>
                  </a:lnTo>
                  <a:lnTo>
                    <a:pt x="504" y="459"/>
                  </a:lnTo>
                  <a:lnTo>
                    <a:pt x="498" y="468"/>
                  </a:lnTo>
                  <a:lnTo>
                    <a:pt x="505" y="491"/>
                  </a:lnTo>
                  <a:lnTo>
                    <a:pt x="485" y="500"/>
                  </a:lnTo>
                  <a:lnTo>
                    <a:pt x="459" y="524"/>
                  </a:lnTo>
                  <a:lnTo>
                    <a:pt x="452" y="514"/>
                  </a:lnTo>
                  <a:lnTo>
                    <a:pt x="431" y="507"/>
                  </a:lnTo>
                  <a:lnTo>
                    <a:pt x="425" y="487"/>
                  </a:lnTo>
                  <a:lnTo>
                    <a:pt x="410" y="481"/>
                  </a:lnTo>
                  <a:lnTo>
                    <a:pt x="397" y="464"/>
                  </a:lnTo>
                  <a:lnTo>
                    <a:pt x="387" y="462"/>
                  </a:lnTo>
                  <a:lnTo>
                    <a:pt x="387" y="462"/>
                  </a:lnTo>
                  <a:lnTo>
                    <a:pt x="382" y="456"/>
                  </a:lnTo>
                  <a:lnTo>
                    <a:pt x="384" y="423"/>
                  </a:lnTo>
                  <a:lnTo>
                    <a:pt x="369" y="425"/>
                  </a:lnTo>
                  <a:lnTo>
                    <a:pt x="364" y="407"/>
                  </a:lnTo>
                  <a:lnTo>
                    <a:pt x="345" y="390"/>
                  </a:lnTo>
                  <a:lnTo>
                    <a:pt x="302" y="371"/>
                  </a:lnTo>
                  <a:lnTo>
                    <a:pt x="259" y="367"/>
                  </a:lnTo>
                  <a:lnTo>
                    <a:pt x="235" y="377"/>
                  </a:lnTo>
                  <a:lnTo>
                    <a:pt x="232" y="393"/>
                  </a:lnTo>
                  <a:lnTo>
                    <a:pt x="181" y="409"/>
                  </a:lnTo>
                  <a:lnTo>
                    <a:pt x="177" y="416"/>
                  </a:lnTo>
                  <a:lnTo>
                    <a:pt x="162" y="420"/>
                  </a:lnTo>
                  <a:lnTo>
                    <a:pt x="158" y="428"/>
                  </a:lnTo>
                  <a:lnTo>
                    <a:pt x="147" y="429"/>
                  </a:lnTo>
                  <a:lnTo>
                    <a:pt x="131" y="443"/>
                  </a:lnTo>
                  <a:lnTo>
                    <a:pt x="106" y="448"/>
                  </a:lnTo>
                  <a:lnTo>
                    <a:pt x="93" y="465"/>
                  </a:lnTo>
                  <a:lnTo>
                    <a:pt x="76" y="474"/>
                  </a:lnTo>
                  <a:lnTo>
                    <a:pt x="76" y="474"/>
                  </a:lnTo>
                  <a:lnTo>
                    <a:pt x="34" y="461"/>
                  </a:lnTo>
                  <a:lnTo>
                    <a:pt x="26" y="464"/>
                  </a:lnTo>
                  <a:lnTo>
                    <a:pt x="26" y="458"/>
                  </a:lnTo>
                  <a:lnTo>
                    <a:pt x="26" y="458"/>
                  </a:lnTo>
                  <a:lnTo>
                    <a:pt x="30" y="449"/>
                  </a:lnTo>
                  <a:lnTo>
                    <a:pt x="27" y="426"/>
                  </a:lnTo>
                  <a:lnTo>
                    <a:pt x="31" y="412"/>
                  </a:lnTo>
                  <a:lnTo>
                    <a:pt x="24" y="387"/>
                  </a:lnTo>
                  <a:lnTo>
                    <a:pt x="30" y="364"/>
                  </a:lnTo>
                  <a:lnTo>
                    <a:pt x="21" y="347"/>
                  </a:lnTo>
                  <a:lnTo>
                    <a:pt x="10" y="344"/>
                  </a:lnTo>
                  <a:lnTo>
                    <a:pt x="0" y="330"/>
                  </a:lnTo>
                  <a:lnTo>
                    <a:pt x="17" y="304"/>
                  </a:lnTo>
                  <a:lnTo>
                    <a:pt x="20" y="283"/>
                  </a:lnTo>
                  <a:lnTo>
                    <a:pt x="23" y="262"/>
                  </a:lnTo>
                  <a:lnTo>
                    <a:pt x="11" y="252"/>
                  </a:lnTo>
                  <a:lnTo>
                    <a:pt x="21" y="236"/>
                  </a:lnTo>
                  <a:lnTo>
                    <a:pt x="60" y="232"/>
                  </a:lnTo>
                  <a:lnTo>
                    <a:pt x="69" y="226"/>
                  </a:lnTo>
                  <a:lnTo>
                    <a:pt x="82" y="230"/>
                  </a:lnTo>
                  <a:lnTo>
                    <a:pt x="88" y="209"/>
                  </a:lnTo>
                  <a:lnTo>
                    <a:pt x="95" y="206"/>
                  </a:lnTo>
                  <a:lnTo>
                    <a:pt x="103" y="206"/>
                  </a:lnTo>
                  <a:lnTo>
                    <a:pt x="111" y="211"/>
                  </a:lnTo>
                  <a:lnTo>
                    <a:pt x="116" y="207"/>
                  </a:lnTo>
                  <a:lnTo>
                    <a:pt x="139" y="210"/>
                  </a:lnTo>
                  <a:lnTo>
                    <a:pt x="148" y="206"/>
                  </a:lnTo>
                  <a:lnTo>
                    <a:pt x="141" y="191"/>
                  </a:lnTo>
                  <a:lnTo>
                    <a:pt x="144" y="177"/>
                  </a:lnTo>
                  <a:lnTo>
                    <a:pt x="135" y="158"/>
                  </a:lnTo>
                  <a:lnTo>
                    <a:pt x="137" y="145"/>
                  </a:lnTo>
                  <a:lnTo>
                    <a:pt x="164" y="126"/>
                  </a:lnTo>
                  <a:lnTo>
                    <a:pt x="161" y="122"/>
                  </a:lnTo>
                  <a:lnTo>
                    <a:pt x="174" y="99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17" y="64"/>
                  </a:lnTo>
                  <a:lnTo>
                    <a:pt x="227" y="77"/>
                  </a:lnTo>
                  <a:lnTo>
                    <a:pt x="245" y="66"/>
                  </a:lnTo>
                  <a:lnTo>
                    <a:pt x="256" y="73"/>
                  </a:lnTo>
                  <a:lnTo>
                    <a:pt x="268" y="72"/>
                  </a:lnTo>
                  <a:lnTo>
                    <a:pt x="273" y="66"/>
                  </a:lnTo>
                  <a:lnTo>
                    <a:pt x="291" y="96"/>
                  </a:lnTo>
                  <a:lnTo>
                    <a:pt x="312" y="87"/>
                  </a:lnTo>
                  <a:lnTo>
                    <a:pt x="340" y="108"/>
                  </a:lnTo>
                  <a:lnTo>
                    <a:pt x="353" y="98"/>
                  </a:lnTo>
                  <a:lnTo>
                    <a:pt x="376" y="103"/>
                  </a:lnTo>
                  <a:lnTo>
                    <a:pt x="400" y="73"/>
                  </a:lnTo>
                  <a:lnTo>
                    <a:pt x="390" y="66"/>
                  </a:lnTo>
                  <a:lnTo>
                    <a:pt x="390" y="3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20" y="11"/>
                  </a:lnTo>
                  <a:lnTo>
                    <a:pt x="441" y="1"/>
                  </a:lnTo>
                  <a:lnTo>
                    <a:pt x="461" y="14"/>
                  </a:lnTo>
                  <a:lnTo>
                    <a:pt x="468" y="33"/>
                  </a:lnTo>
                  <a:lnTo>
                    <a:pt x="516" y="28"/>
                  </a:lnTo>
                  <a:lnTo>
                    <a:pt x="530" y="33"/>
                  </a:lnTo>
                  <a:lnTo>
                    <a:pt x="540" y="41"/>
                  </a:lnTo>
                  <a:lnTo>
                    <a:pt x="537" y="62"/>
                  </a:lnTo>
                  <a:lnTo>
                    <a:pt x="541" y="76"/>
                  </a:lnTo>
                  <a:lnTo>
                    <a:pt x="553" y="85"/>
                  </a:lnTo>
                  <a:lnTo>
                    <a:pt x="575" y="89"/>
                  </a:lnTo>
                  <a:lnTo>
                    <a:pt x="578" y="86"/>
                  </a:lnTo>
                  <a:lnTo>
                    <a:pt x="569" y="79"/>
                  </a:lnTo>
                  <a:lnTo>
                    <a:pt x="598" y="80"/>
                  </a:lnTo>
                  <a:lnTo>
                    <a:pt x="601" y="76"/>
                  </a:lnTo>
                  <a:lnTo>
                    <a:pt x="599" y="37"/>
                  </a:lnTo>
                  <a:lnTo>
                    <a:pt x="612" y="33"/>
                  </a:lnTo>
                  <a:lnTo>
                    <a:pt x="625" y="36"/>
                  </a:lnTo>
                  <a:lnTo>
                    <a:pt x="625" y="36"/>
                  </a:lnTo>
                  <a:lnTo>
                    <a:pt x="632" y="59"/>
                  </a:lnTo>
                  <a:lnTo>
                    <a:pt x="644" y="67"/>
                  </a:lnTo>
                  <a:lnTo>
                    <a:pt x="645" y="90"/>
                  </a:lnTo>
                  <a:lnTo>
                    <a:pt x="654" y="103"/>
                  </a:lnTo>
                  <a:lnTo>
                    <a:pt x="663" y="211"/>
                  </a:lnTo>
                  <a:lnTo>
                    <a:pt x="663" y="272"/>
                  </a:lnTo>
                  <a:lnTo>
                    <a:pt x="638" y="439"/>
                  </a:lnTo>
                  <a:close/>
                  <a:moveTo>
                    <a:pt x="576" y="497"/>
                  </a:moveTo>
                  <a:lnTo>
                    <a:pt x="576" y="497"/>
                  </a:lnTo>
                  <a:lnTo>
                    <a:pt x="578" y="497"/>
                  </a:lnTo>
                  <a:lnTo>
                    <a:pt x="576" y="49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14102080" y="3904962"/>
              <a:ext cx="257175" cy="303213"/>
            </a:xfrm>
            <a:custGeom>
              <a:avLst/>
              <a:gdLst>
                <a:gd name="T0" fmla="*/ 41 w 487"/>
                <a:gd name="T1" fmla="*/ 528 h 574"/>
                <a:gd name="T2" fmla="*/ 49 w 487"/>
                <a:gd name="T3" fmla="*/ 477 h 574"/>
                <a:gd name="T4" fmla="*/ 50 w 487"/>
                <a:gd name="T5" fmla="*/ 435 h 574"/>
                <a:gd name="T6" fmla="*/ 33 w 487"/>
                <a:gd name="T7" fmla="*/ 395 h 574"/>
                <a:gd name="T8" fmla="*/ 15 w 487"/>
                <a:gd name="T9" fmla="*/ 371 h 574"/>
                <a:gd name="T10" fmla="*/ 0 w 487"/>
                <a:gd name="T11" fmla="*/ 350 h 574"/>
                <a:gd name="T12" fmla="*/ 33 w 487"/>
                <a:gd name="T13" fmla="*/ 294 h 574"/>
                <a:gd name="T14" fmla="*/ 79 w 487"/>
                <a:gd name="T15" fmla="*/ 311 h 574"/>
                <a:gd name="T16" fmla="*/ 112 w 487"/>
                <a:gd name="T17" fmla="*/ 293 h 574"/>
                <a:gd name="T18" fmla="*/ 138 w 487"/>
                <a:gd name="T19" fmla="*/ 297 h 574"/>
                <a:gd name="T20" fmla="*/ 185 w 487"/>
                <a:gd name="T21" fmla="*/ 275 h 574"/>
                <a:gd name="T22" fmla="*/ 180 w 487"/>
                <a:gd name="T23" fmla="*/ 235 h 574"/>
                <a:gd name="T24" fmla="*/ 168 w 487"/>
                <a:gd name="T25" fmla="*/ 212 h 574"/>
                <a:gd name="T26" fmla="*/ 172 w 487"/>
                <a:gd name="T27" fmla="*/ 173 h 574"/>
                <a:gd name="T28" fmla="*/ 178 w 487"/>
                <a:gd name="T29" fmla="*/ 146 h 574"/>
                <a:gd name="T30" fmla="*/ 201 w 487"/>
                <a:gd name="T31" fmla="*/ 98 h 574"/>
                <a:gd name="T32" fmla="*/ 183 w 487"/>
                <a:gd name="T33" fmla="*/ 72 h 574"/>
                <a:gd name="T34" fmla="*/ 198 w 487"/>
                <a:gd name="T35" fmla="*/ 52 h 574"/>
                <a:gd name="T36" fmla="*/ 223 w 487"/>
                <a:gd name="T37" fmla="*/ 46 h 574"/>
                <a:gd name="T38" fmla="*/ 242 w 487"/>
                <a:gd name="T39" fmla="*/ 82 h 574"/>
                <a:gd name="T40" fmla="*/ 276 w 487"/>
                <a:gd name="T41" fmla="*/ 41 h 574"/>
                <a:gd name="T42" fmla="*/ 328 w 487"/>
                <a:gd name="T43" fmla="*/ 12 h 574"/>
                <a:gd name="T44" fmla="*/ 366 w 487"/>
                <a:gd name="T45" fmla="*/ 16 h 574"/>
                <a:gd name="T46" fmla="*/ 400 w 487"/>
                <a:gd name="T47" fmla="*/ 16 h 574"/>
                <a:gd name="T48" fmla="*/ 448 w 487"/>
                <a:gd name="T49" fmla="*/ 32 h 574"/>
                <a:gd name="T50" fmla="*/ 466 w 487"/>
                <a:gd name="T51" fmla="*/ 42 h 574"/>
                <a:gd name="T52" fmla="*/ 485 w 487"/>
                <a:gd name="T53" fmla="*/ 78 h 574"/>
                <a:gd name="T54" fmla="*/ 466 w 487"/>
                <a:gd name="T55" fmla="*/ 130 h 574"/>
                <a:gd name="T56" fmla="*/ 461 w 487"/>
                <a:gd name="T57" fmla="*/ 166 h 574"/>
                <a:gd name="T58" fmla="*/ 449 w 487"/>
                <a:gd name="T59" fmla="*/ 212 h 574"/>
                <a:gd name="T60" fmla="*/ 425 w 487"/>
                <a:gd name="T61" fmla="*/ 249 h 574"/>
                <a:gd name="T62" fmla="*/ 392 w 487"/>
                <a:gd name="T63" fmla="*/ 251 h 574"/>
                <a:gd name="T64" fmla="*/ 371 w 487"/>
                <a:gd name="T65" fmla="*/ 284 h 574"/>
                <a:gd name="T66" fmla="*/ 397 w 487"/>
                <a:gd name="T67" fmla="*/ 301 h 574"/>
                <a:gd name="T68" fmla="*/ 448 w 487"/>
                <a:gd name="T69" fmla="*/ 353 h 574"/>
                <a:gd name="T70" fmla="*/ 445 w 487"/>
                <a:gd name="T71" fmla="*/ 404 h 574"/>
                <a:gd name="T72" fmla="*/ 481 w 487"/>
                <a:gd name="T73" fmla="*/ 418 h 574"/>
                <a:gd name="T74" fmla="*/ 482 w 487"/>
                <a:gd name="T75" fmla="*/ 464 h 574"/>
                <a:gd name="T76" fmla="*/ 455 w 487"/>
                <a:gd name="T77" fmla="*/ 503 h 574"/>
                <a:gd name="T78" fmla="*/ 442 w 487"/>
                <a:gd name="T79" fmla="*/ 515 h 574"/>
                <a:gd name="T80" fmla="*/ 393 w 487"/>
                <a:gd name="T81" fmla="*/ 526 h 574"/>
                <a:gd name="T82" fmla="*/ 366 w 487"/>
                <a:gd name="T83" fmla="*/ 512 h 574"/>
                <a:gd name="T84" fmla="*/ 322 w 487"/>
                <a:gd name="T85" fmla="*/ 529 h 574"/>
                <a:gd name="T86" fmla="*/ 291 w 487"/>
                <a:gd name="T87" fmla="*/ 512 h 574"/>
                <a:gd name="T88" fmla="*/ 282 w 487"/>
                <a:gd name="T89" fmla="*/ 494 h 574"/>
                <a:gd name="T90" fmla="*/ 252 w 487"/>
                <a:gd name="T91" fmla="*/ 464 h 574"/>
                <a:gd name="T92" fmla="*/ 196 w 487"/>
                <a:gd name="T93" fmla="*/ 483 h 574"/>
                <a:gd name="T94" fmla="*/ 138 w 487"/>
                <a:gd name="T95" fmla="*/ 574 h 574"/>
                <a:gd name="T96" fmla="*/ 89 w 487"/>
                <a:gd name="T97" fmla="*/ 5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7" h="574">
                  <a:moveTo>
                    <a:pt x="49" y="543"/>
                  </a:moveTo>
                  <a:lnTo>
                    <a:pt x="36" y="531"/>
                  </a:lnTo>
                  <a:lnTo>
                    <a:pt x="41" y="528"/>
                  </a:lnTo>
                  <a:lnTo>
                    <a:pt x="41" y="510"/>
                  </a:lnTo>
                  <a:lnTo>
                    <a:pt x="47" y="502"/>
                  </a:lnTo>
                  <a:lnTo>
                    <a:pt x="49" y="477"/>
                  </a:lnTo>
                  <a:lnTo>
                    <a:pt x="59" y="469"/>
                  </a:lnTo>
                  <a:lnTo>
                    <a:pt x="49" y="454"/>
                  </a:lnTo>
                  <a:lnTo>
                    <a:pt x="50" y="435"/>
                  </a:lnTo>
                  <a:lnTo>
                    <a:pt x="38" y="424"/>
                  </a:lnTo>
                  <a:lnTo>
                    <a:pt x="43" y="408"/>
                  </a:lnTo>
                  <a:lnTo>
                    <a:pt x="33" y="395"/>
                  </a:lnTo>
                  <a:lnTo>
                    <a:pt x="28" y="405"/>
                  </a:lnTo>
                  <a:lnTo>
                    <a:pt x="14" y="399"/>
                  </a:lnTo>
                  <a:lnTo>
                    <a:pt x="15" y="371"/>
                  </a:lnTo>
                  <a:lnTo>
                    <a:pt x="4" y="369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17" y="320"/>
                  </a:lnTo>
                  <a:lnTo>
                    <a:pt x="17" y="303"/>
                  </a:lnTo>
                  <a:lnTo>
                    <a:pt x="33" y="294"/>
                  </a:lnTo>
                  <a:lnTo>
                    <a:pt x="54" y="301"/>
                  </a:lnTo>
                  <a:lnTo>
                    <a:pt x="73" y="301"/>
                  </a:lnTo>
                  <a:lnTo>
                    <a:pt x="79" y="311"/>
                  </a:lnTo>
                  <a:lnTo>
                    <a:pt x="89" y="297"/>
                  </a:lnTo>
                  <a:lnTo>
                    <a:pt x="103" y="301"/>
                  </a:lnTo>
                  <a:lnTo>
                    <a:pt x="112" y="293"/>
                  </a:lnTo>
                  <a:lnTo>
                    <a:pt x="122" y="296"/>
                  </a:lnTo>
                  <a:lnTo>
                    <a:pt x="129" y="288"/>
                  </a:lnTo>
                  <a:lnTo>
                    <a:pt x="138" y="297"/>
                  </a:lnTo>
                  <a:lnTo>
                    <a:pt x="158" y="288"/>
                  </a:lnTo>
                  <a:lnTo>
                    <a:pt x="183" y="288"/>
                  </a:lnTo>
                  <a:lnTo>
                    <a:pt x="185" y="275"/>
                  </a:lnTo>
                  <a:lnTo>
                    <a:pt x="196" y="267"/>
                  </a:lnTo>
                  <a:lnTo>
                    <a:pt x="191" y="245"/>
                  </a:lnTo>
                  <a:lnTo>
                    <a:pt x="180" y="235"/>
                  </a:lnTo>
                  <a:lnTo>
                    <a:pt x="181" y="226"/>
                  </a:lnTo>
                  <a:lnTo>
                    <a:pt x="167" y="222"/>
                  </a:lnTo>
                  <a:lnTo>
                    <a:pt x="168" y="212"/>
                  </a:lnTo>
                  <a:lnTo>
                    <a:pt x="159" y="205"/>
                  </a:lnTo>
                  <a:lnTo>
                    <a:pt x="164" y="180"/>
                  </a:lnTo>
                  <a:lnTo>
                    <a:pt x="172" y="173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8" y="146"/>
                  </a:lnTo>
                  <a:lnTo>
                    <a:pt x="174" y="131"/>
                  </a:lnTo>
                  <a:lnTo>
                    <a:pt x="185" y="127"/>
                  </a:lnTo>
                  <a:lnTo>
                    <a:pt x="201" y="98"/>
                  </a:lnTo>
                  <a:lnTo>
                    <a:pt x="201" y="91"/>
                  </a:lnTo>
                  <a:lnTo>
                    <a:pt x="187" y="82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93" y="71"/>
                  </a:lnTo>
                  <a:lnTo>
                    <a:pt x="198" y="52"/>
                  </a:lnTo>
                  <a:lnTo>
                    <a:pt x="213" y="42"/>
                  </a:lnTo>
                  <a:lnTo>
                    <a:pt x="217" y="52"/>
                  </a:lnTo>
                  <a:lnTo>
                    <a:pt x="223" y="46"/>
                  </a:lnTo>
                  <a:lnTo>
                    <a:pt x="240" y="55"/>
                  </a:lnTo>
                  <a:lnTo>
                    <a:pt x="246" y="69"/>
                  </a:lnTo>
                  <a:lnTo>
                    <a:pt x="242" y="82"/>
                  </a:lnTo>
                  <a:lnTo>
                    <a:pt x="247" y="84"/>
                  </a:lnTo>
                  <a:lnTo>
                    <a:pt x="272" y="62"/>
                  </a:lnTo>
                  <a:lnTo>
                    <a:pt x="276" y="41"/>
                  </a:lnTo>
                  <a:lnTo>
                    <a:pt x="314" y="4"/>
                  </a:lnTo>
                  <a:lnTo>
                    <a:pt x="324" y="4"/>
                  </a:lnTo>
                  <a:lnTo>
                    <a:pt x="328" y="12"/>
                  </a:lnTo>
                  <a:lnTo>
                    <a:pt x="355" y="0"/>
                  </a:lnTo>
                  <a:lnTo>
                    <a:pt x="366" y="0"/>
                  </a:lnTo>
                  <a:lnTo>
                    <a:pt x="366" y="16"/>
                  </a:lnTo>
                  <a:lnTo>
                    <a:pt x="370" y="17"/>
                  </a:lnTo>
                  <a:lnTo>
                    <a:pt x="394" y="3"/>
                  </a:lnTo>
                  <a:lnTo>
                    <a:pt x="400" y="16"/>
                  </a:lnTo>
                  <a:lnTo>
                    <a:pt x="420" y="23"/>
                  </a:lnTo>
                  <a:lnTo>
                    <a:pt x="433" y="17"/>
                  </a:lnTo>
                  <a:lnTo>
                    <a:pt x="448" y="32"/>
                  </a:lnTo>
                  <a:lnTo>
                    <a:pt x="465" y="33"/>
                  </a:lnTo>
                  <a:lnTo>
                    <a:pt x="465" y="33"/>
                  </a:lnTo>
                  <a:lnTo>
                    <a:pt x="466" y="42"/>
                  </a:lnTo>
                  <a:lnTo>
                    <a:pt x="485" y="53"/>
                  </a:lnTo>
                  <a:lnTo>
                    <a:pt x="487" y="64"/>
                  </a:lnTo>
                  <a:lnTo>
                    <a:pt x="485" y="78"/>
                  </a:lnTo>
                  <a:lnTo>
                    <a:pt x="461" y="110"/>
                  </a:lnTo>
                  <a:lnTo>
                    <a:pt x="468" y="120"/>
                  </a:lnTo>
                  <a:lnTo>
                    <a:pt x="466" y="130"/>
                  </a:lnTo>
                  <a:lnTo>
                    <a:pt x="453" y="143"/>
                  </a:lnTo>
                  <a:lnTo>
                    <a:pt x="453" y="157"/>
                  </a:lnTo>
                  <a:lnTo>
                    <a:pt x="461" y="166"/>
                  </a:lnTo>
                  <a:lnTo>
                    <a:pt x="474" y="170"/>
                  </a:lnTo>
                  <a:lnTo>
                    <a:pt x="466" y="199"/>
                  </a:lnTo>
                  <a:lnTo>
                    <a:pt x="449" y="212"/>
                  </a:lnTo>
                  <a:lnTo>
                    <a:pt x="442" y="229"/>
                  </a:lnTo>
                  <a:lnTo>
                    <a:pt x="435" y="231"/>
                  </a:lnTo>
                  <a:lnTo>
                    <a:pt x="425" y="249"/>
                  </a:lnTo>
                  <a:lnTo>
                    <a:pt x="417" y="251"/>
                  </a:lnTo>
                  <a:lnTo>
                    <a:pt x="412" y="245"/>
                  </a:lnTo>
                  <a:lnTo>
                    <a:pt x="392" y="251"/>
                  </a:lnTo>
                  <a:lnTo>
                    <a:pt x="384" y="271"/>
                  </a:lnTo>
                  <a:lnTo>
                    <a:pt x="374" y="275"/>
                  </a:lnTo>
                  <a:lnTo>
                    <a:pt x="371" y="284"/>
                  </a:lnTo>
                  <a:lnTo>
                    <a:pt x="377" y="291"/>
                  </a:lnTo>
                  <a:lnTo>
                    <a:pt x="396" y="291"/>
                  </a:lnTo>
                  <a:lnTo>
                    <a:pt x="397" y="301"/>
                  </a:lnTo>
                  <a:lnTo>
                    <a:pt x="419" y="307"/>
                  </a:lnTo>
                  <a:lnTo>
                    <a:pt x="433" y="340"/>
                  </a:lnTo>
                  <a:lnTo>
                    <a:pt x="448" y="353"/>
                  </a:lnTo>
                  <a:lnTo>
                    <a:pt x="439" y="376"/>
                  </a:lnTo>
                  <a:lnTo>
                    <a:pt x="446" y="384"/>
                  </a:lnTo>
                  <a:lnTo>
                    <a:pt x="445" y="404"/>
                  </a:lnTo>
                  <a:lnTo>
                    <a:pt x="451" y="414"/>
                  </a:lnTo>
                  <a:lnTo>
                    <a:pt x="471" y="408"/>
                  </a:lnTo>
                  <a:lnTo>
                    <a:pt x="481" y="418"/>
                  </a:lnTo>
                  <a:lnTo>
                    <a:pt x="481" y="434"/>
                  </a:lnTo>
                  <a:lnTo>
                    <a:pt x="469" y="447"/>
                  </a:lnTo>
                  <a:lnTo>
                    <a:pt x="482" y="464"/>
                  </a:lnTo>
                  <a:lnTo>
                    <a:pt x="466" y="470"/>
                  </a:lnTo>
                  <a:lnTo>
                    <a:pt x="471" y="492"/>
                  </a:lnTo>
                  <a:lnTo>
                    <a:pt x="455" y="503"/>
                  </a:lnTo>
                  <a:lnTo>
                    <a:pt x="456" y="513"/>
                  </a:lnTo>
                  <a:lnTo>
                    <a:pt x="456" y="513"/>
                  </a:lnTo>
                  <a:lnTo>
                    <a:pt x="442" y="515"/>
                  </a:lnTo>
                  <a:lnTo>
                    <a:pt x="410" y="541"/>
                  </a:lnTo>
                  <a:lnTo>
                    <a:pt x="393" y="532"/>
                  </a:lnTo>
                  <a:lnTo>
                    <a:pt x="393" y="526"/>
                  </a:lnTo>
                  <a:lnTo>
                    <a:pt x="377" y="525"/>
                  </a:lnTo>
                  <a:lnTo>
                    <a:pt x="379" y="520"/>
                  </a:lnTo>
                  <a:lnTo>
                    <a:pt x="366" y="512"/>
                  </a:lnTo>
                  <a:lnTo>
                    <a:pt x="354" y="512"/>
                  </a:lnTo>
                  <a:lnTo>
                    <a:pt x="338" y="525"/>
                  </a:lnTo>
                  <a:lnTo>
                    <a:pt x="322" y="529"/>
                  </a:lnTo>
                  <a:lnTo>
                    <a:pt x="312" y="516"/>
                  </a:lnTo>
                  <a:lnTo>
                    <a:pt x="296" y="509"/>
                  </a:lnTo>
                  <a:lnTo>
                    <a:pt x="291" y="512"/>
                  </a:lnTo>
                  <a:lnTo>
                    <a:pt x="285" y="510"/>
                  </a:lnTo>
                  <a:lnTo>
                    <a:pt x="281" y="503"/>
                  </a:lnTo>
                  <a:lnTo>
                    <a:pt x="282" y="494"/>
                  </a:lnTo>
                  <a:lnTo>
                    <a:pt x="273" y="492"/>
                  </a:lnTo>
                  <a:lnTo>
                    <a:pt x="273" y="480"/>
                  </a:lnTo>
                  <a:lnTo>
                    <a:pt x="252" y="464"/>
                  </a:lnTo>
                  <a:lnTo>
                    <a:pt x="252" y="454"/>
                  </a:lnTo>
                  <a:lnTo>
                    <a:pt x="226" y="474"/>
                  </a:lnTo>
                  <a:lnTo>
                    <a:pt x="196" y="483"/>
                  </a:lnTo>
                  <a:lnTo>
                    <a:pt x="172" y="480"/>
                  </a:lnTo>
                  <a:lnTo>
                    <a:pt x="142" y="533"/>
                  </a:lnTo>
                  <a:lnTo>
                    <a:pt x="138" y="574"/>
                  </a:lnTo>
                  <a:lnTo>
                    <a:pt x="138" y="574"/>
                  </a:lnTo>
                  <a:lnTo>
                    <a:pt x="119" y="571"/>
                  </a:lnTo>
                  <a:lnTo>
                    <a:pt x="89" y="526"/>
                  </a:lnTo>
                  <a:lnTo>
                    <a:pt x="49" y="54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14498955" y="3766849"/>
              <a:ext cx="238125" cy="247650"/>
            </a:xfrm>
            <a:custGeom>
              <a:avLst/>
              <a:gdLst>
                <a:gd name="T0" fmla="*/ 442 w 448"/>
                <a:gd name="T1" fmla="*/ 379 h 470"/>
                <a:gd name="T2" fmla="*/ 425 w 448"/>
                <a:gd name="T3" fmla="*/ 375 h 470"/>
                <a:gd name="T4" fmla="*/ 346 w 448"/>
                <a:gd name="T5" fmla="*/ 359 h 470"/>
                <a:gd name="T6" fmla="*/ 314 w 448"/>
                <a:gd name="T7" fmla="*/ 357 h 470"/>
                <a:gd name="T8" fmla="*/ 272 w 448"/>
                <a:gd name="T9" fmla="*/ 344 h 470"/>
                <a:gd name="T10" fmla="*/ 238 w 448"/>
                <a:gd name="T11" fmla="*/ 379 h 470"/>
                <a:gd name="T12" fmla="*/ 229 w 448"/>
                <a:gd name="T13" fmla="*/ 409 h 470"/>
                <a:gd name="T14" fmla="*/ 193 w 448"/>
                <a:gd name="T15" fmla="*/ 425 h 470"/>
                <a:gd name="T16" fmla="*/ 150 w 448"/>
                <a:gd name="T17" fmla="*/ 450 h 470"/>
                <a:gd name="T18" fmla="*/ 114 w 448"/>
                <a:gd name="T19" fmla="*/ 468 h 470"/>
                <a:gd name="T20" fmla="*/ 108 w 448"/>
                <a:gd name="T21" fmla="*/ 470 h 470"/>
                <a:gd name="T22" fmla="*/ 91 w 448"/>
                <a:gd name="T23" fmla="*/ 458 h 470"/>
                <a:gd name="T24" fmla="*/ 89 w 448"/>
                <a:gd name="T25" fmla="*/ 419 h 470"/>
                <a:gd name="T26" fmla="*/ 72 w 448"/>
                <a:gd name="T27" fmla="*/ 406 h 470"/>
                <a:gd name="T28" fmla="*/ 68 w 448"/>
                <a:gd name="T29" fmla="*/ 389 h 470"/>
                <a:gd name="T30" fmla="*/ 83 w 448"/>
                <a:gd name="T31" fmla="*/ 386 h 470"/>
                <a:gd name="T32" fmla="*/ 76 w 448"/>
                <a:gd name="T33" fmla="*/ 364 h 470"/>
                <a:gd name="T34" fmla="*/ 91 w 448"/>
                <a:gd name="T35" fmla="*/ 331 h 470"/>
                <a:gd name="T36" fmla="*/ 88 w 448"/>
                <a:gd name="T37" fmla="*/ 284 h 470"/>
                <a:gd name="T38" fmla="*/ 59 w 448"/>
                <a:gd name="T39" fmla="*/ 281 h 470"/>
                <a:gd name="T40" fmla="*/ 36 w 448"/>
                <a:gd name="T41" fmla="*/ 284 h 470"/>
                <a:gd name="T42" fmla="*/ 24 w 448"/>
                <a:gd name="T43" fmla="*/ 288 h 470"/>
                <a:gd name="T44" fmla="*/ 0 w 448"/>
                <a:gd name="T45" fmla="*/ 252 h 470"/>
                <a:gd name="T46" fmla="*/ 11 w 448"/>
                <a:gd name="T47" fmla="*/ 205 h 470"/>
                <a:gd name="T48" fmla="*/ 46 w 448"/>
                <a:gd name="T49" fmla="*/ 180 h 470"/>
                <a:gd name="T50" fmla="*/ 78 w 448"/>
                <a:gd name="T51" fmla="*/ 154 h 470"/>
                <a:gd name="T52" fmla="*/ 106 w 448"/>
                <a:gd name="T53" fmla="*/ 138 h 470"/>
                <a:gd name="T54" fmla="*/ 117 w 448"/>
                <a:gd name="T55" fmla="*/ 131 h 470"/>
                <a:gd name="T56" fmla="*/ 153 w 448"/>
                <a:gd name="T57" fmla="*/ 127 h 470"/>
                <a:gd name="T58" fmla="*/ 163 w 448"/>
                <a:gd name="T59" fmla="*/ 109 h 470"/>
                <a:gd name="T60" fmla="*/ 184 w 448"/>
                <a:gd name="T61" fmla="*/ 89 h 470"/>
                <a:gd name="T62" fmla="*/ 206 w 448"/>
                <a:gd name="T63" fmla="*/ 75 h 470"/>
                <a:gd name="T64" fmla="*/ 202 w 448"/>
                <a:gd name="T65" fmla="*/ 36 h 470"/>
                <a:gd name="T66" fmla="*/ 246 w 448"/>
                <a:gd name="T67" fmla="*/ 17 h 470"/>
                <a:gd name="T68" fmla="*/ 276 w 448"/>
                <a:gd name="T69" fmla="*/ 27 h 470"/>
                <a:gd name="T70" fmla="*/ 295 w 448"/>
                <a:gd name="T71" fmla="*/ 43 h 470"/>
                <a:gd name="T72" fmla="*/ 300 w 448"/>
                <a:gd name="T73" fmla="*/ 49 h 470"/>
                <a:gd name="T74" fmla="*/ 308 w 448"/>
                <a:gd name="T75" fmla="*/ 52 h 470"/>
                <a:gd name="T76" fmla="*/ 350 w 448"/>
                <a:gd name="T77" fmla="*/ 65 h 470"/>
                <a:gd name="T78" fmla="*/ 359 w 448"/>
                <a:gd name="T79" fmla="*/ 101 h 470"/>
                <a:gd name="T80" fmla="*/ 344 w 448"/>
                <a:gd name="T81" fmla="*/ 147 h 470"/>
                <a:gd name="T82" fmla="*/ 331 w 448"/>
                <a:gd name="T83" fmla="*/ 187 h 470"/>
                <a:gd name="T84" fmla="*/ 379 w 448"/>
                <a:gd name="T85" fmla="*/ 200 h 470"/>
                <a:gd name="T86" fmla="*/ 370 w 448"/>
                <a:gd name="T87" fmla="*/ 223 h 470"/>
                <a:gd name="T88" fmla="*/ 370 w 448"/>
                <a:gd name="T89" fmla="*/ 259 h 470"/>
                <a:gd name="T90" fmla="*/ 344 w 448"/>
                <a:gd name="T91" fmla="*/ 304 h 470"/>
                <a:gd name="T92" fmla="*/ 363 w 448"/>
                <a:gd name="T93" fmla="*/ 328 h 470"/>
                <a:gd name="T94" fmla="*/ 402 w 448"/>
                <a:gd name="T95" fmla="*/ 341 h 470"/>
                <a:gd name="T96" fmla="*/ 434 w 448"/>
                <a:gd name="T97" fmla="*/ 346 h 470"/>
                <a:gd name="T98" fmla="*/ 439 w 448"/>
                <a:gd name="T99" fmla="*/ 35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8" h="470">
                  <a:moveTo>
                    <a:pt x="448" y="369"/>
                  </a:moveTo>
                  <a:lnTo>
                    <a:pt x="442" y="379"/>
                  </a:lnTo>
                  <a:lnTo>
                    <a:pt x="434" y="383"/>
                  </a:lnTo>
                  <a:lnTo>
                    <a:pt x="425" y="375"/>
                  </a:lnTo>
                  <a:lnTo>
                    <a:pt x="379" y="383"/>
                  </a:lnTo>
                  <a:lnTo>
                    <a:pt x="346" y="359"/>
                  </a:lnTo>
                  <a:lnTo>
                    <a:pt x="331" y="363"/>
                  </a:lnTo>
                  <a:lnTo>
                    <a:pt x="314" y="357"/>
                  </a:lnTo>
                  <a:lnTo>
                    <a:pt x="302" y="360"/>
                  </a:lnTo>
                  <a:lnTo>
                    <a:pt x="272" y="344"/>
                  </a:lnTo>
                  <a:lnTo>
                    <a:pt x="259" y="343"/>
                  </a:lnTo>
                  <a:lnTo>
                    <a:pt x="238" y="379"/>
                  </a:lnTo>
                  <a:lnTo>
                    <a:pt x="236" y="396"/>
                  </a:lnTo>
                  <a:lnTo>
                    <a:pt x="229" y="409"/>
                  </a:lnTo>
                  <a:lnTo>
                    <a:pt x="202" y="411"/>
                  </a:lnTo>
                  <a:lnTo>
                    <a:pt x="193" y="425"/>
                  </a:lnTo>
                  <a:lnTo>
                    <a:pt x="166" y="432"/>
                  </a:lnTo>
                  <a:lnTo>
                    <a:pt x="150" y="450"/>
                  </a:lnTo>
                  <a:lnTo>
                    <a:pt x="128" y="451"/>
                  </a:lnTo>
                  <a:lnTo>
                    <a:pt x="114" y="468"/>
                  </a:lnTo>
                  <a:lnTo>
                    <a:pt x="114" y="468"/>
                  </a:lnTo>
                  <a:lnTo>
                    <a:pt x="108" y="470"/>
                  </a:lnTo>
                  <a:lnTo>
                    <a:pt x="101" y="461"/>
                  </a:lnTo>
                  <a:lnTo>
                    <a:pt x="91" y="458"/>
                  </a:lnTo>
                  <a:lnTo>
                    <a:pt x="83" y="425"/>
                  </a:lnTo>
                  <a:lnTo>
                    <a:pt x="89" y="419"/>
                  </a:lnTo>
                  <a:lnTo>
                    <a:pt x="83" y="408"/>
                  </a:lnTo>
                  <a:lnTo>
                    <a:pt x="72" y="406"/>
                  </a:lnTo>
                  <a:lnTo>
                    <a:pt x="65" y="392"/>
                  </a:lnTo>
                  <a:lnTo>
                    <a:pt x="68" y="389"/>
                  </a:lnTo>
                  <a:lnTo>
                    <a:pt x="76" y="395"/>
                  </a:lnTo>
                  <a:lnTo>
                    <a:pt x="83" y="386"/>
                  </a:lnTo>
                  <a:lnTo>
                    <a:pt x="85" y="372"/>
                  </a:lnTo>
                  <a:lnTo>
                    <a:pt x="76" y="364"/>
                  </a:lnTo>
                  <a:lnTo>
                    <a:pt x="72" y="344"/>
                  </a:lnTo>
                  <a:lnTo>
                    <a:pt x="91" y="331"/>
                  </a:lnTo>
                  <a:lnTo>
                    <a:pt x="92" y="305"/>
                  </a:lnTo>
                  <a:lnTo>
                    <a:pt x="88" y="284"/>
                  </a:lnTo>
                  <a:lnTo>
                    <a:pt x="72" y="279"/>
                  </a:lnTo>
                  <a:lnTo>
                    <a:pt x="59" y="281"/>
                  </a:lnTo>
                  <a:lnTo>
                    <a:pt x="52" y="288"/>
                  </a:lnTo>
                  <a:lnTo>
                    <a:pt x="36" y="284"/>
                  </a:lnTo>
                  <a:lnTo>
                    <a:pt x="31" y="290"/>
                  </a:lnTo>
                  <a:lnTo>
                    <a:pt x="24" y="288"/>
                  </a:lnTo>
                  <a:lnTo>
                    <a:pt x="1" y="275"/>
                  </a:lnTo>
                  <a:lnTo>
                    <a:pt x="0" y="252"/>
                  </a:lnTo>
                  <a:lnTo>
                    <a:pt x="11" y="222"/>
                  </a:lnTo>
                  <a:lnTo>
                    <a:pt x="11" y="205"/>
                  </a:lnTo>
                  <a:lnTo>
                    <a:pt x="29" y="183"/>
                  </a:lnTo>
                  <a:lnTo>
                    <a:pt x="46" y="180"/>
                  </a:lnTo>
                  <a:lnTo>
                    <a:pt x="46" y="160"/>
                  </a:lnTo>
                  <a:lnTo>
                    <a:pt x="78" y="154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11" y="143"/>
                  </a:lnTo>
                  <a:lnTo>
                    <a:pt x="117" y="131"/>
                  </a:lnTo>
                  <a:lnTo>
                    <a:pt x="138" y="138"/>
                  </a:lnTo>
                  <a:lnTo>
                    <a:pt x="153" y="127"/>
                  </a:lnTo>
                  <a:lnTo>
                    <a:pt x="151" y="108"/>
                  </a:lnTo>
                  <a:lnTo>
                    <a:pt x="163" y="109"/>
                  </a:lnTo>
                  <a:lnTo>
                    <a:pt x="190" y="98"/>
                  </a:lnTo>
                  <a:lnTo>
                    <a:pt x="184" y="89"/>
                  </a:lnTo>
                  <a:lnTo>
                    <a:pt x="190" y="73"/>
                  </a:lnTo>
                  <a:lnTo>
                    <a:pt x="206" y="75"/>
                  </a:lnTo>
                  <a:lnTo>
                    <a:pt x="207" y="70"/>
                  </a:lnTo>
                  <a:lnTo>
                    <a:pt x="202" y="36"/>
                  </a:lnTo>
                  <a:lnTo>
                    <a:pt x="232" y="30"/>
                  </a:lnTo>
                  <a:lnTo>
                    <a:pt x="246" y="17"/>
                  </a:lnTo>
                  <a:lnTo>
                    <a:pt x="249" y="0"/>
                  </a:lnTo>
                  <a:lnTo>
                    <a:pt x="276" y="27"/>
                  </a:lnTo>
                  <a:lnTo>
                    <a:pt x="278" y="42"/>
                  </a:lnTo>
                  <a:lnTo>
                    <a:pt x="295" y="43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0" y="56"/>
                  </a:lnTo>
                  <a:lnTo>
                    <a:pt x="308" y="52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40" y="92"/>
                  </a:lnTo>
                  <a:lnTo>
                    <a:pt x="359" y="101"/>
                  </a:lnTo>
                  <a:lnTo>
                    <a:pt x="340" y="125"/>
                  </a:lnTo>
                  <a:lnTo>
                    <a:pt x="344" y="147"/>
                  </a:lnTo>
                  <a:lnTo>
                    <a:pt x="334" y="163"/>
                  </a:lnTo>
                  <a:lnTo>
                    <a:pt x="331" y="187"/>
                  </a:lnTo>
                  <a:lnTo>
                    <a:pt x="357" y="202"/>
                  </a:lnTo>
                  <a:lnTo>
                    <a:pt x="379" y="200"/>
                  </a:lnTo>
                  <a:lnTo>
                    <a:pt x="386" y="212"/>
                  </a:lnTo>
                  <a:lnTo>
                    <a:pt x="370" y="223"/>
                  </a:lnTo>
                  <a:lnTo>
                    <a:pt x="363" y="245"/>
                  </a:lnTo>
                  <a:lnTo>
                    <a:pt x="370" y="259"/>
                  </a:lnTo>
                  <a:lnTo>
                    <a:pt x="349" y="287"/>
                  </a:lnTo>
                  <a:lnTo>
                    <a:pt x="344" y="304"/>
                  </a:lnTo>
                  <a:lnTo>
                    <a:pt x="364" y="318"/>
                  </a:lnTo>
                  <a:lnTo>
                    <a:pt x="363" y="328"/>
                  </a:lnTo>
                  <a:lnTo>
                    <a:pt x="383" y="346"/>
                  </a:lnTo>
                  <a:lnTo>
                    <a:pt x="402" y="341"/>
                  </a:lnTo>
                  <a:lnTo>
                    <a:pt x="413" y="349"/>
                  </a:lnTo>
                  <a:lnTo>
                    <a:pt x="434" y="346"/>
                  </a:lnTo>
                  <a:lnTo>
                    <a:pt x="441" y="350"/>
                  </a:lnTo>
                  <a:lnTo>
                    <a:pt x="439" y="354"/>
                  </a:lnTo>
                  <a:lnTo>
                    <a:pt x="448" y="3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13721080" y="4087524"/>
              <a:ext cx="227013" cy="338138"/>
            </a:xfrm>
            <a:custGeom>
              <a:avLst/>
              <a:gdLst>
                <a:gd name="T0" fmla="*/ 55 w 431"/>
                <a:gd name="T1" fmla="*/ 409 h 639"/>
                <a:gd name="T2" fmla="*/ 34 w 431"/>
                <a:gd name="T3" fmla="*/ 405 h 639"/>
                <a:gd name="T4" fmla="*/ 5 w 431"/>
                <a:gd name="T5" fmla="*/ 363 h 639"/>
                <a:gd name="T6" fmla="*/ 13 w 431"/>
                <a:gd name="T7" fmla="*/ 331 h 639"/>
                <a:gd name="T8" fmla="*/ 8 w 431"/>
                <a:gd name="T9" fmla="*/ 309 h 639"/>
                <a:gd name="T10" fmla="*/ 6 w 431"/>
                <a:gd name="T11" fmla="*/ 284 h 639"/>
                <a:gd name="T12" fmla="*/ 25 w 431"/>
                <a:gd name="T13" fmla="*/ 256 h 639"/>
                <a:gd name="T14" fmla="*/ 39 w 431"/>
                <a:gd name="T15" fmla="*/ 232 h 639"/>
                <a:gd name="T16" fmla="*/ 55 w 431"/>
                <a:gd name="T17" fmla="*/ 229 h 639"/>
                <a:gd name="T18" fmla="*/ 46 w 431"/>
                <a:gd name="T19" fmla="*/ 203 h 639"/>
                <a:gd name="T20" fmla="*/ 54 w 431"/>
                <a:gd name="T21" fmla="*/ 188 h 639"/>
                <a:gd name="T22" fmla="*/ 94 w 431"/>
                <a:gd name="T23" fmla="*/ 173 h 639"/>
                <a:gd name="T24" fmla="*/ 91 w 431"/>
                <a:gd name="T25" fmla="*/ 144 h 639"/>
                <a:gd name="T26" fmla="*/ 80 w 431"/>
                <a:gd name="T27" fmla="*/ 106 h 639"/>
                <a:gd name="T28" fmla="*/ 58 w 431"/>
                <a:gd name="T29" fmla="*/ 67 h 639"/>
                <a:gd name="T30" fmla="*/ 54 w 431"/>
                <a:gd name="T31" fmla="*/ 34 h 639"/>
                <a:gd name="T32" fmla="*/ 41 w 431"/>
                <a:gd name="T33" fmla="*/ 26 h 639"/>
                <a:gd name="T34" fmla="*/ 101 w 431"/>
                <a:gd name="T35" fmla="*/ 0 h 639"/>
                <a:gd name="T36" fmla="*/ 130 w 431"/>
                <a:gd name="T37" fmla="*/ 14 h 639"/>
                <a:gd name="T38" fmla="*/ 170 w 431"/>
                <a:gd name="T39" fmla="*/ 5 h 639"/>
                <a:gd name="T40" fmla="*/ 201 w 431"/>
                <a:gd name="T41" fmla="*/ 7 h 639"/>
                <a:gd name="T42" fmla="*/ 219 w 431"/>
                <a:gd name="T43" fmla="*/ 5 h 639"/>
                <a:gd name="T44" fmla="*/ 235 w 431"/>
                <a:gd name="T45" fmla="*/ 56 h 639"/>
                <a:gd name="T46" fmla="*/ 251 w 431"/>
                <a:gd name="T47" fmla="*/ 70 h 639"/>
                <a:gd name="T48" fmla="*/ 281 w 431"/>
                <a:gd name="T49" fmla="*/ 69 h 639"/>
                <a:gd name="T50" fmla="*/ 266 w 431"/>
                <a:gd name="T51" fmla="*/ 125 h 639"/>
                <a:gd name="T52" fmla="*/ 238 w 431"/>
                <a:gd name="T53" fmla="*/ 134 h 639"/>
                <a:gd name="T54" fmla="*/ 266 w 431"/>
                <a:gd name="T55" fmla="*/ 167 h 639"/>
                <a:gd name="T56" fmla="*/ 303 w 431"/>
                <a:gd name="T57" fmla="*/ 178 h 639"/>
                <a:gd name="T58" fmla="*/ 322 w 431"/>
                <a:gd name="T59" fmla="*/ 193 h 639"/>
                <a:gd name="T60" fmla="*/ 332 w 431"/>
                <a:gd name="T61" fmla="*/ 219 h 639"/>
                <a:gd name="T62" fmla="*/ 351 w 431"/>
                <a:gd name="T63" fmla="*/ 216 h 639"/>
                <a:gd name="T64" fmla="*/ 368 w 431"/>
                <a:gd name="T65" fmla="*/ 217 h 639"/>
                <a:gd name="T66" fmla="*/ 385 w 431"/>
                <a:gd name="T67" fmla="*/ 227 h 639"/>
                <a:gd name="T68" fmla="*/ 407 w 431"/>
                <a:gd name="T69" fmla="*/ 259 h 639"/>
                <a:gd name="T70" fmla="*/ 397 w 431"/>
                <a:gd name="T71" fmla="*/ 272 h 639"/>
                <a:gd name="T72" fmla="*/ 389 w 431"/>
                <a:gd name="T73" fmla="*/ 272 h 639"/>
                <a:gd name="T74" fmla="*/ 391 w 431"/>
                <a:gd name="T75" fmla="*/ 282 h 639"/>
                <a:gd name="T76" fmla="*/ 388 w 431"/>
                <a:gd name="T77" fmla="*/ 305 h 639"/>
                <a:gd name="T78" fmla="*/ 431 w 431"/>
                <a:gd name="T79" fmla="*/ 322 h 639"/>
                <a:gd name="T80" fmla="*/ 423 w 431"/>
                <a:gd name="T81" fmla="*/ 337 h 639"/>
                <a:gd name="T82" fmla="*/ 427 w 431"/>
                <a:gd name="T83" fmla="*/ 396 h 639"/>
                <a:gd name="T84" fmla="*/ 420 w 431"/>
                <a:gd name="T85" fmla="*/ 443 h 639"/>
                <a:gd name="T86" fmla="*/ 413 w 431"/>
                <a:gd name="T87" fmla="*/ 438 h 639"/>
                <a:gd name="T88" fmla="*/ 411 w 431"/>
                <a:gd name="T89" fmla="*/ 419 h 639"/>
                <a:gd name="T90" fmla="*/ 387 w 431"/>
                <a:gd name="T91" fmla="*/ 415 h 639"/>
                <a:gd name="T92" fmla="*/ 333 w 431"/>
                <a:gd name="T93" fmla="*/ 429 h 639"/>
                <a:gd name="T94" fmla="*/ 284 w 431"/>
                <a:gd name="T95" fmla="*/ 452 h 639"/>
                <a:gd name="T96" fmla="*/ 178 w 431"/>
                <a:gd name="T97" fmla="*/ 392 h 639"/>
                <a:gd name="T98" fmla="*/ 244 w 431"/>
                <a:gd name="T99" fmla="*/ 592 h 639"/>
                <a:gd name="T100" fmla="*/ 211 w 431"/>
                <a:gd name="T101" fmla="*/ 621 h 639"/>
                <a:gd name="T102" fmla="*/ 169 w 431"/>
                <a:gd name="T103" fmla="*/ 639 h 639"/>
                <a:gd name="T104" fmla="*/ 159 w 431"/>
                <a:gd name="T105" fmla="*/ 627 h 639"/>
                <a:gd name="T106" fmla="*/ 152 w 431"/>
                <a:gd name="T107" fmla="*/ 614 h 639"/>
                <a:gd name="T108" fmla="*/ 155 w 431"/>
                <a:gd name="T109" fmla="*/ 579 h 639"/>
                <a:gd name="T110" fmla="*/ 169 w 431"/>
                <a:gd name="T111" fmla="*/ 579 h 639"/>
                <a:gd name="T112" fmla="*/ 201 w 431"/>
                <a:gd name="T113" fmla="*/ 520 h 639"/>
                <a:gd name="T114" fmla="*/ 225 w 431"/>
                <a:gd name="T115" fmla="*/ 492 h 639"/>
                <a:gd name="T116" fmla="*/ 255 w 431"/>
                <a:gd name="T117" fmla="*/ 465 h 639"/>
                <a:gd name="T118" fmla="*/ 274 w 431"/>
                <a:gd name="T119" fmla="*/ 474 h 639"/>
                <a:gd name="T120" fmla="*/ 260 w 431"/>
                <a:gd name="T121" fmla="*/ 501 h 639"/>
                <a:gd name="T122" fmla="*/ 228 w 431"/>
                <a:gd name="T123" fmla="*/ 57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639">
                  <a:moveTo>
                    <a:pt x="75" y="393"/>
                  </a:moveTo>
                  <a:lnTo>
                    <a:pt x="55" y="409"/>
                  </a:lnTo>
                  <a:lnTo>
                    <a:pt x="34" y="405"/>
                  </a:lnTo>
                  <a:lnTo>
                    <a:pt x="34" y="405"/>
                  </a:lnTo>
                  <a:lnTo>
                    <a:pt x="23" y="380"/>
                  </a:lnTo>
                  <a:lnTo>
                    <a:pt x="5" y="363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2" y="315"/>
                  </a:lnTo>
                  <a:lnTo>
                    <a:pt x="8" y="309"/>
                  </a:lnTo>
                  <a:lnTo>
                    <a:pt x="10" y="294"/>
                  </a:lnTo>
                  <a:lnTo>
                    <a:pt x="6" y="284"/>
                  </a:lnTo>
                  <a:lnTo>
                    <a:pt x="23" y="273"/>
                  </a:lnTo>
                  <a:lnTo>
                    <a:pt x="25" y="256"/>
                  </a:lnTo>
                  <a:lnTo>
                    <a:pt x="35" y="252"/>
                  </a:lnTo>
                  <a:lnTo>
                    <a:pt x="39" y="232"/>
                  </a:lnTo>
                  <a:lnTo>
                    <a:pt x="44" y="227"/>
                  </a:lnTo>
                  <a:lnTo>
                    <a:pt x="55" y="229"/>
                  </a:lnTo>
                  <a:lnTo>
                    <a:pt x="57" y="214"/>
                  </a:lnTo>
                  <a:lnTo>
                    <a:pt x="46" y="203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94" y="173"/>
                  </a:lnTo>
                  <a:lnTo>
                    <a:pt x="90" y="151"/>
                  </a:lnTo>
                  <a:lnTo>
                    <a:pt x="91" y="144"/>
                  </a:lnTo>
                  <a:lnTo>
                    <a:pt x="78" y="126"/>
                  </a:lnTo>
                  <a:lnTo>
                    <a:pt x="80" y="106"/>
                  </a:lnTo>
                  <a:lnTo>
                    <a:pt x="67" y="100"/>
                  </a:lnTo>
                  <a:lnTo>
                    <a:pt x="58" y="67"/>
                  </a:lnTo>
                  <a:lnTo>
                    <a:pt x="61" y="49"/>
                  </a:lnTo>
                  <a:lnTo>
                    <a:pt x="54" y="3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80" y="14"/>
                  </a:lnTo>
                  <a:lnTo>
                    <a:pt x="101" y="0"/>
                  </a:lnTo>
                  <a:lnTo>
                    <a:pt x="123" y="5"/>
                  </a:lnTo>
                  <a:lnTo>
                    <a:pt x="130" y="14"/>
                  </a:lnTo>
                  <a:lnTo>
                    <a:pt x="146" y="2"/>
                  </a:lnTo>
                  <a:lnTo>
                    <a:pt x="170" y="5"/>
                  </a:lnTo>
                  <a:lnTo>
                    <a:pt x="193" y="1"/>
                  </a:lnTo>
                  <a:lnTo>
                    <a:pt x="201" y="7"/>
                  </a:lnTo>
                  <a:lnTo>
                    <a:pt x="219" y="5"/>
                  </a:lnTo>
                  <a:lnTo>
                    <a:pt x="219" y="5"/>
                  </a:lnTo>
                  <a:lnTo>
                    <a:pt x="219" y="41"/>
                  </a:lnTo>
                  <a:lnTo>
                    <a:pt x="235" y="56"/>
                  </a:lnTo>
                  <a:lnTo>
                    <a:pt x="238" y="67"/>
                  </a:lnTo>
                  <a:lnTo>
                    <a:pt x="251" y="70"/>
                  </a:lnTo>
                  <a:lnTo>
                    <a:pt x="276" y="59"/>
                  </a:lnTo>
                  <a:lnTo>
                    <a:pt x="281" y="69"/>
                  </a:lnTo>
                  <a:lnTo>
                    <a:pt x="281" y="116"/>
                  </a:lnTo>
                  <a:lnTo>
                    <a:pt x="266" y="125"/>
                  </a:lnTo>
                  <a:lnTo>
                    <a:pt x="244" y="115"/>
                  </a:lnTo>
                  <a:lnTo>
                    <a:pt x="238" y="134"/>
                  </a:lnTo>
                  <a:lnTo>
                    <a:pt x="238" y="155"/>
                  </a:lnTo>
                  <a:lnTo>
                    <a:pt x="266" y="167"/>
                  </a:lnTo>
                  <a:lnTo>
                    <a:pt x="289" y="187"/>
                  </a:lnTo>
                  <a:lnTo>
                    <a:pt x="303" y="178"/>
                  </a:lnTo>
                  <a:lnTo>
                    <a:pt x="320" y="180"/>
                  </a:lnTo>
                  <a:lnTo>
                    <a:pt x="322" y="193"/>
                  </a:lnTo>
                  <a:lnTo>
                    <a:pt x="336" y="209"/>
                  </a:lnTo>
                  <a:lnTo>
                    <a:pt x="332" y="219"/>
                  </a:lnTo>
                  <a:lnTo>
                    <a:pt x="342" y="223"/>
                  </a:lnTo>
                  <a:lnTo>
                    <a:pt x="351" y="216"/>
                  </a:lnTo>
                  <a:lnTo>
                    <a:pt x="365" y="217"/>
                  </a:lnTo>
                  <a:lnTo>
                    <a:pt x="368" y="217"/>
                  </a:lnTo>
                  <a:lnTo>
                    <a:pt x="369" y="230"/>
                  </a:lnTo>
                  <a:lnTo>
                    <a:pt x="385" y="227"/>
                  </a:lnTo>
                  <a:lnTo>
                    <a:pt x="402" y="236"/>
                  </a:lnTo>
                  <a:lnTo>
                    <a:pt x="407" y="259"/>
                  </a:lnTo>
                  <a:lnTo>
                    <a:pt x="401" y="263"/>
                  </a:lnTo>
                  <a:lnTo>
                    <a:pt x="397" y="272"/>
                  </a:lnTo>
                  <a:lnTo>
                    <a:pt x="397" y="272"/>
                  </a:lnTo>
                  <a:lnTo>
                    <a:pt x="389" y="272"/>
                  </a:lnTo>
                  <a:lnTo>
                    <a:pt x="384" y="278"/>
                  </a:lnTo>
                  <a:lnTo>
                    <a:pt x="391" y="282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414" y="321"/>
                  </a:lnTo>
                  <a:lnTo>
                    <a:pt x="431" y="322"/>
                  </a:lnTo>
                  <a:lnTo>
                    <a:pt x="415" y="333"/>
                  </a:lnTo>
                  <a:lnTo>
                    <a:pt x="423" y="337"/>
                  </a:lnTo>
                  <a:lnTo>
                    <a:pt x="414" y="373"/>
                  </a:lnTo>
                  <a:lnTo>
                    <a:pt x="427" y="396"/>
                  </a:lnTo>
                  <a:lnTo>
                    <a:pt x="430" y="422"/>
                  </a:lnTo>
                  <a:lnTo>
                    <a:pt x="420" y="443"/>
                  </a:lnTo>
                  <a:lnTo>
                    <a:pt x="420" y="443"/>
                  </a:lnTo>
                  <a:lnTo>
                    <a:pt x="413" y="438"/>
                  </a:lnTo>
                  <a:lnTo>
                    <a:pt x="415" y="429"/>
                  </a:lnTo>
                  <a:lnTo>
                    <a:pt x="411" y="419"/>
                  </a:lnTo>
                  <a:lnTo>
                    <a:pt x="394" y="425"/>
                  </a:lnTo>
                  <a:lnTo>
                    <a:pt x="387" y="415"/>
                  </a:lnTo>
                  <a:lnTo>
                    <a:pt x="369" y="412"/>
                  </a:lnTo>
                  <a:lnTo>
                    <a:pt x="333" y="429"/>
                  </a:lnTo>
                  <a:lnTo>
                    <a:pt x="332" y="441"/>
                  </a:lnTo>
                  <a:lnTo>
                    <a:pt x="284" y="452"/>
                  </a:lnTo>
                  <a:lnTo>
                    <a:pt x="208" y="422"/>
                  </a:lnTo>
                  <a:lnTo>
                    <a:pt x="178" y="392"/>
                  </a:lnTo>
                  <a:lnTo>
                    <a:pt x="75" y="393"/>
                  </a:lnTo>
                  <a:close/>
                  <a:moveTo>
                    <a:pt x="244" y="592"/>
                  </a:moveTo>
                  <a:lnTo>
                    <a:pt x="248" y="606"/>
                  </a:lnTo>
                  <a:lnTo>
                    <a:pt x="211" y="621"/>
                  </a:lnTo>
                  <a:lnTo>
                    <a:pt x="193" y="637"/>
                  </a:lnTo>
                  <a:lnTo>
                    <a:pt x="169" y="639"/>
                  </a:lnTo>
                  <a:lnTo>
                    <a:pt x="169" y="632"/>
                  </a:lnTo>
                  <a:lnTo>
                    <a:pt x="159" y="627"/>
                  </a:lnTo>
                  <a:lnTo>
                    <a:pt x="159" y="616"/>
                  </a:lnTo>
                  <a:lnTo>
                    <a:pt x="152" y="614"/>
                  </a:lnTo>
                  <a:lnTo>
                    <a:pt x="142" y="596"/>
                  </a:lnTo>
                  <a:lnTo>
                    <a:pt x="155" y="579"/>
                  </a:lnTo>
                  <a:lnTo>
                    <a:pt x="160" y="583"/>
                  </a:lnTo>
                  <a:lnTo>
                    <a:pt x="169" y="579"/>
                  </a:lnTo>
                  <a:lnTo>
                    <a:pt x="193" y="529"/>
                  </a:lnTo>
                  <a:lnTo>
                    <a:pt x="201" y="520"/>
                  </a:lnTo>
                  <a:lnTo>
                    <a:pt x="208" y="520"/>
                  </a:lnTo>
                  <a:lnTo>
                    <a:pt x="225" y="492"/>
                  </a:lnTo>
                  <a:lnTo>
                    <a:pt x="242" y="485"/>
                  </a:lnTo>
                  <a:lnTo>
                    <a:pt x="255" y="465"/>
                  </a:lnTo>
                  <a:lnTo>
                    <a:pt x="266" y="459"/>
                  </a:lnTo>
                  <a:lnTo>
                    <a:pt x="274" y="474"/>
                  </a:lnTo>
                  <a:lnTo>
                    <a:pt x="263" y="488"/>
                  </a:lnTo>
                  <a:lnTo>
                    <a:pt x="260" y="501"/>
                  </a:lnTo>
                  <a:lnTo>
                    <a:pt x="228" y="543"/>
                  </a:lnTo>
                  <a:lnTo>
                    <a:pt x="228" y="570"/>
                  </a:lnTo>
                  <a:lnTo>
                    <a:pt x="244" y="59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14687868" y="1652299"/>
              <a:ext cx="1204913" cy="1065213"/>
            </a:xfrm>
            <a:custGeom>
              <a:avLst/>
              <a:gdLst>
                <a:gd name="T0" fmla="*/ 340 w 2278"/>
                <a:gd name="T1" fmla="*/ 1160 h 2012"/>
                <a:gd name="T2" fmla="*/ 376 w 2278"/>
                <a:gd name="T3" fmla="*/ 1079 h 2012"/>
                <a:gd name="T4" fmla="*/ 493 w 2278"/>
                <a:gd name="T5" fmla="*/ 1153 h 2012"/>
                <a:gd name="T6" fmla="*/ 570 w 2278"/>
                <a:gd name="T7" fmla="*/ 1153 h 2012"/>
                <a:gd name="T8" fmla="*/ 719 w 2278"/>
                <a:gd name="T9" fmla="*/ 1045 h 2012"/>
                <a:gd name="T10" fmla="*/ 703 w 2278"/>
                <a:gd name="T11" fmla="*/ 856 h 2012"/>
                <a:gd name="T12" fmla="*/ 804 w 2278"/>
                <a:gd name="T13" fmla="*/ 747 h 2012"/>
                <a:gd name="T14" fmla="*/ 846 w 2278"/>
                <a:gd name="T15" fmla="*/ 471 h 2012"/>
                <a:gd name="T16" fmla="*/ 769 w 2278"/>
                <a:gd name="T17" fmla="*/ 161 h 2012"/>
                <a:gd name="T18" fmla="*/ 795 w 2278"/>
                <a:gd name="T19" fmla="*/ 37 h 2012"/>
                <a:gd name="T20" fmla="*/ 875 w 2278"/>
                <a:gd name="T21" fmla="*/ 42 h 2012"/>
                <a:gd name="T22" fmla="*/ 929 w 2278"/>
                <a:gd name="T23" fmla="*/ 36 h 2012"/>
                <a:gd name="T24" fmla="*/ 1182 w 2278"/>
                <a:gd name="T25" fmla="*/ 379 h 2012"/>
                <a:gd name="T26" fmla="*/ 1406 w 2278"/>
                <a:gd name="T27" fmla="*/ 594 h 2012"/>
                <a:gd name="T28" fmla="*/ 1710 w 2278"/>
                <a:gd name="T29" fmla="*/ 709 h 2012"/>
                <a:gd name="T30" fmla="*/ 1749 w 2278"/>
                <a:gd name="T31" fmla="*/ 777 h 2012"/>
                <a:gd name="T32" fmla="*/ 1983 w 2278"/>
                <a:gd name="T33" fmla="*/ 722 h 2012"/>
                <a:gd name="T34" fmla="*/ 2101 w 2278"/>
                <a:gd name="T35" fmla="*/ 591 h 2012"/>
                <a:gd name="T36" fmla="*/ 2068 w 2278"/>
                <a:gd name="T37" fmla="*/ 736 h 2012"/>
                <a:gd name="T38" fmla="*/ 2013 w 2278"/>
                <a:gd name="T39" fmla="*/ 883 h 2012"/>
                <a:gd name="T40" fmla="*/ 2097 w 2278"/>
                <a:gd name="T41" fmla="*/ 1085 h 2012"/>
                <a:gd name="T42" fmla="*/ 2088 w 2278"/>
                <a:gd name="T43" fmla="*/ 1090 h 2012"/>
                <a:gd name="T44" fmla="*/ 2151 w 2278"/>
                <a:gd name="T45" fmla="*/ 1120 h 2012"/>
                <a:gd name="T46" fmla="*/ 2278 w 2278"/>
                <a:gd name="T47" fmla="*/ 1061 h 2012"/>
                <a:gd name="T48" fmla="*/ 2174 w 2278"/>
                <a:gd name="T49" fmla="*/ 1163 h 2012"/>
                <a:gd name="T50" fmla="*/ 2039 w 2278"/>
                <a:gd name="T51" fmla="*/ 1177 h 2012"/>
                <a:gd name="T52" fmla="*/ 1944 w 2278"/>
                <a:gd name="T53" fmla="*/ 1254 h 2012"/>
                <a:gd name="T54" fmla="*/ 1911 w 2278"/>
                <a:gd name="T55" fmla="*/ 1219 h 2012"/>
                <a:gd name="T56" fmla="*/ 1853 w 2278"/>
                <a:gd name="T57" fmla="*/ 1270 h 2012"/>
                <a:gd name="T58" fmla="*/ 1648 w 2278"/>
                <a:gd name="T59" fmla="*/ 1275 h 2012"/>
                <a:gd name="T60" fmla="*/ 1386 w 2278"/>
                <a:gd name="T61" fmla="*/ 1610 h 2012"/>
                <a:gd name="T62" fmla="*/ 1298 w 2278"/>
                <a:gd name="T63" fmla="*/ 1695 h 2012"/>
                <a:gd name="T64" fmla="*/ 932 w 2278"/>
                <a:gd name="T65" fmla="*/ 1494 h 2012"/>
                <a:gd name="T66" fmla="*/ 726 w 2278"/>
                <a:gd name="T67" fmla="*/ 1445 h 2012"/>
                <a:gd name="T68" fmla="*/ 568 w 2278"/>
                <a:gd name="T69" fmla="*/ 1582 h 2012"/>
                <a:gd name="T70" fmla="*/ 562 w 2278"/>
                <a:gd name="T71" fmla="*/ 1558 h 2012"/>
                <a:gd name="T72" fmla="*/ 487 w 2278"/>
                <a:gd name="T73" fmla="*/ 1470 h 2012"/>
                <a:gd name="T74" fmla="*/ 379 w 2278"/>
                <a:gd name="T75" fmla="*/ 1445 h 2012"/>
                <a:gd name="T76" fmla="*/ 357 w 2278"/>
                <a:gd name="T77" fmla="*/ 1630 h 2012"/>
                <a:gd name="T78" fmla="*/ 504 w 2278"/>
                <a:gd name="T79" fmla="*/ 1711 h 2012"/>
                <a:gd name="T80" fmla="*/ 634 w 2278"/>
                <a:gd name="T81" fmla="*/ 1817 h 2012"/>
                <a:gd name="T82" fmla="*/ 540 w 2278"/>
                <a:gd name="T83" fmla="*/ 1849 h 2012"/>
                <a:gd name="T84" fmla="*/ 458 w 2278"/>
                <a:gd name="T85" fmla="*/ 1837 h 2012"/>
                <a:gd name="T86" fmla="*/ 432 w 2278"/>
                <a:gd name="T87" fmla="*/ 1819 h 2012"/>
                <a:gd name="T88" fmla="*/ 364 w 2278"/>
                <a:gd name="T89" fmla="*/ 1947 h 2012"/>
                <a:gd name="T90" fmla="*/ 281 w 2278"/>
                <a:gd name="T91" fmla="*/ 2012 h 2012"/>
                <a:gd name="T92" fmla="*/ 204 w 2278"/>
                <a:gd name="T93" fmla="*/ 1924 h 2012"/>
                <a:gd name="T94" fmla="*/ 256 w 2278"/>
                <a:gd name="T95" fmla="*/ 1809 h 2012"/>
                <a:gd name="T96" fmla="*/ 184 w 2278"/>
                <a:gd name="T97" fmla="*/ 1663 h 2012"/>
                <a:gd name="T98" fmla="*/ 129 w 2278"/>
                <a:gd name="T99" fmla="*/ 1578 h 2012"/>
                <a:gd name="T100" fmla="*/ 150 w 2278"/>
                <a:gd name="T101" fmla="*/ 1434 h 2012"/>
                <a:gd name="T102" fmla="*/ 263 w 2278"/>
                <a:gd name="T103" fmla="*/ 1366 h 2012"/>
                <a:gd name="T104" fmla="*/ 321 w 2278"/>
                <a:gd name="T105" fmla="*/ 1330 h 2012"/>
                <a:gd name="T106" fmla="*/ 637 w 2278"/>
                <a:gd name="T107" fmla="*/ 133 h 2012"/>
                <a:gd name="T108" fmla="*/ 617 w 2278"/>
                <a:gd name="T109" fmla="*/ 177 h 2012"/>
                <a:gd name="T110" fmla="*/ 17 w 2278"/>
                <a:gd name="T111" fmla="*/ 1702 h 2012"/>
                <a:gd name="T112" fmla="*/ 47 w 2278"/>
                <a:gd name="T113" fmla="*/ 1616 h 2012"/>
                <a:gd name="T114" fmla="*/ 583 w 2278"/>
                <a:gd name="T115" fmla="*/ 124 h 2012"/>
                <a:gd name="T116" fmla="*/ 556 w 2278"/>
                <a:gd name="T117" fmla="*/ 29 h 2012"/>
                <a:gd name="T118" fmla="*/ 591 w 2278"/>
                <a:gd name="T119" fmla="*/ 50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8" h="2012">
                  <a:moveTo>
                    <a:pt x="351" y="1284"/>
                  </a:moveTo>
                  <a:lnTo>
                    <a:pt x="399" y="1247"/>
                  </a:lnTo>
                  <a:lnTo>
                    <a:pt x="400" y="1235"/>
                  </a:lnTo>
                  <a:lnTo>
                    <a:pt x="364" y="1179"/>
                  </a:lnTo>
                  <a:lnTo>
                    <a:pt x="340" y="1160"/>
                  </a:lnTo>
                  <a:lnTo>
                    <a:pt x="327" y="1140"/>
                  </a:lnTo>
                  <a:lnTo>
                    <a:pt x="340" y="1094"/>
                  </a:lnTo>
                  <a:lnTo>
                    <a:pt x="336" y="1085"/>
                  </a:lnTo>
                  <a:lnTo>
                    <a:pt x="364" y="1087"/>
                  </a:lnTo>
                  <a:lnTo>
                    <a:pt x="376" y="1079"/>
                  </a:lnTo>
                  <a:lnTo>
                    <a:pt x="379" y="1069"/>
                  </a:lnTo>
                  <a:lnTo>
                    <a:pt x="389" y="1066"/>
                  </a:lnTo>
                  <a:lnTo>
                    <a:pt x="438" y="1114"/>
                  </a:lnTo>
                  <a:lnTo>
                    <a:pt x="472" y="1130"/>
                  </a:lnTo>
                  <a:lnTo>
                    <a:pt x="493" y="1153"/>
                  </a:lnTo>
                  <a:lnTo>
                    <a:pt x="537" y="1144"/>
                  </a:lnTo>
                  <a:lnTo>
                    <a:pt x="542" y="1137"/>
                  </a:lnTo>
                  <a:lnTo>
                    <a:pt x="559" y="1131"/>
                  </a:lnTo>
                  <a:lnTo>
                    <a:pt x="572" y="1131"/>
                  </a:lnTo>
                  <a:lnTo>
                    <a:pt x="570" y="1153"/>
                  </a:lnTo>
                  <a:lnTo>
                    <a:pt x="625" y="1177"/>
                  </a:lnTo>
                  <a:lnTo>
                    <a:pt x="664" y="1156"/>
                  </a:lnTo>
                  <a:lnTo>
                    <a:pt x="700" y="1117"/>
                  </a:lnTo>
                  <a:lnTo>
                    <a:pt x="717" y="1088"/>
                  </a:lnTo>
                  <a:lnTo>
                    <a:pt x="719" y="1045"/>
                  </a:lnTo>
                  <a:lnTo>
                    <a:pt x="694" y="996"/>
                  </a:lnTo>
                  <a:lnTo>
                    <a:pt x="704" y="961"/>
                  </a:lnTo>
                  <a:lnTo>
                    <a:pt x="693" y="935"/>
                  </a:lnTo>
                  <a:lnTo>
                    <a:pt x="684" y="894"/>
                  </a:lnTo>
                  <a:lnTo>
                    <a:pt x="703" y="856"/>
                  </a:lnTo>
                  <a:lnTo>
                    <a:pt x="729" y="840"/>
                  </a:lnTo>
                  <a:lnTo>
                    <a:pt x="743" y="839"/>
                  </a:lnTo>
                  <a:lnTo>
                    <a:pt x="779" y="816"/>
                  </a:lnTo>
                  <a:lnTo>
                    <a:pt x="797" y="781"/>
                  </a:lnTo>
                  <a:lnTo>
                    <a:pt x="804" y="747"/>
                  </a:lnTo>
                  <a:lnTo>
                    <a:pt x="797" y="604"/>
                  </a:lnTo>
                  <a:lnTo>
                    <a:pt x="807" y="598"/>
                  </a:lnTo>
                  <a:lnTo>
                    <a:pt x="836" y="536"/>
                  </a:lnTo>
                  <a:lnTo>
                    <a:pt x="840" y="486"/>
                  </a:lnTo>
                  <a:lnTo>
                    <a:pt x="846" y="471"/>
                  </a:lnTo>
                  <a:lnTo>
                    <a:pt x="849" y="442"/>
                  </a:lnTo>
                  <a:lnTo>
                    <a:pt x="843" y="383"/>
                  </a:lnTo>
                  <a:lnTo>
                    <a:pt x="830" y="314"/>
                  </a:lnTo>
                  <a:lnTo>
                    <a:pt x="775" y="182"/>
                  </a:lnTo>
                  <a:lnTo>
                    <a:pt x="769" y="161"/>
                  </a:lnTo>
                  <a:lnTo>
                    <a:pt x="771" y="144"/>
                  </a:lnTo>
                  <a:lnTo>
                    <a:pt x="785" y="121"/>
                  </a:lnTo>
                  <a:lnTo>
                    <a:pt x="800" y="85"/>
                  </a:lnTo>
                  <a:lnTo>
                    <a:pt x="792" y="61"/>
                  </a:lnTo>
                  <a:lnTo>
                    <a:pt x="795" y="37"/>
                  </a:lnTo>
                  <a:lnTo>
                    <a:pt x="808" y="50"/>
                  </a:lnTo>
                  <a:lnTo>
                    <a:pt x="811" y="61"/>
                  </a:lnTo>
                  <a:lnTo>
                    <a:pt x="818" y="63"/>
                  </a:lnTo>
                  <a:lnTo>
                    <a:pt x="850" y="58"/>
                  </a:lnTo>
                  <a:lnTo>
                    <a:pt x="875" y="42"/>
                  </a:lnTo>
                  <a:lnTo>
                    <a:pt x="885" y="6"/>
                  </a:lnTo>
                  <a:lnTo>
                    <a:pt x="900" y="0"/>
                  </a:lnTo>
                  <a:lnTo>
                    <a:pt x="908" y="6"/>
                  </a:lnTo>
                  <a:lnTo>
                    <a:pt x="918" y="29"/>
                  </a:lnTo>
                  <a:lnTo>
                    <a:pt x="929" y="36"/>
                  </a:lnTo>
                  <a:lnTo>
                    <a:pt x="941" y="62"/>
                  </a:lnTo>
                  <a:lnTo>
                    <a:pt x="983" y="92"/>
                  </a:lnTo>
                  <a:lnTo>
                    <a:pt x="1022" y="148"/>
                  </a:lnTo>
                  <a:lnTo>
                    <a:pt x="1111" y="249"/>
                  </a:lnTo>
                  <a:lnTo>
                    <a:pt x="1182" y="379"/>
                  </a:lnTo>
                  <a:lnTo>
                    <a:pt x="1228" y="425"/>
                  </a:lnTo>
                  <a:lnTo>
                    <a:pt x="1272" y="481"/>
                  </a:lnTo>
                  <a:lnTo>
                    <a:pt x="1372" y="561"/>
                  </a:lnTo>
                  <a:lnTo>
                    <a:pt x="1401" y="576"/>
                  </a:lnTo>
                  <a:lnTo>
                    <a:pt x="1406" y="594"/>
                  </a:lnTo>
                  <a:lnTo>
                    <a:pt x="1429" y="611"/>
                  </a:lnTo>
                  <a:lnTo>
                    <a:pt x="1496" y="646"/>
                  </a:lnTo>
                  <a:lnTo>
                    <a:pt x="1555" y="669"/>
                  </a:lnTo>
                  <a:lnTo>
                    <a:pt x="1660" y="699"/>
                  </a:lnTo>
                  <a:lnTo>
                    <a:pt x="1710" y="709"/>
                  </a:lnTo>
                  <a:lnTo>
                    <a:pt x="1719" y="703"/>
                  </a:lnTo>
                  <a:lnTo>
                    <a:pt x="1723" y="716"/>
                  </a:lnTo>
                  <a:lnTo>
                    <a:pt x="1722" y="739"/>
                  </a:lnTo>
                  <a:lnTo>
                    <a:pt x="1738" y="768"/>
                  </a:lnTo>
                  <a:lnTo>
                    <a:pt x="1749" y="777"/>
                  </a:lnTo>
                  <a:lnTo>
                    <a:pt x="1807" y="794"/>
                  </a:lnTo>
                  <a:lnTo>
                    <a:pt x="1867" y="798"/>
                  </a:lnTo>
                  <a:lnTo>
                    <a:pt x="1914" y="793"/>
                  </a:lnTo>
                  <a:lnTo>
                    <a:pt x="1955" y="757"/>
                  </a:lnTo>
                  <a:lnTo>
                    <a:pt x="1983" y="722"/>
                  </a:lnTo>
                  <a:lnTo>
                    <a:pt x="2022" y="686"/>
                  </a:lnTo>
                  <a:lnTo>
                    <a:pt x="2055" y="663"/>
                  </a:lnTo>
                  <a:lnTo>
                    <a:pt x="2068" y="637"/>
                  </a:lnTo>
                  <a:lnTo>
                    <a:pt x="2087" y="615"/>
                  </a:lnTo>
                  <a:lnTo>
                    <a:pt x="2101" y="591"/>
                  </a:lnTo>
                  <a:lnTo>
                    <a:pt x="2110" y="591"/>
                  </a:lnTo>
                  <a:lnTo>
                    <a:pt x="2117" y="631"/>
                  </a:lnTo>
                  <a:lnTo>
                    <a:pt x="2095" y="676"/>
                  </a:lnTo>
                  <a:lnTo>
                    <a:pt x="2079" y="693"/>
                  </a:lnTo>
                  <a:lnTo>
                    <a:pt x="2068" y="736"/>
                  </a:lnTo>
                  <a:lnTo>
                    <a:pt x="2038" y="775"/>
                  </a:lnTo>
                  <a:lnTo>
                    <a:pt x="2020" y="813"/>
                  </a:lnTo>
                  <a:lnTo>
                    <a:pt x="2022" y="827"/>
                  </a:lnTo>
                  <a:lnTo>
                    <a:pt x="2009" y="865"/>
                  </a:lnTo>
                  <a:lnTo>
                    <a:pt x="2013" y="883"/>
                  </a:lnTo>
                  <a:lnTo>
                    <a:pt x="2036" y="931"/>
                  </a:lnTo>
                  <a:lnTo>
                    <a:pt x="2063" y="966"/>
                  </a:lnTo>
                  <a:lnTo>
                    <a:pt x="2091" y="1061"/>
                  </a:lnTo>
                  <a:lnTo>
                    <a:pt x="2118" y="1095"/>
                  </a:lnTo>
                  <a:lnTo>
                    <a:pt x="2097" y="1085"/>
                  </a:lnTo>
                  <a:lnTo>
                    <a:pt x="2094" y="1077"/>
                  </a:lnTo>
                  <a:lnTo>
                    <a:pt x="2074" y="1072"/>
                  </a:lnTo>
                  <a:lnTo>
                    <a:pt x="2069" y="1079"/>
                  </a:lnTo>
                  <a:lnTo>
                    <a:pt x="2072" y="1101"/>
                  </a:lnTo>
                  <a:lnTo>
                    <a:pt x="2088" y="1090"/>
                  </a:lnTo>
                  <a:lnTo>
                    <a:pt x="2097" y="1097"/>
                  </a:lnTo>
                  <a:lnTo>
                    <a:pt x="2091" y="1107"/>
                  </a:lnTo>
                  <a:lnTo>
                    <a:pt x="2098" y="1114"/>
                  </a:lnTo>
                  <a:lnTo>
                    <a:pt x="2105" y="1108"/>
                  </a:lnTo>
                  <a:lnTo>
                    <a:pt x="2151" y="1120"/>
                  </a:lnTo>
                  <a:lnTo>
                    <a:pt x="2189" y="1090"/>
                  </a:lnTo>
                  <a:lnTo>
                    <a:pt x="2195" y="1078"/>
                  </a:lnTo>
                  <a:lnTo>
                    <a:pt x="2215" y="1065"/>
                  </a:lnTo>
                  <a:lnTo>
                    <a:pt x="2219" y="1056"/>
                  </a:lnTo>
                  <a:lnTo>
                    <a:pt x="2278" y="1061"/>
                  </a:lnTo>
                  <a:lnTo>
                    <a:pt x="2274" y="1069"/>
                  </a:lnTo>
                  <a:lnTo>
                    <a:pt x="2254" y="1085"/>
                  </a:lnTo>
                  <a:lnTo>
                    <a:pt x="2222" y="1091"/>
                  </a:lnTo>
                  <a:lnTo>
                    <a:pt x="2189" y="1110"/>
                  </a:lnTo>
                  <a:lnTo>
                    <a:pt x="2174" y="1163"/>
                  </a:lnTo>
                  <a:lnTo>
                    <a:pt x="2160" y="1156"/>
                  </a:lnTo>
                  <a:lnTo>
                    <a:pt x="2137" y="1154"/>
                  </a:lnTo>
                  <a:lnTo>
                    <a:pt x="2089" y="1164"/>
                  </a:lnTo>
                  <a:lnTo>
                    <a:pt x="2062" y="1180"/>
                  </a:lnTo>
                  <a:lnTo>
                    <a:pt x="2039" y="1177"/>
                  </a:lnTo>
                  <a:lnTo>
                    <a:pt x="2027" y="1188"/>
                  </a:lnTo>
                  <a:lnTo>
                    <a:pt x="2026" y="1208"/>
                  </a:lnTo>
                  <a:lnTo>
                    <a:pt x="1997" y="1247"/>
                  </a:lnTo>
                  <a:lnTo>
                    <a:pt x="1978" y="1255"/>
                  </a:lnTo>
                  <a:lnTo>
                    <a:pt x="1944" y="1254"/>
                  </a:lnTo>
                  <a:lnTo>
                    <a:pt x="1928" y="1239"/>
                  </a:lnTo>
                  <a:lnTo>
                    <a:pt x="1928" y="1231"/>
                  </a:lnTo>
                  <a:lnTo>
                    <a:pt x="1934" y="1225"/>
                  </a:lnTo>
                  <a:lnTo>
                    <a:pt x="1924" y="1218"/>
                  </a:lnTo>
                  <a:lnTo>
                    <a:pt x="1911" y="1219"/>
                  </a:lnTo>
                  <a:lnTo>
                    <a:pt x="1889" y="1251"/>
                  </a:lnTo>
                  <a:lnTo>
                    <a:pt x="1889" y="1258"/>
                  </a:lnTo>
                  <a:lnTo>
                    <a:pt x="1911" y="1278"/>
                  </a:lnTo>
                  <a:lnTo>
                    <a:pt x="1873" y="1277"/>
                  </a:lnTo>
                  <a:lnTo>
                    <a:pt x="1853" y="1270"/>
                  </a:lnTo>
                  <a:lnTo>
                    <a:pt x="1788" y="1270"/>
                  </a:lnTo>
                  <a:lnTo>
                    <a:pt x="1777" y="1267"/>
                  </a:lnTo>
                  <a:lnTo>
                    <a:pt x="1748" y="1244"/>
                  </a:lnTo>
                  <a:lnTo>
                    <a:pt x="1693" y="1254"/>
                  </a:lnTo>
                  <a:lnTo>
                    <a:pt x="1648" y="1275"/>
                  </a:lnTo>
                  <a:lnTo>
                    <a:pt x="1588" y="1322"/>
                  </a:lnTo>
                  <a:lnTo>
                    <a:pt x="1493" y="1415"/>
                  </a:lnTo>
                  <a:lnTo>
                    <a:pt x="1419" y="1520"/>
                  </a:lnTo>
                  <a:lnTo>
                    <a:pt x="1392" y="1580"/>
                  </a:lnTo>
                  <a:lnTo>
                    <a:pt x="1386" y="1610"/>
                  </a:lnTo>
                  <a:lnTo>
                    <a:pt x="1396" y="1636"/>
                  </a:lnTo>
                  <a:lnTo>
                    <a:pt x="1382" y="1706"/>
                  </a:lnTo>
                  <a:lnTo>
                    <a:pt x="1366" y="1734"/>
                  </a:lnTo>
                  <a:lnTo>
                    <a:pt x="1366" y="1763"/>
                  </a:lnTo>
                  <a:lnTo>
                    <a:pt x="1298" y="1695"/>
                  </a:lnTo>
                  <a:lnTo>
                    <a:pt x="1212" y="1659"/>
                  </a:lnTo>
                  <a:lnTo>
                    <a:pt x="1066" y="1580"/>
                  </a:lnTo>
                  <a:lnTo>
                    <a:pt x="1023" y="1549"/>
                  </a:lnTo>
                  <a:lnTo>
                    <a:pt x="990" y="1512"/>
                  </a:lnTo>
                  <a:lnTo>
                    <a:pt x="932" y="1494"/>
                  </a:lnTo>
                  <a:lnTo>
                    <a:pt x="892" y="1458"/>
                  </a:lnTo>
                  <a:lnTo>
                    <a:pt x="859" y="1437"/>
                  </a:lnTo>
                  <a:lnTo>
                    <a:pt x="826" y="1427"/>
                  </a:lnTo>
                  <a:lnTo>
                    <a:pt x="784" y="1427"/>
                  </a:lnTo>
                  <a:lnTo>
                    <a:pt x="726" y="1445"/>
                  </a:lnTo>
                  <a:lnTo>
                    <a:pt x="689" y="1469"/>
                  </a:lnTo>
                  <a:lnTo>
                    <a:pt x="641" y="1509"/>
                  </a:lnTo>
                  <a:lnTo>
                    <a:pt x="612" y="1525"/>
                  </a:lnTo>
                  <a:lnTo>
                    <a:pt x="573" y="1569"/>
                  </a:lnTo>
                  <a:lnTo>
                    <a:pt x="568" y="1582"/>
                  </a:lnTo>
                  <a:lnTo>
                    <a:pt x="549" y="1575"/>
                  </a:lnTo>
                  <a:lnTo>
                    <a:pt x="542" y="1565"/>
                  </a:lnTo>
                  <a:lnTo>
                    <a:pt x="549" y="1561"/>
                  </a:lnTo>
                  <a:lnTo>
                    <a:pt x="560" y="1572"/>
                  </a:lnTo>
                  <a:lnTo>
                    <a:pt x="562" y="1558"/>
                  </a:lnTo>
                  <a:lnTo>
                    <a:pt x="537" y="1551"/>
                  </a:lnTo>
                  <a:lnTo>
                    <a:pt x="521" y="1507"/>
                  </a:lnTo>
                  <a:lnTo>
                    <a:pt x="507" y="1500"/>
                  </a:lnTo>
                  <a:lnTo>
                    <a:pt x="488" y="1480"/>
                  </a:lnTo>
                  <a:lnTo>
                    <a:pt x="487" y="1470"/>
                  </a:lnTo>
                  <a:lnTo>
                    <a:pt x="464" y="1447"/>
                  </a:lnTo>
                  <a:lnTo>
                    <a:pt x="441" y="1445"/>
                  </a:lnTo>
                  <a:lnTo>
                    <a:pt x="419" y="1456"/>
                  </a:lnTo>
                  <a:lnTo>
                    <a:pt x="400" y="1444"/>
                  </a:lnTo>
                  <a:lnTo>
                    <a:pt x="379" y="1445"/>
                  </a:lnTo>
                  <a:lnTo>
                    <a:pt x="349" y="1477"/>
                  </a:lnTo>
                  <a:lnTo>
                    <a:pt x="323" y="1528"/>
                  </a:lnTo>
                  <a:lnTo>
                    <a:pt x="310" y="1574"/>
                  </a:lnTo>
                  <a:lnTo>
                    <a:pt x="315" y="1608"/>
                  </a:lnTo>
                  <a:lnTo>
                    <a:pt x="357" y="1630"/>
                  </a:lnTo>
                  <a:lnTo>
                    <a:pt x="406" y="1672"/>
                  </a:lnTo>
                  <a:lnTo>
                    <a:pt x="421" y="1675"/>
                  </a:lnTo>
                  <a:lnTo>
                    <a:pt x="445" y="1665"/>
                  </a:lnTo>
                  <a:lnTo>
                    <a:pt x="481" y="1670"/>
                  </a:lnTo>
                  <a:lnTo>
                    <a:pt x="504" y="1711"/>
                  </a:lnTo>
                  <a:lnTo>
                    <a:pt x="533" y="1732"/>
                  </a:lnTo>
                  <a:lnTo>
                    <a:pt x="552" y="1767"/>
                  </a:lnTo>
                  <a:lnTo>
                    <a:pt x="609" y="1791"/>
                  </a:lnTo>
                  <a:lnTo>
                    <a:pt x="619" y="1807"/>
                  </a:lnTo>
                  <a:lnTo>
                    <a:pt x="634" y="1817"/>
                  </a:lnTo>
                  <a:lnTo>
                    <a:pt x="622" y="1829"/>
                  </a:lnTo>
                  <a:lnTo>
                    <a:pt x="605" y="1829"/>
                  </a:lnTo>
                  <a:lnTo>
                    <a:pt x="585" y="1852"/>
                  </a:lnTo>
                  <a:lnTo>
                    <a:pt x="556" y="1863"/>
                  </a:lnTo>
                  <a:lnTo>
                    <a:pt x="540" y="1849"/>
                  </a:lnTo>
                  <a:lnTo>
                    <a:pt x="490" y="1833"/>
                  </a:lnTo>
                  <a:lnTo>
                    <a:pt x="472" y="1836"/>
                  </a:lnTo>
                  <a:lnTo>
                    <a:pt x="468" y="1848"/>
                  </a:lnTo>
                  <a:lnTo>
                    <a:pt x="461" y="1849"/>
                  </a:lnTo>
                  <a:lnTo>
                    <a:pt x="458" y="1837"/>
                  </a:lnTo>
                  <a:lnTo>
                    <a:pt x="470" y="1830"/>
                  </a:lnTo>
                  <a:lnTo>
                    <a:pt x="467" y="1817"/>
                  </a:lnTo>
                  <a:lnTo>
                    <a:pt x="455" y="1812"/>
                  </a:lnTo>
                  <a:lnTo>
                    <a:pt x="439" y="1813"/>
                  </a:lnTo>
                  <a:lnTo>
                    <a:pt x="432" y="1819"/>
                  </a:lnTo>
                  <a:lnTo>
                    <a:pt x="425" y="1849"/>
                  </a:lnTo>
                  <a:lnTo>
                    <a:pt x="399" y="1868"/>
                  </a:lnTo>
                  <a:lnTo>
                    <a:pt x="376" y="1869"/>
                  </a:lnTo>
                  <a:lnTo>
                    <a:pt x="369" y="1876"/>
                  </a:lnTo>
                  <a:lnTo>
                    <a:pt x="364" y="1947"/>
                  </a:lnTo>
                  <a:lnTo>
                    <a:pt x="357" y="1956"/>
                  </a:lnTo>
                  <a:lnTo>
                    <a:pt x="340" y="1956"/>
                  </a:lnTo>
                  <a:lnTo>
                    <a:pt x="304" y="1971"/>
                  </a:lnTo>
                  <a:lnTo>
                    <a:pt x="288" y="2006"/>
                  </a:lnTo>
                  <a:lnTo>
                    <a:pt x="281" y="2012"/>
                  </a:lnTo>
                  <a:lnTo>
                    <a:pt x="262" y="1997"/>
                  </a:lnTo>
                  <a:lnTo>
                    <a:pt x="242" y="2000"/>
                  </a:lnTo>
                  <a:lnTo>
                    <a:pt x="226" y="1989"/>
                  </a:lnTo>
                  <a:lnTo>
                    <a:pt x="206" y="1940"/>
                  </a:lnTo>
                  <a:lnTo>
                    <a:pt x="204" y="1924"/>
                  </a:lnTo>
                  <a:lnTo>
                    <a:pt x="212" y="1892"/>
                  </a:lnTo>
                  <a:lnTo>
                    <a:pt x="236" y="1837"/>
                  </a:lnTo>
                  <a:lnTo>
                    <a:pt x="236" y="1819"/>
                  </a:lnTo>
                  <a:lnTo>
                    <a:pt x="251" y="1820"/>
                  </a:lnTo>
                  <a:lnTo>
                    <a:pt x="256" y="1809"/>
                  </a:lnTo>
                  <a:lnTo>
                    <a:pt x="261" y="1761"/>
                  </a:lnTo>
                  <a:lnTo>
                    <a:pt x="253" y="1725"/>
                  </a:lnTo>
                  <a:lnTo>
                    <a:pt x="220" y="1672"/>
                  </a:lnTo>
                  <a:lnTo>
                    <a:pt x="207" y="1666"/>
                  </a:lnTo>
                  <a:lnTo>
                    <a:pt x="184" y="1663"/>
                  </a:lnTo>
                  <a:lnTo>
                    <a:pt x="176" y="1640"/>
                  </a:lnTo>
                  <a:lnTo>
                    <a:pt x="160" y="1624"/>
                  </a:lnTo>
                  <a:lnTo>
                    <a:pt x="140" y="1616"/>
                  </a:lnTo>
                  <a:lnTo>
                    <a:pt x="132" y="1603"/>
                  </a:lnTo>
                  <a:lnTo>
                    <a:pt x="129" y="1578"/>
                  </a:lnTo>
                  <a:lnTo>
                    <a:pt x="134" y="1558"/>
                  </a:lnTo>
                  <a:lnTo>
                    <a:pt x="151" y="1539"/>
                  </a:lnTo>
                  <a:lnTo>
                    <a:pt x="157" y="1522"/>
                  </a:lnTo>
                  <a:lnTo>
                    <a:pt x="158" y="1474"/>
                  </a:lnTo>
                  <a:lnTo>
                    <a:pt x="150" y="1434"/>
                  </a:lnTo>
                  <a:lnTo>
                    <a:pt x="165" y="1408"/>
                  </a:lnTo>
                  <a:lnTo>
                    <a:pt x="186" y="1396"/>
                  </a:lnTo>
                  <a:lnTo>
                    <a:pt x="227" y="1395"/>
                  </a:lnTo>
                  <a:lnTo>
                    <a:pt x="238" y="1379"/>
                  </a:lnTo>
                  <a:lnTo>
                    <a:pt x="263" y="1366"/>
                  </a:lnTo>
                  <a:lnTo>
                    <a:pt x="278" y="1332"/>
                  </a:lnTo>
                  <a:lnTo>
                    <a:pt x="292" y="1342"/>
                  </a:lnTo>
                  <a:lnTo>
                    <a:pt x="302" y="1359"/>
                  </a:lnTo>
                  <a:lnTo>
                    <a:pt x="320" y="1355"/>
                  </a:lnTo>
                  <a:lnTo>
                    <a:pt x="321" y="1330"/>
                  </a:lnTo>
                  <a:lnTo>
                    <a:pt x="336" y="1314"/>
                  </a:lnTo>
                  <a:lnTo>
                    <a:pt x="351" y="1284"/>
                  </a:lnTo>
                  <a:close/>
                  <a:moveTo>
                    <a:pt x="617" y="177"/>
                  </a:moveTo>
                  <a:lnTo>
                    <a:pt x="614" y="156"/>
                  </a:lnTo>
                  <a:lnTo>
                    <a:pt x="637" y="133"/>
                  </a:lnTo>
                  <a:lnTo>
                    <a:pt x="674" y="154"/>
                  </a:lnTo>
                  <a:lnTo>
                    <a:pt x="684" y="187"/>
                  </a:lnTo>
                  <a:lnTo>
                    <a:pt x="651" y="215"/>
                  </a:lnTo>
                  <a:lnTo>
                    <a:pt x="627" y="195"/>
                  </a:lnTo>
                  <a:lnTo>
                    <a:pt x="617" y="177"/>
                  </a:lnTo>
                  <a:close/>
                  <a:moveTo>
                    <a:pt x="42" y="1640"/>
                  </a:moveTo>
                  <a:lnTo>
                    <a:pt x="36" y="1680"/>
                  </a:lnTo>
                  <a:lnTo>
                    <a:pt x="30" y="1692"/>
                  </a:lnTo>
                  <a:lnTo>
                    <a:pt x="17" y="1695"/>
                  </a:lnTo>
                  <a:lnTo>
                    <a:pt x="17" y="1702"/>
                  </a:lnTo>
                  <a:lnTo>
                    <a:pt x="7" y="1692"/>
                  </a:lnTo>
                  <a:lnTo>
                    <a:pt x="7" y="1662"/>
                  </a:lnTo>
                  <a:lnTo>
                    <a:pt x="0" y="1641"/>
                  </a:lnTo>
                  <a:lnTo>
                    <a:pt x="13" y="1621"/>
                  </a:lnTo>
                  <a:lnTo>
                    <a:pt x="47" y="1616"/>
                  </a:lnTo>
                  <a:lnTo>
                    <a:pt x="56" y="1605"/>
                  </a:lnTo>
                  <a:lnTo>
                    <a:pt x="56" y="1617"/>
                  </a:lnTo>
                  <a:lnTo>
                    <a:pt x="42" y="1640"/>
                  </a:lnTo>
                  <a:close/>
                  <a:moveTo>
                    <a:pt x="588" y="76"/>
                  </a:moveTo>
                  <a:lnTo>
                    <a:pt x="583" y="124"/>
                  </a:lnTo>
                  <a:lnTo>
                    <a:pt x="576" y="125"/>
                  </a:lnTo>
                  <a:lnTo>
                    <a:pt x="560" y="72"/>
                  </a:lnTo>
                  <a:lnTo>
                    <a:pt x="565" y="49"/>
                  </a:lnTo>
                  <a:lnTo>
                    <a:pt x="553" y="42"/>
                  </a:lnTo>
                  <a:lnTo>
                    <a:pt x="556" y="29"/>
                  </a:lnTo>
                  <a:lnTo>
                    <a:pt x="568" y="45"/>
                  </a:lnTo>
                  <a:lnTo>
                    <a:pt x="579" y="42"/>
                  </a:lnTo>
                  <a:lnTo>
                    <a:pt x="579" y="32"/>
                  </a:lnTo>
                  <a:lnTo>
                    <a:pt x="585" y="36"/>
                  </a:lnTo>
                  <a:lnTo>
                    <a:pt x="591" y="50"/>
                  </a:lnTo>
                  <a:lnTo>
                    <a:pt x="588" y="7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3305155" y="4217699"/>
              <a:ext cx="265113" cy="231775"/>
            </a:xfrm>
            <a:custGeom>
              <a:avLst/>
              <a:gdLst>
                <a:gd name="T0" fmla="*/ 196 w 501"/>
                <a:gd name="T1" fmla="*/ 375 h 437"/>
                <a:gd name="T2" fmla="*/ 176 w 501"/>
                <a:gd name="T3" fmla="*/ 423 h 437"/>
                <a:gd name="T4" fmla="*/ 196 w 501"/>
                <a:gd name="T5" fmla="*/ 424 h 437"/>
                <a:gd name="T6" fmla="*/ 180 w 501"/>
                <a:gd name="T7" fmla="*/ 437 h 437"/>
                <a:gd name="T8" fmla="*/ 147 w 501"/>
                <a:gd name="T9" fmla="*/ 437 h 437"/>
                <a:gd name="T10" fmla="*/ 164 w 501"/>
                <a:gd name="T11" fmla="*/ 416 h 437"/>
                <a:gd name="T12" fmla="*/ 163 w 501"/>
                <a:gd name="T13" fmla="*/ 395 h 437"/>
                <a:gd name="T14" fmla="*/ 174 w 501"/>
                <a:gd name="T15" fmla="*/ 371 h 437"/>
                <a:gd name="T16" fmla="*/ 164 w 501"/>
                <a:gd name="T17" fmla="*/ 322 h 437"/>
                <a:gd name="T18" fmla="*/ 99 w 501"/>
                <a:gd name="T19" fmla="*/ 329 h 437"/>
                <a:gd name="T20" fmla="*/ 68 w 501"/>
                <a:gd name="T21" fmla="*/ 364 h 437"/>
                <a:gd name="T22" fmla="*/ 69 w 501"/>
                <a:gd name="T23" fmla="*/ 377 h 437"/>
                <a:gd name="T24" fmla="*/ 62 w 501"/>
                <a:gd name="T25" fmla="*/ 380 h 437"/>
                <a:gd name="T26" fmla="*/ 30 w 501"/>
                <a:gd name="T27" fmla="*/ 348 h 437"/>
                <a:gd name="T28" fmla="*/ 16 w 501"/>
                <a:gd name="T29" fmla="*/ 322 h 437"/>
                <a:gd name="T30" fmla="*/ 14 w 501"/>
                <a:gd name="T31" fmla="*/ 283 h 437"/>
                <a:gd name="T32" fmla="*/ 9 w 501"/>
                <a:gd name="T33" fmla="*/ 271 h 437"/>
                <a:gd name="T34" fmla="*/ 6 w 501"/>
                <a:gd name="T35" fmla="*/ 248 h 437"/>
                <a:gd name="T36" fmla="*/ 27 w 501"/>
                <a:gd name="T37" fmla="*/ 233 h 437"/>
                <a:gd name="T38" fmla="*/ 43 w 501"/>
                <a:gd name="T39" fmla="*/ 182 h 437"/>
                <a:gd name="T40" fmla="*/ 39 w 501"/>
                <a:gd name="T41" fmla="*/ 168 h 437"/>
                <a:gd name="T42" fmla="*/ 71 w 501"/>
                <a:gd name="T43" fmla="*/ 132 h 437"/>
                <a:gd name="T44" fmla="*/ 92 w 501"/>
                <a:gd name="T45" fmla="*/ 142 h 437"/>
                <a:gd name="T46" fmla="*/ 118 w 501"/>
                <a:gd name="T47" fmla="*/ 132 h 437"/>
                <a:gd name="T48" fmla="*/ 137 w 501"/>
                <a:gd name="T49" fmla="*/ 132 h 437"/>
                <a:gd name="T50" fmla="*/ 143 w 501"/>
                <a:gd name="T51" fmla="*/ 124 h 437"/>
                <a:gd name="T52" fmla="*/ 177 w 501"/>
                <a:gd name="T53" fmla="*/ 135 h 437"/>
                <a:gd name="T54" fmla="*/ 235 w 501"/>
                <a:gd name="T55" fmla="*/ 113 h 437"/>
                <a:gd name="T56" fmla="*/ 222 w 501"/>
                <a:gd name="T57" fmla="*/ 93 h 437"/>
                <a:gd name="T58" fmla="*/ 231 w 501"/>
                <a:gd name="T59" fmla="*/ 67 h 437"/>
                <a:gd name="T60" fmla="*/ 295 w 501"/>
                <a:gd name="T61" fmla="*/ 2 h 437"/>
                <a:gd name="T62" fmla="*/ 324 w 501"/>
                <a:gd name="T63" fmla="*/ 13 h 437"/>
                <a:gd name="T64" fmla="*/ 356 w 501"/>
                <a:gd name="T65" fmla="*/ 16 h 437"/>
                <a:gd name="T66" fmla="*/ 392 w 501"/>
                <a:gd name="T67" fmla="*/ 13 h 437"/>
                <a:gd name="T68" fmla="*/ 392 w 501"/>
                <a:gd name="T69" fmla="*/ 18 h 437"/>
                <a:gd name="T70" fmla="*/ 437 w 501"/>
                <a:gd name="T71" fmla="*/ 21 h 437"/>
                <a:gd name="T72" fmla="*/ 455 w 501"/>
                <a:gd name="T73" fmla="*/ 42 h 437"/>
                <a:gd name="T74" fmla="*/ 447 w 501"/>
                <a:gd name="T75" fmla="*/ 93 h 437"/>
                <a:gd name="T76" fmla="*/ 470 w 501"/>
                <a:gd name="T77" fmla="*/ 149 h 437"/>
                <a:gd name="T78" fmla="*/ 477 w 501"/>
                <a:gd name="T79" fmla="*/ 208 h 437"/>
                <a:gd name="T80" fmla="*/ 501 w 501"/>
                <a:gd name="T81" fmla="*/ 270 h 437"/>
                <a:gd name="T82" fmla="*/ 493 w 501"/>
                <a:gd name="T83" fmla="*/ 292 h 437"/>
                <a:gd name="T84" fmla="*/ 477 w 501"/>
                <a:gd name="T85" fmla="*/ 310 h 437"/>
                <a:gd name="T86" fmla="*/ 428 w 501"/>
                <a:gd name="T87" fmla="*/ 306 h 437"/>
                <a:gd name="T88" fmla="*/ 437 w 501"/>
                <a:gd name="T89" fmla="*/ 299 h 437"/>
                <a:gd name="T90" fmla="*/ 427 w 501"/>
                <a:gd name="T91" fmla="*/ 284 h 437"/>
                <a:gd name="T92" fmla="*/ 415 w 501"/>
                <a:gd name="T93" fmla="*/ 297 h 437"/>
                <a:gd name="T94" fmla="*/ 373 w 501"/>
                <a:gd name="T95" fmla="*/ 307 h 437"/>
                <a:gd name="T96" fmla="*/ 346 w 501"/>
                <a:gd name="T97" fmla="*/ 333 h 437"/>
                <a:gd name="T98" fmla="*/ 303 w 501"/>
                <a:gd name="T99" fmla="*/ 333 h 437"/>
                <a:gd name="T100" fmla="*/ 285 w 501"/>
                <a:gd name="T101" fmla="*/ 349 h 437"/>
                <a:gd name="T102" fmla="*/ 268 w 501"/>
                <a:gd name="T103" fmla="*/ 341 h 437"/>
                <a:gd name="T104" fmla="*/ 255 w 501"/>
                <a:gd name="T105" fmla="*/ 352 h 437"/>
                <a:gd name="T106" fmla="*/ 235 w 501"/>
                <a:gd name="T107" fmla="*/ 37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1" h="437">
                  <a:moveTo>
                    <a:pt x="210" y="387"/>
                  </a:moveTo>
                  <a:lnTo>
                    <a:pt x="196" y="375"/>
                  </a:lnTo>
                  <a:lnTo>
                    <a:pt x="170" y="405"/>
                  </a:lnTo>
                  <a:lnTo>
                    <a:pt x="176" y="423"/>
                  </a:lnTo>
                  <a:lnTo>
                    <a:pt x="190" y="418"/>
                  </a:lnTo>
                  <a:lnTo>
                    <a:pt x="196" y="424"/>
                  </a:lnTo>
                  <a:lnTo>
                    <a:pt x="193" y="429"/>
                  </a:lnTo>
                  <a:lnTo>
                    <a:pt x="180" y="437"/>
                  </a:lnTo>
                  <a:lnTo>
                    <a:pt x="176" y="433"/>
                  </a:lnTo>
                  <a:lnTo>
                    <a:pt x="147" y="437"/>
                  </a:lnTo>
                  <a:lnTo>
                    <a:pt x="144" y="427"/>
                  </a:lnTo>
                  <a:lnTo>
                    <a:pt x="164" y="416"/>
                  </a:lnTo>
                  <a:lnTo>
                    <a:pt x="160" y="407"/>
                  </a:lnTo>
                  <a:lnTo>
                    <a:pt x="163" y="395"/>
                  </a:lnTo>
                  <a:lnTo>
                    <a:pt x="173" y="388"/>
                  </a:lnTo>
                  <a:lnTo>
                    <a:pt x="174" y="371"/>
                  </a:lnTo>
                  <a:lnTo>
                    <a:pt x="161" y="339"/>
                  </a:lnTo>
                  <a:lnTo>
                    <a:pt x="164" y="322"/>
                  </a:lnTo>
                  <a:lnTo>
                    <a:pt x="140" y="310"/>
                  </a:lnTo>
                  <a:lnTo>
                    <a:pt x="99" y="329"/>
                  </a:lnTo>
                  <a:lnTo>
                    <a:pt x="98" y="335"/>
                  </a:lnTo>
                  <a:lnTo>
                    <a:pt x="68" y="364"/>
                  </a:lnTo>
                  <a:lnTo>
                    <a:pt x="63" y="374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62" y="380"/>
                  </a:lnTo>
                  <a:lnTo>
                    <a:pt x="39" y="374"/>
                  </a:lnTo>
                  <a:lnTo>
                    <a:pt x="30" y="348"/>
                  </a:lnTo>
                  <a:lnTo>
                    <a:pt x="32" y="336"/>
                  </a:lnTo>
                  <a:lnTo>
                    <a:pt x="16" y="322"/>
                  </a:lnTo>
                  <a:lnTo>
                    <a:pt x="11" y="297"/>
                  </a:lnTo>
                  <a:lnTo>
                    <a:pt x="14" y="283"/>
                  </a:lnTo>
                  <a:lnTo>
                    <a:pt x="9" y="271"/>
                  </a:lnTo>
                  <a:lnTo>
                    <a:pt x="9" y="271"/>
                  </a:lnTo>
                  <a:lnTo>
                    <a:pt x="0" y="260"/>
                  </a:lnTo>
                  <a:lnTo>
                    <a:pt x="6" y="248"/>
                  </a:lnTo>
                  <a:lnTo>
                    <a:pt x="16" y="245"/>
                  </a:lnTo>
                  <a:lnTo>
                    <a:pt x="27" y="233"/>
                  </a:lnTo>
                  <a:lnTo>
                    <a:pt x="32" y="201"/>
                  </a:lnTo>
                  <a:lnTo>
                    <a:pt x="43" y="182"/>
                  </a:lnTo>
                  <a:lnTo>
                    <a:pt x="33" y="176"/>
                  </a:lnTo>
                  <a:lnTo>
                    <a:pt x="39" y="168"/>
                  </a:lnTo>
                  <a:lnTo>
                    <a:pt x="65" y="152"/>
                  </a:lnTo>
                  <a:lnTo>
                    <a:pt x="71" y="132"/>
                  </a:lnTo>
                  <a:lnTo>
                    <a:pt x="85" y="133"/>
                  </a:lnTo>
                  <a:lnTo>
                    <a:pt x="92" y="142"/>
                  </a:lnTo>
                  <a:lnTo>
                    <a:pt x="97" y="135"/>
                  </a:lnTo>
                  <a:lnTo>
                    <a:pt x="118" y="132"/>
                  </a:lnTo>
                  <a:lnTo>
                    <a:pt x="128" y="139"/>
                  </a:lnTo>
                  <a:lnTo>
                    <a:pt x="137" y="132"/>
                  </a:lnTo>
                  <a:lnTo>
                    <a:pt x="135" y="127"/>
                  </a:lnTo>
                  <a:lnTo>
                    <a:pt x="143" y="124"/>
                  </a:lnTo>
                  <a:lnTo>
                    <a:pt x="147" y="132"/>
                  </a:lnTo>
                  <a:lnTo>
                    <a:pt x="177" y="135"/>
                  </a:lnTo>
                  <a:lnTo>
                    <a:pt x="203" y="114"/>
                  </a:lnTo>
                  <a:lnTo>
                    <a:pt x="235" y="113"/>
                  </a:lnTo>
                  <a:lnTo>
                    <a:pt x="235" y="97"/>
                  </a:lnTo>
                  <a:lnTo>
                    <a:pt x="222" y="93"/>
                  </a:lnTo>
                  <a:lnTo>
                    <a:pt x="216" y="84"/>
                  </a:lnTo>
                  <a:lnTo>
                    <a:pt x="231" y="67"/>
                  </a:lnTo>
                  <a:lnTo>
                    <a:pt x="252" y="62"/>
                  </a:lnTo>
                  <a:lnTo>
                    <a:pt x="295" y="2"/>
                  </a:lnTo>
                  <a:lnTo>
                    <a:pt x="303" y="0"/>
                  </a:lnTo>
                  <a:lnTo>
                    <a:pt x="324" y="13"/>
                  </a:lnTo>
                  <a:lnTo>
                    <a:pt x="337" y="2"/>
                  </a:lnTo>
                  <a:lnTo>
                    <a:pt x="356" y="16"/>
                  </a:lnTo>
                  <a:lnTo>
                    <a:pt x="380" y="9"/>
                  </a:lnTo>
                  <a:lnTo>
                    <a:pt x="392" y="13"/>
                  </a:lnTo>
                  <a:lnTo>
                    <a:pt x="392" y="13"/>
                  </a:lnTo>
                  <a:lnTo>
                    <a:pt x="392" y="18"/>
                  </a:lnTo>
                  <a:lnTo>
                    <a:pt x="429" y="12"/>
                  </a:lnTo>
                  <a:lnTo>
                    <a:pt x="437" y="21"/>
                  </a:lnTo>
                  <a:lnTo>
                    <a:pt x="437" y="21"/>
                  </a:lnTo>
                  <a:lnTo>
                    <a:pt x="455" y="42"/>
                  </a:lnTo>
                  <a:lnTo>
                    <a:pt x="447" y="64"/>
                  </a:lnTo>
                  <a:lnTo>
                    <a:pt x="447" y="93"/>
                  </a:lnTo>
                  <a:lnTo>
                    <a:pt x="476" y="129"/>
                  </a:lnTo>
                  <a:lnTo>
                    <a:pt x="470" y="149"/>
                  </a:lnTo>
                  <a:lnTo>
                    <a:pt x="477" y="184"/>
                  </a:lnTo>
                  <a:lnTo>
                    <a:pt x="477" y="208"/>
                  </a:lnTo>
                  <a:lnTo>
                    <a:pt x="499" y="238"/>
                  </a:lnTo>
                  <a:lnTo>
                    <a:pt x="501" y="270"/>
                  </a:lnTo>
                  <a:lnTo>
                    <a:pt x="501" y="270"/>
                  </a:lnTo>
                  <a:lnTo>
                    <a:pt x="493" y="292"/>
                  </a:lnTo>
                  <a:lnTo>
                    <a:pt x="477" y="293"/>
                  </a:lnTo>
                  <a:lnTo>
                    <a:pt x="477" y="310"/>
                  </a:lnTo>
                  <a:lnTo>
                    <a:pt x="471" y="316"/>
                  </a:lnTo>
                  <a:lnTo>
                    <a:pt x="428" y="306"/>
                  </a:lnTo>
                  <a:lnTo>
                    <a:pt x="427" y="303"/>
                  </a:lnTo>
                  <a:lnTo>
                    <a:pt x="437" y="299"/>
                  </a:lnTo>
                  <a:lnTo>
                    <a:pt x="437" y="289"/>
                  </a:lnTo>
                  <a:lnTo>
                    <a:pt x="427" y="284"/>
                  </a:lnTo>
                  <a:lnTo>
                    <a:pt x="428" y="292"/>
                  </a:lnTo>
                  <a:lnTo>
                    <a:pt x="415" y="297"/>
                  </a:lnTo>
                  <a:lnTo>
                    <a:pt x="386" y="310"/>
                  </a:lnTo>
                  <a:lnTo>
                    <a:pt x="373" y="307"/>
                  </a:lnTo>
                  <a:lnTo>
                    <a:pt x="369" y="326"/>
                  </a:lnTo>
                  <a:lnTo>
                    <a:pt x="346" y="333"/>
                  </a:lnTo>
                  <a:lnTo>
                    <a:pt x="323" y="329"/>
                  </a:lnTo>
                  <a:lnTo>
                    <a:pt x="303" y="333"/>
                  </a:lnTo>
                  <a:lnTo>
                    <a:pt x="295" y="343"/>
                  </a:lnTo>
                  <a:lnTo>
                    <a:pt x="285" y="349"/>
                  </a:lnTo>
                  <a:lnTo>
                    <a:pt x="281" y="339"/>
                  </a:lnTo>
                  <a:lnTo>
                    <a:pt x="268" y="341"/>
                  </a:lnTo>
                  <a:lnTo>
                    <a:pt x="264" y="355"/>
                  </a:lnTo>
                  <a:lnTo>
                    <a:pt x="255" y="352"/>
                  </a:lnTo>
                  <a:lnTo>
                    <a:pt x="255" y="371"/>
                  </a:lnTo>
                  <a:lnTo>
                    <a:pt x="235" y="372"/>
                  </a:lnTo>
                  <a:lnTo>
                    <a:pt x="210" y="38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14743430" y="3792249"/>
              <a:ext cx="220663" cy="284163"/>
            </a:xfrm>
            <a:custGeom>
              <a:avLst/>
              <a:gdLst>
                <a:gd name="T0" fmla="*/ 307 w 416"/>
                <a:gd name="T1" fmla="*/ 317 h 536"/>
                <a:gd name="T2" fmla="*/ 372 w 416"/>
                <a:gd name="T3" fmla="*/ 476 h 536"/>
                <a:gd name="T4" fmla="*/ 415 w 416"/>
                <a:gd name="T5" fmla="*/ 529 h 536"/>
                <a:gd name="T6" fmla="*/ 416 w 416"/>
                <a:gd name="T7" fmla="*/ 536 h 536"/>
                <a:gd name="T8" fmla="*/ 352 w 416"/>
                <a:gd name="T9" fmla="*/ 482 h 536"/>
                <a:gd name="T10" fmla="*/ 308 w 416"/>
                <a:gd name="T11" fmla="*/ 459 h 536"/>
                <a:gd name="T12" fmla="*/ 272 w 416"/>
                <a:gd name="T13" fmla="*/ 450 h 536"/>
                <a:gd name="T14" fmla="*/ 220 w 416"/>
                <a:gd name="T15" fmla="*/ 474 h 536"/>
                <a:gd name="T16" fmla="*/ 196 w 416"/>
                <a:gd name="T17" fmla="*/ 477 h 536"/>
                <a:gd name="T18" fmla="*/ 163 w 416"/>
                <a:gd name="T19" fmla="*/ 483 h 536"/>
                <a:gd name="T20" fmla="*/ 108 w 416"/>
                <a:gd name="T21" fmla="*/ 454 h 536"/>
                <a:gd name="T22" fmla="*/ 85 w 416"/>
                <a:gd name="T23" fmla="*/ 430 h 536"/>
                <a:gd name="T24" fmla="*/ 43 w 416"/>
                <a:gd name="T25" fmla="*/ 389 h 536"/>
                <a:gd name="T26" fmla="*/ 29 w 416"/>
                <a:gd name="T27" fmla="*/ 374 h 536"/>
                <a:gd name="T28" fmla="*/ 23 w 416"/>
                <a:gd name="T29" fmla="*/ 379 h 536"/>
                <a:gd name="T30" fmla="*/ 0 w 416"/>
                <a:gd name="T31" fmla="*/ 342 h 536"/>
                <a:gd name="T32" fmla="*/ 3 w 416"/>
                <a:gd name="T33" fmla="*/ 326 h 536"/>
                <a:gd name="T34" fmla="*/ 46 w 416"/>
                <a:gd name="T35" fmla="*/ 310 h 536"/>
                <a:gd name="T36" fmla="*/ 76 w 416"/>
                <a:gd name="T37" fmla="*/ 284 h 536"/>
                <a:gd name="T38" fmla="*/ 97 w 416"/>
                <a:gd name="T39" fmla="*/ 260 h 536"/>
                <a:gd name="T40" fmla="*/ 127 w 416"/>
                <a:gd name="T41" fmla="*/ 250 h 536"/>
                <a:gd name="T42" fmla="*/ 133 w 416"/>
                <a:gd name="T43" fmla="*/ 238 h 536"/>
                <a:gd name="T44" fmla="*/ 151 w 416"/>
                <a:gd name="T45" fmla="*/ 235 h 536"/>
                <a:gd name="T46" fmla="*/ 164 w 416"/>
                <a:gd name="T47" fmla="*/ 241 h 536"/>
                <a:gd name="T48" fmla="*/ 180 w 416"/>
                <a:gd name="T49" fmla="*/ 216 h 536"/>
                <a:gd name="T50" fmla="*/ 196 w 416"/>
                <a:gd name="T51" fmla="*/ 150 h 536"/>
                <a:gd name="T52" fmla="*/ 192 w 416"/>
                <a:gd name="T53" fmla="*/ 108 h 536"/>
                <a:gd name="T54" fmla="*/ 210 w 416"/>
                <a:gd name="T55" fmla="*/ 100 h 536"/>
                <a:gd name="T56" fmla="*/ 203 w 416"/>
                <a:gd name="T57" fmla="*/ 58 h 536"/>
                <a:gd name="T58" fmla="*/ 199 w 416"/>
                <a:gd name="T59" fmla="*/ 3 h 536"/>
                <a:gd name="T60" fmla="*/ 209 w 416"/>
                <a:gd name="T61" fmla="*/ 5 h 536"/>
                <a:gd name="T62" fmla="*/ 238 w 416"/>
                <a:gd name="T63" fmla="*/ 28 h 536"/>
                <a:gd name="T64" fmla="*/ 264 w 416"/>
                <a:gd name="T65" fmla="*/ 55 h 536"/>
                <a:gd name="T66" fmla="*/ 298 w 416"/>
                <a:gd name="T67" fmla="*/ 41 h 536"/>
                <a:gd name="T68" fmla="*/ 310 w 416"/>
                <a:gd name="T69" fmla="*/ 9 h 536"/>
                <a:gd name="T70" fmla="*/ 327 w 416"/>
                <a:gd name="T71" fmla="*/ 19 h 536"/>
                <a:gd name="T72" fmla="*/ 389 w 416"/>
                <a:gd name="T73" fmla="*/ 38 h 536"/>
                <a:gd name="T74" fmla="*/ 389 w 416"/>
                <a:gd name="T75" fmla="*/ 38 h 536"/>
                <a:gd name="T76" fmla="*/ 389 w 416"/>
                <a:gd name="T77" fmla="*/ 38 h 536"/>
                <a:gd name="T78" fmla="*/ 382 w 416"/>
                <a:gd name="T79" fmla="*/ 52 h 536"/>
                <a:gd name="T80" fmla="*/ 352 w 416"/>
                <a:gd name="T81" fmla="*/ 142 h 536"/>
                <a:gd name="T82" fmla="*/ 324 w 416"/>
                <a:gd name="T83" fmla="*/ 204 h 536"/>
                <a:gd name="T84" fmla="*/ 308 w 416"/>
                <a:gd name="T85" fmla="*/ 27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6" h="536">
                  <a:moveTo>
                    <a:pt x="308" y="278"/>
                  </a:moveTo>
                  <a:lnTo>
                    <a:pt x="307" y="317"/>
                  </a:lnTo>
                  <a:lnTo>
                    <a:pt x="323" y="376"/>
                  </a:lnTo>
                  <a:lnTo>
                    <a:pt x="372" y="476"/>
                  </a:lnTo>
                  <a:lnTo>
                    <a:pt x="401" y="521"/>
                  </a:lnTo>
                  <a:lnTo>
                    <a:pt x="415" y="529"/>
                  </a:lnTo>
                  <a:lnTo>
                    <a:pt x="416" y="536"/>
                  </a:lnTo>
                  <a:lnTo>
                    <a:pt x="416" y="536"/>
                  </a:lnTo>
                  <a:lnTo>
                    <a:pt x="372" y="509"/>
                  </a:lnTo>
                  <a:lnTo>
                    <a:pt x="352" y="482"/>
                  </a:lnTo>
                  <a:lnTo>
                    <a:pt x="329" y="477"/>
                  </a:lnTo>
                  <a:lnTo>
                    <a:pt x="308" y="459"/>
                  </a:lnTo>
                  <a:lnTo>
                    <a:pt x="293" y="460"/>
                  </a:lnTo>
                  <a:lnTo>
                    <a:pt x="272" y="450"/>
                  </a:lnTo>
                  <a:lnTo>
                    <a:pt x="236" y="460"/>
                  </a:lnTo>
                  <a:lnTo>
                    <a:pt x="220" y="474"/>
                  </a:lnTo>
                  <a:lnTo>
                    <a:pt x="206" y="470"/>
                  </a:lnTo>
                  <a:lnTo>
                    <a:pt x="196" y="477"/>
                  </a:lnTo>
                  <a:lnTo>
                    <a:pt x="180" y="476"/>
                  </a:lnTo>
                  <a:lnTo>
                    <a:pt x="163" y="483"/>
                  </a:lnTo>
                  <a:lnTo>
                    <a:pt x="151" y="470"/>
                  </a:lnTo>
                  <a:lnTo>
                    <a:pt x="108" y="454"/>
                  </a:lnTo>
                  <a:lnTo>
                    <a:pt x="89" y="443"/>
                  </a:lnTo>
                  <a:lnTo>
                    <a:pt x="85" y="430"/>
                  </a:lnTo>
                  <a:lnTo>
                    <a:pt x="72" y="425"/>
                  </a:lnTo>
                  <a:lnTo>
                    <a:pt x="43" y="389"/>
                  </a:lnTo>
                  <a:lnTo>
                    <a:pt x="37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3" y="379"/>
                  </a:lnTo>
                  <a:lnTo>
                    <a:pt x="16" y="378"/>
                  </a:lnTo>
                  <a:lnTo>
                    <a:pt x="0" y="34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16" y="325"/>
                  </a:lnTo>
                  <a:lnTo>
                    <a:pt x="46" y="310"/>
                  </a:lnTo>
                  <a:lnTo>
                    <a:pt x="56" y="278"/>
                  </a:lnTo>
                  <a:lnTo>
                    <a:pt x="76" y="284"/>
                  </a:lnTo>
                  <a:lnTo>
                    <a:pt x="78" y="268"/>
                  </a:lnTo>
                  <a:lnTo>
                    <a:pt x="97" y="260"/>
                  </a:lnTo>
                  <a:lnTo>
                    <a:pt x="98" y="251"/>
                  </a:lnTo>
                  <a:lnTo>
                    <a:pt x="127" y="250"/>
                  </a:lnTo>
                  <a:lnTo>
                    <a:pt x="131" y="248"/>
                  </a:lnTo>
                  <a:lnTo>
                    <a:pt x="133" y="238"/>
                  </a:lnTo>
                  <a:lnTo>
                    <a:pt x="144" y="242"/>
                  </a:lnTo>
                  <a:lnTo>
                    <a:pt x="151" y="235"/>
                  </a:lnTo>
                  <a:lnTo>
                    <a:pt x="160" y="234"/>
                  </a:lnTo>
                  <a:lnTo>
                    <a:pt x="164" y="241"/>
                  </a:lnTo>
                  <a:lnTo>
                    <a:pt x="177" y="237"/>
                  </a:lnTo>
                  <a:lnTo>
                    <a:pt x="180" y="216"/>
                  </a:lnTo>
                  <a:lnTo>
                    <a:pt x="197" y="183"/>
                  </a:lnTo>
                  <a:lnTo>
                    <a:pt x="196" y="150"/>
                  </a:lnTo>
                  <a:lnTo>
                    <a:pt x="186" y="116"/>
                  </a:lnTo>
                  <a:lnTo>
                    <a:pt x="192" y="108"/>
                  </a:lnTo>
                  <a:lnTo>
                    <a:pt x="209" y="104"/>
                  </a:lnTo>
                  <a:lnTo>
                    <a:pt x="210" y="100"/>
                  </a:lnTo>
                  <a:lnTo>
                    <a:pt x="199" y="81"/>
                  </a:lnTo>
                  <a:lnTo>
                    <a:pt x="203" y="58"/>
                  </a:lnTo>
                  <a:lnTo>
                    <a:pt x="197" y="39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209" y="5"/>
                  </a:lnTo>
                  <a:lnTo>
                    <a:pt x="223" y="23"/>
                  </a:lnTo>
                  <a:lnTo>
                    <a:pt x="238" y="28"/>
                  </a:lnTo>
                  <a:lnTo>
                    <a:pt x="244" y="48"/>
                  </a:lnTo>
                  <a:lnTo>
                    <a:pt x="264" y="55"/>
                  </a:lnTo>
                  <a:lnTo>
                    <a:pt x="272" y="67"/>
                  </a:lnTo>
                  <a:lnTo>
                    <a:pt x="298" y="41"/>
                  </a:lnTo>
                  <a:lnTo>
                    <a:pt x="318" y="32"/>
                  </a:lnTo>
                  <a:lnTo>
                    <a:pt x="310" y="9"/>
                  </a:lnTo>
                  <a:lnTo>
                    <a:pt x="317" y="0"/>
                  </a:lnTo>
                  <a:lnTo>
                    <a:pt x="327" y="1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93" y="49"/>
                  </a:lnTo>
                  <a:lnTo>
                    <a:pt x="382" y="52"/>
                  </a:lnTo>
                  <a:lnTo>
                    <a:pt x="373" y="69"/>
                  </a:lnTo>
                  <a:lnTo>
                    <a:pt x="352" y="142"/>
                  </a:lnTo>
                  <a:lnTo>
                    <a:pt x="339" y="163"/>
                  </a:lnTo>
                  <a:lnTo>
                    <a:pt x="324" y="204"/>
                  </a:lnTo>
                  <a:lnTo>
                    <a:pt x="327" y="255"/>
                  </a:lnTo>
                  <a:lnTo>
                    <a:pt x="308" y="27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14095730" y="3654137"/>
              <a:ext cx="207963" cy="342900"/>
            </a:xfrm>
            <a:custGeom>
              <a:avLst/>
              <a:gdLst>
                <a:gd name="T0" fmla="*/ 167 w 395"/>
                <a:gd name="T1" fmla="*/ 174 h 650"/>
                <a:gd name="T2" fmla="*/ 156 w 395"/>
                <a:gd name="T3" fmla="*/ 177 h 650"/>
                <a:gd name="T4" fmla="*/ 161 w 395"/>
                <a:gd name="T5" fmla="*/ 131 h 650"/>
                <a:gd name="T6" fmla="*/ 169 w 395"/>
                <a:gd name="T7" fmla="*/ 93 h 650"/>
                <a:gd name="T8" fmla="*/ 200 w 395"/>
                <a:gd name="T9" fmla="*/ 66 h 650"/>
                <a:gd name="T10" fmla="*/ 241 w 395"/>
                <a:gd name="T11" fmla="*/ 62 h 650"/>
                <a:gd name="T12" fmla="*/ 301 w 395"/>
                <a:gd name="T13" fmla="*/ 24 h 650"/>
                <a:gd name="T14" fmla="*/ 342 w 395"/>
                <a:gd name="T15" fmla="*/ 13 h 650"/>
                <a:gd name="T16" fmla="*/ 383 w 395"/>
                <a:gd name="T17" fmla="*/ 2 h 650"/>
                <a:gd name="T18" fmla="*/ 388 w 395"/>
                <a:gd name="T19" fmla="*/ 23 h 650"/>
                <a:gd name="T20" fmla="*/ 385 w 395"/>
                <a:gd name="T21" fmla="*/ 43 h 650"/>
                <a:gd name="T22" fmla="*/ 356 w 395"/>
                <a:gd name="T23" fmla="*/ 49 h 650"/>
                <a:gd name="T24" fmla="*/ 362 w 395"/>
                <a:gd name="T25" fmla="*/ 89 h 650"/>
                <a:gd name="T26" fmla="*/ 318 w 395"/>
                <a:gd name="T27" fmla="*/ 105 h 650"/>
                <a:gd name="T28" fmla="*/ 293 w 395"/>
                <a:gd name="T29" fmla="*/ 141 h 650"/>
                <a:gd name="T30" fmla="*/ 261 w 395"/>
                <a:gd name="T31" fmla="*/ 147 h 650"/>
                <a:gd name="T32" fmla="*/ 255 w 395"/>
                <a:gd name="T33" fmla="*/ 135 h 650"/>
                <a:gd name="T34" fmla="*/ 222 w 395"/>
                <a:gd name="T35" fmla="*/ 174 h 650"/>
                <a:gd name="T36" fmla="*/ 229 w 395"/>
                <a:gd name="T37" fmla="*/ 188 h 650"/>
                <a:gd name="T38" fmla="*/ 222 w 395"/>
                <a:gd name="T39" fmla="*/ 198 h 650"/>
                <a:gd name="T40" fmla="*/ 228 w 395"/>
                <a:gd name="T41" fmla="*/ 207 h 650"/>
                <a:gd name="T42" fmla="*/ 258 w 395"/>
                <a:gd name="T43" fmla="*/ 217 h 650"/>
                <a:gd name="T44" fmla="*/ 275 w 395"/>
                <a:gd name="T45" fmla="*/ 193 h 650"/>
                <a:gd name="T46" fmla="*/ 285 w 395"/>
                <a:gd name="T47" fmla="*/ 256 h 650"/>
                <a:gd name="T48" fmla="*/ 264 w 395"/>
                <a:gd name="T49" fmla="*/ 255 h 650"/>
                <a:gd name="T50" fmla="*/ 225 w 395"/>
                <a:gd name="T51" fmla="*/ 283 h 650"/>
                <a:gd name="T52" fmla="*/ 205 w 395"/>
                <a:gd name="T53" fmla="*/ 358 h 650"/>
                <a:gd name="T54" fmla="*/ 206 w 395"/>
                <a:gd name="T55" fmla="*/ 384 h 650"/>
                <a:gd name="T56" fmla="*/ 196 w 395"/>
                <a:gd name="T57" fmla="*/ 426 h 650"/>
                <a:gd name="T58" fmla="*/ 190 w 395"/>
                <a:gd name="T59" fmla="*/ 491 h 650"/>
                <a:gd name="T60" fmla="*/ 193 w 395"/>
                <a:gd name="T61" fmla="*/ 531 h 650"/>
                <a:gd name="T62" fmla="*/ 195 w 395"/>
                <a:gd name="T63" fmla="*/ 547 h 650"/>
                <a:gd name="T64" fmla="*/ 213 w 395"/>
                <a:gd name="T65" fmla="*/ 566 h 650"/>
                <a:gd name="T66" fmla="*/ 197 w 395"/>
                <a:gd name="T67" fmla="*/ 603 h 650"/>
                <a:gd name="T68" fmla="*/ 190 w 395"/>
                <a:gd name="T69" fmla="*/ 621 h 650"/>
                <a:gd name="T70" fmla="*/ 182 w 395"/>
                <a:gd name="T71" fmla="*/ 641 h 650"/>
                <a:gd name="T72" fmla="*/ 143 w 395"/>
                <a:gd name="T73" fmla="*/ 638 h 650"/>
                <a:gd name="T74" fmla="*/ 78 w 395"/>
                <a:gd name="T75" fmla="*/ 619 h 650"/>
                <a:gd name="T76" fmla="*/ 58 w 395"/>
                <a:gd name="T77" fmla="*/ 605 h 650"/>
                <a:gd name="T78" fmla="*/ 35 w 395"/>
                <a:gd name="T79" fmla="*/ 601 h 650"/>
                <a:gd name="T80" fmla="*/ 0 w 395"/>
                <a:gd name="T81" fmla="*/ 549 h 650"/>
                <a:gd name="T82" fmla="*/ 19 w 395"/>
                <a:gd name="T83" fmla="*/ 524 h 650"/>
                <a:gd name="T84" fmla="*/ 62 w 395"/>
                <a:gd name="T85" fmla="*/ 494 h 650"/>
                <a:gd name="T86" fmla="*/ 161 w 395"/>
                <a:gd name="T87" fmla="*/ 350 h 650"/>
                <a:gd name="T88" fmla="*/ 186 w 395"/>
                <a:gd name="T89" fmla="*/ 239 h 650"/>
                <a:gd name="T90" fmla="*/ 169 w 395"/>
                <a:gd name="T91" fmla="*/ 19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650">
                  <a:moveTo>
                    <a:pt x="169" y="197"/>
                  </a:moveTo>
                  <a:lnTo>
                    <a:pt x="167" y="174"/>
                  </a:lnTo>
                  <a:lnTo>
                    <a:pt x="161" y="171"/>
                  </a:lnTo>
                  <a:lnTo>
                    <a:pt x="156" y="177"/>
                  </a:lnTo>
                  <a:lnTo>
                    <a:pt x="150" y="173"/>
                  </a:lnTo>
                  <a:lnTo>
                    <a:pt x="161" y="131"/>
                  </a:lnTo>
                  <a:lnTo>
                    <a:pt x="169" y="124"/>
                  </a:lnTo>
                  <a:lnTo>
                    <a:pt x="169" y="93"/>
                  </a:lnTo>
                  <a:lnTo>
                    <a:pt x="174" y="87"/>
                  </a:lnTo>
                  <a:lnTo>
                    <a:pt x="200" y="66"/>
                  </a:lnTo>
                  <a:lnTo>
                    <a:pt x="220" y="57"/>
                  </a:lnTo>
                  <a:lnTo>
                    <a:pt x="241" y="62"/>
                  </a:lnTo>
                  <a:lnTo>
                    <a:pt x="293" y="36"/>
                  </a:lnTo>
                  <a:lnTo>
                    <a:pt x="301" y="24"/>
                  </a:lnTo>
                  <a:lnTo>
                    <a:pt x="318" y="15"/>
                  </a:lnTo>
                  <a:lnTo>
                    <a:pt x="342" y="13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392" y="14"/>
                  </a:lnTo>
                  <a:lnTo>
                    <a:pt x="388" y="23"/>
                  </a:lnTo>
                  <a:lnTo>
                    <a:pt x="395" y="37"/>
                  </a:lnTo>
                  <a:lnTo>
                    <a:pt x="385" y="43"/>
                  </a:lnTo>
                  <a:lnTo>
                    <a:pt x="366" y="41"/>
                  </a:lnTo>
                  <a:lnTo>
                    <a:pt x="356" y="49"/>
                  </a:lnTo>
                  <a:lnTo>
                    <a:pt x="352" y="70"/>
                  </a:lnTo>
                  <a:lnTo>
                    <a:pt x="362" y="89"/>
                  </a:lnTo>
                  <a:lnTo>
                    <a:pt x="350" y="106"/>
                  </a:lnTo>
                  <a:lnTo>
                    <a:pt x="318" y="105"/>
                  </a:lnTo>
                  <a:lnTo>
                    <a:pt x="303" y="115"/>
                  </a:lnTo>
                  <a:lnTo>
                    <a:pt x="293" y="141"/>
                  </a:lnTo>
                  <a:lnTo>
                    <a:pt x="271" y="157"/>
                  </a:lnTo>
                  <a:lnTo>
                    <a:pt x="261" y="147"/>
                  </a:lnTo>
                  <a:lnTo>
                    <a:pt x="252" y="145"/>
                  </a:lnTo>
                  <a:lnTo>
                    <a:pt x="255" y="135"/>
                  </a:lnTo>
                  <a:lnTo>
                    <a:pt x="249" y="135"/>
                  </a:lnTo>
                  <a:lnTo>
                    <a:pt x="222" y="174"/>
                  </a:lnTo>
                  <a:lnTo>
                    <a:pt x="232" y="178"/>
                  </a:lnTo>
                  <a:lnTo>
                    <a:pt x="229" y="188"/>
                  </a:lnTo>
                  <a:lnTo>
                    <a:pt x="220" y="191"/>
                  </a:lnTo>
                  <a:lnTo>
                    <a:pt x="222" y="198"/>
                  </a:lnTo>
                  <a:lnTo>
                    <a:pt x="218" y="206"/>
                  </a:lnTo>
                  <a:lnTo>
                    <a:pt x="228" y="207"/>
                  </a:lnTo>
                  <a:lnTo>
                    <a:pt x="238" y="197"/>
                  </a:lnTo>
                  <a:lnTo>
                    <a:pt x="258" y="217"/>
                  </a:lnTo>
                  <a:lnTo>
                    <a:pt x="271" y="206"/>
                  </a:lnTo>
                  <a:lnTo>
                    <a:pt x="275" y="193"/>
                  </a:lnTo>
                  <a:lnTo>
                    <a:pt x="285" y="19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4" y="255"/>
                  </a:lnTo>
                  <a:lnTo>
                    <a:pt x="251" y="259"/>
                  </a:lnTo>
                  <a:lnTo>
                    <a:pt x="225" y="283"/>
                  </a:lnTo>
                  <a:lnTo>
                    <a:pt x="215" y="347"/>
                  </a:lnTo>
                  <a:lnTo>
                    <a:pt x="205" y="358"/>
                  </a:lnTo>
                  <a:lnTo>
                    <a:pt x="202" y="376"/>
                  </a:lnTo>
                  <a:lnTo>
                    <a:pt x="206" y="384"/>
                  </a:lnTo>
                  <a:lnTo>
                    <a:pt x="192" y="406"/>
                  </a:lnTo>
                  <a:lnTo>
                    <a:pt x="196" y="426"/>
                  </a:lnTo>
                  <a:lnTo>
                    <a:pt x="203" y="438"/>
                  </a:lnTo>
                  <a:lnTo>
                    <a:pt x="190" y="491"/>
                  </a:lnTo>
                  <a:lnTo>
                    <a:pt x="199" y="524"/>
                  </a:lnTo>
                  <a:lnTo>
                    <a:pt x="193" y="531"/>
                  </a:lnTo>
                  <a:lnTo>
                    <a:pt x="195" y="547"/>
                  </a:lnTo>
                  <a:lnTo>
                    <a:pt x="195" y="547"/>
                  </a:lnTo>
                  <a:lnTo>
                    <a:pt x="200" y="559"/>
                  </a:lnTo>
                  <a:lnTo>
                    <a:pt x="213" y="566"/>
                  </a:lnTo>
                  <a:lnTo>
                    <a:pt x="215" y="573"/>
                  </a:lnTo>
                  <a:lnTo>
                    <a:pt x="197" y="603"/>
                  </a:lnTo>
                  <a:lnTo>
                    <a:pt x="186" y="608"/>
                  </a:lnTo>
                  <a:lnTo>
                    <a:pt x="190" y="621"/>
                  </a:lnTo>
                  <a:lnTo>
                    <a:pt x="182" y="641"/>
                  </a:lnTo>
                  <a:lnTo>
                    <a:pt x="182" y="641"/>
                  </a:lnTo>
                  <a:lnTo>
                    <a:pt x="147" y="650"/>
                  </a:lnTo>
                  <a:lnTo>
                    <a:pt x="143" y="638"/>
                  </a:lnTo>
                  <a:lnTo>
                    <a:pt x="110" y="612"/>
                  </a:lnTo>
                  <a:lnTo>
                    <a:pt x="78" y="619"/>
                  </a:lnTo>
                  <a:lnTo>
                    <a:pt x="69" y="618"/>
                  </a:lnTo>
                  <a:lnTo>
                    <a:pt x="58" y="605"/>
                  </a:lnTo>
                  <a:lnTo>
                    <a:pt x="42" y="606"/>
                  </a:lnTo>
                  <a:lnTo>
                    <a:pt x="35" y="601"/>
                  </a:lnTo>
                  <a:lnTo>
                    <a:pt x="30" y="577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19" y="524"/>
                  </a:lnTo>
                  <a:lnTo>
                    <a:pt x="36" y="518"/>
                  </a:lnTo>
                  <a:lnTo>
                    <a:pt x="62" y="494"/>
                  </a:lnTo>
                  <a:lnTo>
                    <a:pt x="141" y="384"/>
                  </a:lnTo>
                  <a:lnTo>
                    <a:pt x="161" y="350"/>
                  </a:lnTo>
                  <a:lnTo>
                    <a:pt x="186" y="281"/>
                  </a:lnTo>
                  <a:lnTo>
                    <a:pt x="186" y="239"/>
                  </a:lnTo>
                  <a:lnTo>
                    <a:pt x="169" y="213"/>
                  </a:lnTo>
                  <a:lnTo>
                    <a:pt x="169" y="19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14922818" y="2952462"/>
              <a:ext cx="266700" cy="411163"/>
            </a:xfrm>
            <a:custGeom>
              <a:avLst/>
              <a:gdLst>
                <a:gd name="T0" fmla="*/ 453 w 502"/>
                <a:gd name="T1" fmla="*/ 543 h 778"/>
                <a:gd name="T2" fmla="*/ 455 w 502"/>
                <a:gd name="T3" fmla="*/ 552 h 778"/>
                <a:gd name="T4" fmla="*/ 430 w 502"/>
                <a:gd name="T5" fmla="*/ 571 h 778"/>
                <a:gd name="T6" fmla="*/ 448 w 502"/>
                <a:gd name="T7" fmla="*/ 581 h 778"/>
                <a:gd name="T8" fmla="*/ 424 w 502"/>
                <a:gd name="T9" fmla="*/ 594 h 778"/>
                <a:gd name="T10" fmla="*/ 434 w 502"/>
                <a:gd name="T11" fmla="*/ 623 h 778"/>
                <a:gd name="T12" fmla="*/ 432 w 502"/>
                <a:gd name="T13" fmla="*/ 636 h 778"/>
                <a:gd name="T14" fmla="*/ 419 w 502"/>
                <a:gd name="T15" fmla="*/ 654 h 778"/>
                <a:gd name="T16" fmla="*/ 383 w 502"/>
                <a:gd name="T17" fmla="*/ 649 h 778"/>
                <a:gd name="T18" fmla="*/ 379 w 502"/>
                <a:gd name="T19" fmla="*/ 646 h 778"/>
                <a:gd name="T20" fmla="*/ 379 w 502"/>
                <a:gd name="T21" fmla="*/ 670 h 778"/>
                <a:gd name="T22" fmla="*/ 359 w 502"/>
                <a:gd name="T23" fmla="*/ 676 h 778"/>
                <a:gd name="T24" fmla="*/ 343 w 502"/>
                <a:gd name="T25" fmla="*/ 665 h 778"/>
                <a:gd name="T26" fmla="*/ 326 w 502"/>
                <a:gd name="T27" fmla="*/ 669 h 778"/>
                <a:gd name="T28" fmla="*/ 297 w 502"/>
                <a:gd name="T29" fmla="*/ 708 h 778"/>
                <a:gd name="T30" fmla="*/ 277 w 502"/>
                <a:gd name="T31" fmla="*/ 765 h 778"/>
                <a:gd name="T32" fmla="*/ 213 w 502"/>
                <a:gd name="T33" fmla="*/ 776 h 778"/>
                <a:gd name="T34" fmla="*/ 164 w 502"/>
                <a:gd name="T35" fmla="*/ 741 h 778"/>
                <a:gd name="T36" fmla="*/ 157 w 502"/>
                <a:gd name="T37" fmla="*/ 718 h 778"/>
                <a:gd name="T38" fmla="*/ 82 w 502"/>
                <a:gd name="T39" fmla="*/ 699 h 778"/>
                <a:gd name="T40" fmla="*/ 43 w 502"/>
                <a:gd name="T41" fmla="*/ 686 h 778"/>
                <a:gd name="T42" fmla="*/ 53 w 502"/>
                <a:gd name="T43" fmla="*/ 633 h 778"/>
                <a:gd name="T44" fmla="*/ 36 w 502"/>
                <a:gd name="T45" fmla="*/ 604 h 778"/>
                <a:gd name="T46" fmla="*/ 39 w 502"/>
                <a:gd name="T47" fmla="*/ 577 h 778"/>
                <a:gd name="T48" fmla="*/ 16 w 502"/>
                <a:gd name="T49" fmla="*/ 531 h 778"/>
                <a:gd name="T50" fmla="*/ 0 w 502"/>
                <a:gd name="T51" fmla="*/ 489 h 778"/>
                <a:gd name="T52" fmla="*/ 9 w 502"/>
                <a:gd name="T53" fmla="*/ 461 h 778"/>
                <a:gd name="T54" fmla="*/ 27 w 502"/>
                <a:gd name="T55" fmla="*/ 408 h 778"/>
                <a:gd name="T56" fmla="*/ 51 w 502"/>
                <a:gd name="T57" fmla="*/ 391 h 778"/>
                <a:gd name="T58" fmla="*/ 45 w 502"/>
                <a:gd name="T59" fmla="*/ 329 h 778"/>
                <a:gd name="T60" fmla="*/ 46 w 502"/>
                <a:gd name="T61" fmla="*/ 288 h 778"/>
                <a:gd name="T62" fmla="*/ 69 w 502"/>
                <a:gd name="T63" fmla="*/ 270 h 778"/>
                <a:gd name="T64" fmla="*/ 69 w 502"/>
                <a:gd name="T65" fmla="*/ 173 h 778"/>
                <a:gd name="T66" fmla="*/ 74 w 502"/>
                <a:gd name="T67" fmla="*/ 128 h 778"/>
                <a:gd name="T68" fmla="*/ 107 w 502"/>
                <a:gd name="T69" fmla="*/ 94 h 778"/>
                <a:gd name="T70" fmla="*/ 131 w 502"/>
                <a:gd name="T71" fmla="*/ 107 h 778"/>
                <a:gd name="T72" fmla="*/ 159 w 502"/>
                <a:gd name="T73" fmla="*/ 79 h 778"/>
                <a:gd name="T74" fmla="*/ 235 w 502"/>
                <a:gd name="T75" fmla="*/ 36 h 778"/>
                <a:gd name="T76" fmla="*/ 290 w 502"/>
                <a:gd name="T77" fmla="*/ 35 h 778"/>
                <a:gd name="T78" fmla="*/ 330 w 502"/>
                <a:gd name="T79" fmla="*/ 20 h 778"/>
                <a:gd name="T80" fmla="*/ 365 w 502"/>
                <a:gd name="T81" fmla="*/ 0 h 778"/>
                <a:gd name="T82" fmla="*/ 399 w 502"/>
                <a:gd name="T83" fmla="*/ 118 h 778"/>
                <a:gd name="T84" fmla="*/ 430 w 502"/>
                <a:gd name="T85" fmla="*/ 146 h 778"/>
                <a:gd name="T86" fmla="*/ 417 w 502"/>
                <a:gd name="T87" fmla="*/ 173 h 778"/>
                <a:gd name="T88" fmla="*/ 441 w 502"/>
                <a:gd name="T89" fmla="*/ 200 h 778"/>
                <a:gd name="T90" fmla="*/ 454 w 502"/>
                <a:gd name="T91" fmla="*/ 244 h 778"/>
                <a:gd name="T92" fmla="*/ 464 w 502"/>
                <a:gd name="T93" fmla="*/ 350 h 778"/>
                <a:gd name="T94" fmla="*/ 461 w 502"/>
                <a:gd name="T95" fmla="*/ 398 h 778"/>
                <a:gd name="T96" fmla="*/ 496 w 502"/>
                <a:gd name="T97" fmla="*/ 402 h 778"/>
                <a:gd name="T98" fmla="*/ 487 w 502"/>
                <a:gd name="T99" fmla="*/ 424 h 778"/>
                <a:gd name="T100" fmla="*/ 467 w 502"/>
                <a:gd name="T101" fmla="*/ 464 h 778"/>
                <a:gd name="T102" fmla="*/ 497 w 502"/>
                <a:gd name="T103" fmla="*/ 450 h 778"/>
                <a:gd name="T104" fmla="*/ 454 w 502"/>
                <a:gd name="T105" fmla="*/ 490 h 778"/>
                <a:gd name="T106" fmla="*/ 460 w 502"/>
                <a:gd name="T107" fmla="*/ 510 h 778"/>
                <a:gd name="T108" fmla="*/ 444 w 502"/>
                <a:gd name="T109" fmla="*/ 53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2" h="778">
                  <a:moveTo>
                    <a:pt x="444" y="532"/>
                  </a:moveTo>
                  <a:lnTo>
                    <a:pt x="451" y="535"/>
                  </a:lnTo>
                  <a:lnTo>
                    <a:pt x="453" y="543"/>
                  </a:lnTo>
                  <a:lnTo>
                    <a:pt x="437" y="542"/>
                  </a:lnTo>
                  <a:lnTo>
                    <a:pt x="447" y="552"/>
                  </a:lnTo>
                  <a:lnTo>
                    <a:pt x="455" y="552"/>
                  </a:lnTo>
                  <a:lnTo>
                    <a:pt x="461" y="564"/>
                  </a:lnTo>
                  <a:lnTo>
                    <a:pt x="443" y="572"/>
                  </a:lnTo>
                  <a:lnTo>
                    <a:pt x="430" y="571"/>
                  </a:lnTo>
                  <a:lnTo>
                    <a:pt x="430" y="578"/>
                  </a:lnTo>
                  <a:lnTo>
                    <a:pt x="438" y="582"/>
                  </a:lnTo>
                  <a:lnTo>
                    <a:pt x="448" y="581"/>
                  </a:lnTo>
                  <a:lnTo>
                    <a:pt x="448" y="585"/>
                  </a:lnTo>
                  <a:lnTo>
                    <a:pt x="437" y="594"/>
                  </a:lnTo>
                  <a:lnTo>
                    <a:pt x="424" y="594"/>
                  </a:lnTo>
                  <a:lnTo>
                    <a:pt x="419" y="598"/>
                  </a:lnTo>
                  <a:lnTo>
                    <a:pt x="450" y="617"/>
                  </a:lnTo>
                  <a:lnTo>
                    <a:pt x="434" y="623"/>
                  </a:lnTo>
                  <a:lnTo>
                    <a:pt x="411" y="613"/>
                  </a:lnTo>
                  <a:lnTo>
                    <a:pt x="415" y="630"/>
                  </a:lnTo>
                  <a:lnTo>
                    <a:pt x="432" y="636"/>
                  </a:lnTo>
                  <a:lnTo>
                    <a:pt x="411" y="639"/>
                  </a:lnTo>
                  <a:lnTo>
                    <a:pt x="424" y="649"/>
                  </a:lnTo>
                  <a:lnTo>
                    <a:pt x="419" y="654"/>
                  </a:lnTo>
                  <a:lnTo>
                    <a:pt x="399" y="653"/>
                  </a:lnTo>
                  <a:lnTo>
                    <a:pt x="391" y="657"/>
                  </a:lnTo>
                  <a:lnTo>
                    <a:pt x="383" y="649"/>
                  </a:lnTo>
                  <a:lnTo>
                    <a:pt x="385" y="639"/>
                  </a:lnTo>
                  <a:lnTo>
                    <a:pt x="378" y="636"/>
                  </a:lnTo>
                  <a:lnTo>
                    <a:pt x="379" y="646"/>
                  </a:lnTo>
                  <a:lnTo>
                    <a:pt x="373" y="654"/>
                  </a:lnTo>
                  <a:lnTo>
                    <a:pt x="386" y="669"/>
                  </a:lnTo>
                  <a:lnTo>
                    <a:pt x="379" y="670"/>
                  </a:lnTo>
                  <a:lnTo>
                    <a:pt x="381" y="688"/>
                  </a:lnTo>
                  <a:lnTo>
                    <a:pt x="372" y="693"/>
                  </a:lnTo>
                  <a:lnTo>
                    <a:pt x="359" y="676"/>
                  </a:lnTo>
                  <a:lnTo>
                    <a:pt x="363" y="666"/>
                  </a:lnTo>
                  <a:lnTo>
                    <a:pt x="360" y="663"/>
                  </a:lnTo>
                  <a:lnTo>
                    <a:pt x="343" y="665"/>
                  </a:lnTo>
                  <a:lnTo>
                    <a:pt x="346" y="678"/>
                  </a:lnTo>
                  <a:lnTo>
                    <a:pt x="346" y="678"/>
                  </a:lnTo>
                  <a:lnTo>
                    <a:pt x="326" y="669"/>
                  </a:lnTo>
                  <a:lnTo>
                    <a:pt x="300" y="667"/>
                  </a:lnTo>
                  <a:lnTo>
                    <a:pt x="296" y="676"/>
                  </a:lnTo>
                  <a:lnTo>
                    <a:pt x="297" y="708"/>
                  </a:lnTo>
                  <a:lnTo>
                    <a:pt x="284" y="721"/>
                  </a:lnTo>
                  <a:lnTo>
                    <a:pt x="287" y="729"/>
                  </a:lnTo>
                  <a:lnTo>
                    <a:pt x="277" y="765"/>
                  </a:lnTo>
                  <a:lnTo>
                    <a:pt x="234" y="747"/>
                  </a:lnTo>
                  <a:lnTo>
                    <a:pt x="218" y="763"/>
                  </a:lnTo>
                  <a:lnTo>
                    <a:pt x="213" y="776"/>
                  </a:lnTo>
                  <a:lnTo>
                    <a:pt x="205" y="778"/>
                  </a:lnTo>
                  <a:lnTo>
                    <a:pt x="173" y="760"/>
                  </a:lnTo>
                  <a:lnTo>
                    <a:pt x="164" y="741"/>
                  </a:lnTo>
                  <a:lnTo>
                    <a:pt x="174" y="731"/>
                  </a:lnTo>
                  <a:lnTo>
                    <a:pt x="170" y="722"/>
                  </a:lnTo>
                  <a:lnTo>
                    <a:pt x="157" y="718"/>
                  </a:lnTo>
                  <a:lnTo>
                    <a:pt x="118" y="722"/>
                  </a:lnTo>
                  <a:lnTo>
                    <a:pt x="108" y="708"/>
                  </a:lnTo>
                  <a:lnTo>
                    <a:pt x="82" y="699"/>
                  </a:lnTo>
                  <a:lnTo>
                    <a:pt x="59" y="683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2" y="665"/>
                  </a:lnTo>
                  <a:lnTo>
                    <a:pt x="55" y="640"/>
                  </a:lnTo>
                  <a:lnTo>
                    <a:pt x="53" y="633"/>
                  </a:lnTo>
                  <a:lnTo>
                    <a:pt x="36" y="626"/>
                  </a:lnTo>
                  <a:lnTo>
                    <a:pt x="40" y="608"/>
                  </a:lnTo>
                  <a:lnTo>
                    <a:pt x="36" y="604"/>
                  </a:lnTo>
                  <a:lnTo>
                    <a:pt x="45" y="590"/>
                  </a:lnTo>
                  <a:lnTo>
                    <a:pt x="55" y="584"/>
                  </a:lnTo>
                  <a:lnTo>
                    <a:pt x="39" y="577"/>
                  </a:lnTo>
                  <a:lnTo>
                    <a:pt x="46" y="558"/>
                  </a:lnTo>
                  <a:lnTo>
                    <a:pt x="26" y="543"/>
                  </a:lnTo>
                  <a:lnTo>
                    <a:pt x="16" y="531"/>
                  </a:lnTo>
                  <a:lnTo>
                    <a:pt x="19" y="513"/>
                  </a:lnTo>
                  <a:lnTo>
                    <a:pt x="7" y="490"/>
                  </a:lnTo>
                  <a:lnTo>
                    <a:pt x="0" y="489"/>
                  </a:lnTo>
                  <a:lnTo>
                    <a:pt x="2" y="477"/>
                  </a:lnTo>
                  <a:lnTo>
                    <a:pt x="10" y="476"/>
                  </a:lnTo>
                  <a:lnTo>
                    <a:pt x="9" y="461"/>
                  </a:lnTo>
                  <a:lnTo>
                    <a:pt x="23" y="445"/>
                  </a:lnTo>
                  <a:lnTo>
                    <a:pt x="30" y="421"/>
                  </a:lnTo>
                  <a:lnTo>
                    <a:pt x="27" y="408"/>
                  </a:lnTo>
                  <a:lnTo>
                    <a:pt x="35" y="407"/>
                  </a:lnTo>
                  <a:lnTo>
                    <a:pt x="45" y="391"/>
                  </a:lnTo>
                  <a:lnTo>
                    <a:pt x="51" y="391"/>
                  </a:lnTo>
                  <a:lnTo>
                    <a:pt x="59" y="369"/>
                  </a:lnTo>
                  <a:lnTo>
                    <a:pt x="58" y="350"/>
                  </a:lnTo>
                  <a:lnTo>
                    <a:pt x="45" y="329"/>
                  </a:lnTo>
                  <a:lnTo>
                    <a:pt x="52" y="327"/>
                  </a:lnTo>
                  <a:lnTo>
                    <a:pt x="66" y="300"/>
                  </a:lnTo>
                  <a:lnTo>
                    <a:pt x="46" y="288"/>
                  </a:lnTo>
                  <a:lnTo>
                    <a:pt x="46" y="270"/>
                  </a:lnTo>
                  <a:lnTo>
                    <a:pt x="61" y="261"/>
                  </a:lnTo>
                  <a:lnTo>
                    <a:pt x="69" y="270"/>
                  </a:lnTo>
                  <a:lnTo>
                    <a:pt x="79" y="267"/>
                  </a:lnTo>
                  <a:lnTo>
                    <a:pt x="68" y="222"/>
                  </a:lnTo>
                  <a:lnTo>
                    <a:pt x="69" y="173"/>
                  </a:lnTo>
                  <a:lnTo>
                    <a:pt x="78" y="164"/>
                  </a:lnTo>
                  <a:lnTo>
                    <a:pt x="81" y="137"/>
                  </a:lnTo>
                  <a:lnTo>
                    <a:pt x="74" y="128"/>
                  </a:lnTo>
                  <a:lnTo>
                    <a:pt x="88" y="108"/>
                  </a:lnTo>
                  <a:lnTo>
                    <a:pt x="100" y="10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15" y="105"/>
                  </a:lnTo>
                  <a:lnTo>
                    <a:pt x="131" y="107"/>
                  </a:lnTo>
                  <a:lnTo>
                    <a:pt x="150" y="92"/>
                  </a:lnTo>
                  <a:lnTo>
                    <a:pt x="159" y="92"/>
                  </a:lnTo>
                  <a:lnTo>
                    <a:pt x="159" y="79"/>
                  </a:lnTo>
                  <a:lnTo>
                    <a:pt x="172" y="69"/>
                  </a:lnTo>
                  <a:lnTo>
                    <a:pt x="199" y="64"/>
                  </a:lnTo>
                  <a:lnTo>
                    <a:pt x="235" y="36"/>
                  </a:lnTo>
                  <a:lnTo>
                    <a:pt x="247" y="55"/>
                  </a:lnTo>
                  <a:lnTo>
                    <a:pt x="278" y="36"/>
                  </a:lnTo>
                  <a:lnTo>
                    <a:pt x="290" y="35"/>
                  </a:lnTo>
                  <a:lnTo>
                    <a:pt x="313" y="48"/>
                  </a:lnTo>
                  <a:lnTo>
                    <a:pt x="329" y="36"/>
                  </a:lnTo>
                  <a:lnTo>
                    <a:pt x="330" y="20"/>
                  </a:lnTo>
                  <a:lnTo>
                    <a:pt x="356" y="9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89" y="36"/>
                  </a:lnTo>
                  <a:lnTo>
                    <a:pt x="417" y="98"/>
                  </a:lnTo>
                  <a:lnTo>
                    <a:pt x="399" y="118"/>
                  </a:lnTo>
                  <a:lnTo>
                    <a:pt x="424" y="128"/>
                  </a:lnTo>
                  <a:lnTo>
                    <a:pt x="432" y="140"/>
                  </a:lnTo>
                  <a:lnTo>
                    <a:pt x="430" y="146"/>
                  </a:lnTo>
                  <a:lnTo>
                    <a:pt x="421" y="146"/>
                  </a:lnTo>
                  <a:lnTo>
                    <a:pt x="415" y="154"/>
                  </a:lnTo>
                  <a:lnTo>
                    <a:pt x="417" y="173"/>
                  </a:lnTo>
                  <a:lnTo>
                    <a:pt x="422" y="182"/>
                  </a:lnTo>
                  <a:lnTo>
                    <a:pt x="432" y="185"/>
                  </a:lnTo>
                  <a:lnTo>
                    <a:pt x="441" y="200"/>
                  </a:lnTo>
                  <a:lnTo>
                    <a:pt x="453" y="202"/>
                  </a:lnTo>
                  <a:lnTo>
                    <a:pt x="460" y="215"/>
                  </a:lnTo>
                  <a:lnTo>
                    <a:pt x="454" y="244"/>
                  </a:lnTo>
                  <a:lnTo>
                    <a:pt x="467" y="265"/>
                  </a:lnTo>
                  <a:lnTo>
                    <a:pt x="471" y="320"/>
                  </a:lnTo>
                  <a:lnTo>
                    <a:pt x="464" y="350"/>
                  </a:lnTo>
                  <a:lnTo>
                    <a:pt x="473" y="352"/>
                  </a:lnTo>
                  <a:lnTo>
                    <a:pt x="457" y="398"/>
                  </a:lnTo>
                  <a:lnTo>
                    <a:pt x="461" y="398"/>
                  </a:lnTo>
                  <a:lnTo>
                    <a:pt x="486" y="365"/>
                  </a:lnTo>
                  <a:lnTo>
                    <a:pt x="486" y="401"/>
                  </a:lnTo>
                  <a:lnTo>
                    <a:pt x="496" y="402"/>
                  </a:lnTo>
                  <a:lnTo>
                    <a:pt x="502" y="415"/>
                  </a:lnTo>
                  <a:lnTo>
                    <a:pt x="499" y="422"/>
                  </a:lnTo>
                  <a:lnTo>
                    <a:pt x="487" y="424"/>
                  </a:lnTo>
                  <a:lnTo>
                    <a:pt x="473" y="444"/>
                  </a:lnTo>
                  <a:lnTo>
                    <a:pt x="460" y="448"/>
                  </a:lnTo>
                  <a:lnTo>
                    <a:pt x="467" y="464"/>
                  </a:lnTo>
                  <a:lnTo>
                    <a:pt x="489" y="444"/>
                  </a:lnTo>
                  <a:lnTo>
                    <a:pt x="494" y="444"/>
                  </a:lnTo>
                  <a:lnTo>
                    <a:pt x="497" y="450"/>
                  </a:lnTo>
                  <a:lnTo>
                    <a:pt x="490" y="474"/>
                  </a:lnTo>
                  <a:lnTo>
                    <a:pt x="470" y="479"/>
                  </a:lnTo>
                  <a:lnTo>
                    <a:pt x="454" y="490"/>
                  </a:lnTo>
                  <a:lnTo>
                    <a:pt x="440" y="512"/>
                  </a:lnTo>
                  <a:lnTo>
                    <a:pt x="445" y="518"/>
                  </a:lnTo>
                  <a:lnTo>
                    <a:pt x="460" y="510"/>
                  </a:lnTo>
                  <a:lnTo>
                    <a:pt x="467" y="519"/>
                  </a:lnTo>
                  <a:lnTo>
                    <a:pt x="437" y="525"/>
                  </a:lnTo>
                  <a:lnTo>
                    <a:pt x="444" y="53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13413105" y="4495512"/>
              <a:ext cx="317500" cy="260350"/>
            </a:xfrm>
            <a:custGeom>
              <a:avLst/>
              <a:gdLst>
                <a:gd name="T0" fmla="*/ 170 w 599"/>
                <a:gd name="T1" fmla="*/ 362 h 490"/>
                <a:gd name="T2" fmla="*/ 141 w 599"/>
                <a:gd name="T3" fmla="*/ 363 h 490"/>
                <a:gd name="T4" fmla="*/ 138 w 599"/>
                <a:gd name="T5" fmla="*/ 422 h 490"/>
                <a:gd name="T6" fmla="*/ 118 w 599"/>
                <a:gd name="T7" fmla="*/ 451 h 490"/>
                <a:gd name="T8" fmla="*/ 142 w 599"/>
                <a:gd name="T9" fmla="*/ 489 h 490"/>
                <a:gd name="T10" fmla="*/ 106 w 599"/>
                <a:gd name="T11" fmla="*/ 463 h 490"/>
                <a:gd name="T12" fmla="*/ 86 w 599"/>
                <a:gd name="T13" fmla="*/ 461 h 490"/>
                <a:gd name="T14" fmla="*/ 54 w 599"/>
                <a:gd name="T15" fmla="*/ 473 h 490"/>
                <a:gd name="T16" fmla="*/ 33 w 599"/>
                <a:gd name="T17" fmla="*/ 457 h 490"/>
                <a:gd name="T18" fmla="*/ 2 w 599"/>
                <a:gd name="T19" fmla="*/ 458 h 490"/>
                <a:gd name="T20" fmla="*/ 14 w 599"/>
                <a:gd name="T21" fmla="*/ 434 h 490"/>
                <a:gd name="T22" fmla="*/ 30 w 599"/>
                <a:gd name="T23" fmla="*/ 404 h 490"/>
                <a:gd name="T24" fmla="*/ 15 w 599"/>
                <a:gd name="T25" fmla="*/ 398 h 490"/>
                <a:gd name="T26" fmla="*/ 23 w 599"/>
                <a:gd name="T27" fmla="*/ 372 h 490"/>
                <a:gd name="T28" fmla="*/ 18 w 599"/>
                <a:gd name="T29" fmla="*/ 333 h 490"/>
                <a:gd name="T30" fmla="*/ 0 w 599"/>
                <a:gd name="T31" fmla="*/ 303 h 490"/>
                <a:gd name="T32" fmla="*/ 24 w 599"/>
                <a:gd name="T33" fmla="*/ 317 h 490"/>
                <a:gd name="T34" fmla="*/ 43 w 599"/>
                <a:gd name="T35" fmla="*/ 291 h 490"/>
                <a:gd name="T36" fmla="*/ 63 w 599"/>
                <a:gd name="T37" fmla="*/ 258 h 490"/>
                <a:gd name="T38" fmla="*/ 100 w 599"/>
                <a:gd name="T39" fmla="*/ 238 h 490"/>
                <a:gd name="T40" fmla="*/ 88 w 599"/>
                <a:gd name="T41" fmla="*/ 218 h 490"/>
                <a:gd name="T42" fmla="*/ 80 w 599"/>
                <a:gd name="T43" fmla="*/ 172 h 490"/>
                <a:gd name="T44" fmla="*/ 141 w 599"/>
                <a:gd name="T45" fmla="*/ 170 h 490"/>
                <a:gd name="T46" fmla="*/ 152 w 599"/>
                <a:gd name="T47" fmla="*/ 130 h 490"/>
                <a:gd name="T48" fmla="*/ 178 w 599"/>
                <a:gd name="T49" fmla="*/ 91 h 490"/>
                <a:gd name="T50" fmla="*/ 193 w 599"/>
                <a:gd name="T51" fmla="*/ 63 h 490"/>
                <a:gd name="T52" fmla="*/ 214 w 599"/>
                <a:gd name="T53" fmla="*/ 43 h 490"/>
                <a:gd name="T54" fmla="*/ 234 w 599"/>
                <a:gd name="T55" fmla="*/ 22 h 490"/>
                <a:gd name="T56" fmla="*/ 330 w 599"/>
                <a:gd name="T57" fmla="*/ 2 h 490"/>
                <a:gd name="T58" fmla="*/ 351 w 599"/>
                <a:gd name="T59" fmla="*/ 0 h 490"/>
                <a:gd name="T60" fmla="*/ 370 w 599"/>
                <a:gd name="T61" fmla="*/ 0 h 490"/>
                <a:gd name="T62" fmla="*/ 402 w 599"/>
                <a:gd name="T63" fmla="*/ 19 h 490"/>
                <a:gd name="T64" fmla="*/ 446 w 599"/>
                <a:gd name="T65" fmla="*/ 33 h 490"/>
                <a:gd name="T66" fmla="*/ 471 w 599"/>
                <a:gd name="T67" fmla="*/ 35 h 490"/>
                <a:gd name="T68" fmla="*/ 485 w 599"/>
                <a:gd name="T69" fmla="*/ 17 h 490"/>
                <a:gd name="T70" fmla="*/ 503 w 599"/>
                <a:gd name="T71" fmla="*/ 23 h 490"/>
                <a:gd name="T72" fmla="*/ 514 w 599"/>
                <a:gd name="T73" fmla="*/ 82 h 490"/>
                <a:gd name="T74" fmla="*/ 553 w 599"/>
                <a:gd name="T75" fmla="*/ 97 h 490"/>
                <a:gd name="T76" fmla="*/ 547 w 599"/>
                <a:gd name="T77" fmla="*/ 115 h 490"/>
                <a:gd name="T78" fmla="*/ 599 w 599"/>
                <a:gd name="T79" fmla="*/ 141 h 490"/>
                <a:gd name="T80" fmla="*/ 565 w 599"/>
                <a:gd name="T81" fmla="*/ 205 h 490"/>
                <a:gd name="T82" fmla="*/ 540 w 599"/>
                <a:gd name="T83" fmla="*/ 248 h 490"/>
                <a:gd name="T84" fmla="*/ 527 w 599"/>
                <a:gd name="T85" fmla="*/ 235 h 490"/>
                <a:gd name="T86" fmla="*/ 501 w 599"/>
                <a:gd name="T87" fmla="*/ 197 h 490"/>
                <a:gd name="T88" fmla="*/ 467 w 599"/>
                <a:gd name="T89" fmla="*/ 166 h 490"/>
                <a:gd name="T90" fmla="*/ 400 w 599"/>
                <a:gd name="T91" fmla="*/ 146 h 490"/>
                <a:gd name="T92" fmla="*/ 340 w 599"/>
                <a:gd name="T93" fmla="*/ 163 h 490"/>
                <a:gd name="T94" fmla="*/ 298 w 599"/>
                <a:gd name="T95" fmla="*/ 196 h 490"/>
                <a:gd name="T96" fmla="*/ 247 w 599"/>
                <a:gd name="T97" fmla="*/ 222 h 490"/>
                <a:gd name="T98" fmla="*/ 227 w 599"/>
                <a:gd name="T99" fmla="*/ 218 h 490"/>
                <a:gd name="T100" fmla="*/ 223 w 599"/>
                <a:gd name="T101" fmla="*/ 234 h 490"/>
                <a:gd name="T102" fmla="*/ 222 w 599"/>
                <a:gd name="T103" fmla="*/ 257 h 490"/>
                <a:gd name="T104" fmla="*/ 229 w 599"/>
                <a:gd name="T105" fmla="*/ 264 h 490"/>
                <a:gd name="T106" fmla="*/ 226 w 599"/>
                <a:gd name="T107" fmla="*/ 277 h 490"/>
                <a:gd name="T108" fmla="*/ 214 w 599"/>
                <a:gd name="T109" fmla="*/ 307 h 490"/>
                <a:gd name="T110" fmla="*/ 209 w 599"/>
                <a:gd name="T111" fmla="*/ 303 h 490"/>
                <a:gd name="T112" fmla="*/ 174 w 599"/>
                <a:gd name="T113" fmla="*/ 34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90">
                  <a:moveTo>
                    <a:pt x="174" y="343"/>
                  </a:moveTo>
                  <a:lnTo>
                    <a:pt x="170" y="362"/>
                  </a:lnTo>
                  <a:lnTo>
                    <a:pt x="151" y="356"/>
                  </a:lnTo>
                  <a:lnTo>
                    <a:pt x="141" y="363"/>
                  </a:lnTo>
                  <a:lnTo>
                    <a:pt x="132" y="392"/>
                  </a:lnTo>
                  <a:lnTo>
                    <a:pt x="138" y="422"/>
                  </a:lnTo>
                  <a:lnTo>
                    <a:pt x="118" y="431"/>
                  </a:lnTo>
                  <a:lnTo>
                    <a:pt x="118" y="451"/>
                  </a:lnTo>
                  <a:lnTo>
                    <a:pt x="137" y="461"/>
                  </a:lnTo>
                  <a:lnTo>
                    <a:pt x="142" y="489"/>
                  </a:lnTo>
                  <a:lnTo>
                    <a:pt x="137" y="490"/>
                  </a:lnTo>
                  <a:lnTo>
                    <a:pt x="106" y="463"/>
                  </a:lnTo>
                  <a:lnTo>
                    <a:pt x="92" y="461"/>
                  </a:lnTo>
                  <a:lnTo>
                    <a:pt x="86" y="461"/>
                  </a:lnTo>
                  <a:lnTo>
                    <a:pt x="64" y="480"/>
                  </a:lnTo>
                  <a:lnTo>
                    <a:pt x="54" y="473"/>
                  </a:lnTo>
                  <a:lnTo>
                    <a:pt x="49" y="477"/>
                  </a:lnTo>
                  <a:lnTo>
                    <a:pt x="33" y="457"/>
                  </a:lnTo>
                  <a:lnTo>
                    <a:pt x="4" y="473"/>
                  </a:lnTo>
                  <a:lnTo>
                    <a:pt x="2" y="458"/>
                  </a:lnTo>
                  <a:lnTo>
                    <a:pt x="14" y="440"/>
                  </a:lnTo>
                  <a:lnTo>
                    <a:pt x="14" y="434"/>
                  </a:lnTo>
                  <a:lnTo>
                    <a:pt x="34" y="411"/>
                  </a:lnTo>
                  <a:lnTo>
                    <a:pt x="30" y="404"/>
                  </a:lnTo>
                  <a:lnTo>
                    <a:pt x="15" y="405"/>
                  </a:lnTo>
                  <a:lnTo>
                    <a:pt x="15" y="398"/>
                  </a:lnTo>
                  <a:lnTo>
                    <a:pt x="23" y="396"/>
                  </a:lnTo>
                  <a:lnTo>
                    <a:pt x="23" y="372"/>
                  </a:lnTo>
                  <a:lnTo>
                    <a:pt x="14" y="350"/>
                  </a:lnTo>
                  <a:lnTo>
                    <a:pt x="18" y="333"/>
                  </a:lnTo>
                  <a:lnTo>
                    <a:pt x="4" y="317"/>
                  </a:lnTo>
                  <a:lnTo>
                    <a:pt x="0" y="303"/>
                  </a:lnTo>
                  <a:lnTo>
                    <a:pt x="5" y="295"/>
                  </a:lnTo>
                  <a:lnTo>
                    <a:pt x="24" y="317"/>
                  </a:lnTo>
                  <a:lnTo>
                    <a:pt x="27" y="316"/>
                  </a:lnTo>
                  <a:lnTo>
                    <a:pt x="43" y="291"/>
                  </a:lnTo>
                  <a:lnTo>
                    <a:pt x="54" y="287"/>
                  </a:lnTo>
                  <a:lnTo>
                    <a:pt x="63" y="258"/>
                  </a:lnTo>
                  <a:lnTo>
                    <a:pt x="85" y="249"/>
                  </a:lnTo>
                  <a:lnTo>
                    <a:pt x="100" y="238"/>
                  </a:lnTo>
                  <a:lnTo>
                    <a:pt x="99" y="228"/>
                  </a:lnTo>
                  <a:lnTo>
                    <a:pt x="88" y="218"/>
                  </a:lnTo>
                  <a:lnTo>
                    <a:pt x="67" y="179"/>
                  </a:lnTo>
                  <a:lnTo>
                    <a:pt x="80" y="172"/>
                  </a:lnTo>
                  <a:lnTo>
                    <a:pt x="119" y="176"/>
                  </a:lnTo>
                  <a:lnTo>
                    <a:pt x="141" y="170"/>
                  </a:lnTo>
                  <a:lnTo>
                    <a:pt x="158" y="144"/>
                  </a:lnTo>
                  <a:lnTo>
                    <a:pt x="152" y="130"/>
                  </a:lnTo>
                  <a:lnTo>
                    <a:pt x="164" y="97"/>
                  </a:lnTo>
                  <a:lnTo>
                    <a:pt x="178" y="91"/>
                  </a:lnTo>
                  <a:lnTo>
                    <a:pt x="180" y="81"/>
                  </a:lnTo>
                  <a:lnTo>
                    <a:pt x="193" y="63"/>
                  </a:lnTo>
                  <a:lnTo>
                    <a:pt x="204" y="38"/>
                  </a:lnTo>
                  <a:lnTo>
                    <a:pt x="214" y="43"/>
                  </a:lnTo>
                  <a:lnTo>
                    <a:pt x="224" y="40"/>
                  </a:lnTo>
                  <a:lnTo>
                    <a:pt x="234" y="22"/>
                  </a:lnTo>
                  <a:lnTo>
                    <a:pt x="312" y="23"/>
                  </a:lnTo>
                  <a:lnTo>
                    <a:pt x="330" y="2"/>
                  </a:lnTo>
                  <a:lnTo>
                    <a:pt x="343" y="6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7" y="10"/>
                  </a:lnTo>
                  <a:lnTo>
                    <a:pt x="402" y="19"/>
                  </a:lnTo>
                  <a:lnTo>
                    <a:pt x="433" y="16"/>
                  </a:lnTo>
                  <a:lnTo>
                    <a:pt x="446" y="33"/>
                  </a:lnTo>
                  <a:lnTo>
                    <a:pt x="459" y="39"/>
                  </a:lnTo>
                  <a:lnTo>
                    <a:pt x="471" y="35"/>
                  </a:lnTo>
                  <a:lnTo>
                    <a:pt x="478" y="20"/>
                  </a:lnTo>
                  <a:lnTo>
                    <a:pt x="485" y="17"/>
                  </a:lnTo>
                  <a:lnTo>
                    <a:pt x="490" y="26"/>
                  </a:lnTo>
                  <a:lnTo>
                    <a:pt x="503" y="23"/>
                  </a:lnTo>
                  <a:lnTo>
                    <a:pt x="511" y="46"/>
                  </a:lnTo>
                  <a:lnTo>
                    <a:pt x="514" y="82"/>
                  </a:lnTo>
                  <a:lnTo>
                    <a:pt x="549" y="82"/>
                  </a:lnTo>
                  <a:lnTo>
                    <a:pt x="553" y="97"/>
                  </a:lnTo>
                  <a:lnTo>
                    <a:pt x="544" y="107"/>
                  </a:lnTo>
                  <a:lnTo>
                    <a:pt x="547" y="115"/>
                  </a:lnTo>
                  <a:lnTo>
                    <a:pt x="560" y="137"/>
                  </a:lnTo>
                  <a:lnTo>
                    <a:pt x="599" y="141"/>
                  </a:lnTo>
                  <a:lnTo>
                    <a:pt x="599" y="141"/>
                  </a:lnTo>
                  <a:lnTo>
                    <a:pt x="565" y="205"/>
                  </a:lnTo>
                  <a:lnTo>
                    <a:pt x="553" y="270"/>
                  </a:lnTo>
                  <a:lnTo>
                    <a:pt x="540" y="248"/>
                  </a:lnTo>
                  <a:lnTo>
                    <a:pt x="528" y="248"/>
                  </a:lnTo>
                  <a:lnTo>
                    <a:pt x="527" y="235"/>
                  </a:lnTo>
                  <a:lnTo>
                    <a:pt x="508" y="216"/>
                  </a:lnTo>
                  <a:lnTo>
                    <a:pt x="501" y="197"/>
                  </a:lnTo>
                  <a:lnTo>
                    <a:pt x="475" y="186"/>
                  </a:lnTo>
                  <a:lnTo>
                    <a:pt x="467" y="166"/>
                  </a:lnTo>
                  <a:lnTo>
                    <a:pt x="409" y="156"/>
                  </a:lnTo>
                  <a:lnTo>
                    <a:pt x="400" y="146"/>
                  </a:lnTo>
                  <a:lnTo>
                    <a:pt x="344" y="154"/>
                  </a:lnTo>
                  <a:lnTo>
                    <a:pt x="340" y="163"/>
                  </a:lnTo>
                  <a:lnTo>
                    <a:pt x="296" y="185"/>
                  </a:lnTo>
                  <a:lnTo>
                    <a:pt x="298" y="196"/>
                  </a:lnTo>
                  <a:lnTo>
                    <a:pt x="258" y="203"/>
                  </a:lnTo>
                  <a:lnTo>
                    <a:pt x="247" y="222"/>
                  </a:lnTo>
                  <a:lnTo>
                    <a:pt x="243" y="212"/>
                  </a:lnTo>
                  <a:lnTo>
                    <a:pt x="227" y="218"/>
                  </a:lnTo>
                  <a:lnTo>
                    <a:pt x="229" y="229"/>
                  </a:lnTo>
                  <a:lnTo>
                    <a:pt x="223" y="234"/>
                  </a:lnTo>
                  <a:lnTo>
                    <a:pt x="227" y="242"/>
                  </a:lnTo>
                  <a:lnTo>
                    <a:pt x="222" y="257"/>
                  </a:lnTo>
                  <a:lnTo>
                    <a:pt x="227" y="254"/>
                  </a:lnTo>
                  <a:lnTo>
                    <a:pt x="229" y="264"/>
                  </a:lnTo>
                  <a:lnTo>
                    <a:pt x="223" y="267"/>
                  </a:lnTo>
                  <a:lnTo>
                    <a:pt x="226" y="277"/>
                  </a:lnTo>
                  <a:lnTo>
                    <a:pt x="210" y="294"/>
                  </a:lnTo>
                  <a:lnTo>
                    <a:pt x="214" y="307"/>
                  </a:lnTo>
                  <a:lnTo>
                    <a:pt x="210" y="310"/>
                  </a:lnTo>
                  <a:lnTo>
                    <a:pt x="209" y="303"/>
                  </a:lnTo>
                  <a:lnTo>
                    <a:pt x="201" y="304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13592493" y="4378037"/>
              <a:ext cx="163513" cy="88900"/>
            </a:xfrm>
            <a:custGeom>
              <a:avLst/>
              <a:gdLst>
                <a:gd name="T0" fmla="*/ 72 w 310"/>
                <a:gd name="T1" fmla="*/ 47 h 167"/>
                <a:gd name="T2" fmla="*/ 111 w 310"/>
                <a:gd name="T3" fmla="*/ 26 h 167"/>
                <a:gd name="T4" fmla="*/ 114 w 310"/>
                <a:gd name="T5" fmla="*/ 8 h 167"/>
                <a:gd name="T6" fmla="*/ 152 w 310"/>
                <a:gd name="T7" fmla="*/ 20 h 167"/>
                <a:gd name="T8" fmla="*/ 182 w 310"/>
                <a:gd name="T9" fmla="*/ 21 h 167"/>
                <a:gd name="T10" fmla="*/ 201 w 310"/>
                <a:gd name="T11" fmla="*/ 0 h 167"/>
                <a:gd name="T12" fmla="*/ 211 w 310"/>
                <a:gd name="T13" fmla="*/ 7 h 167"/>
                <a:gd name="T14" fmla="*/ 206 w 310"/>
                <a:gd name="T15" fmla="*/ 24 h 167"/>
                <a:gd name="T16" fmla="*/ 209 w 310"/>
                <a:gd name="T17" fmla="*/ 31 h 167"/>
                <a:gd name="T18" fmla="*/ 216 w 310"/>
                <a:gd name="T19" fmla="*/ 31 h 167"/>
                <a:gd name="T20" fmla="*/ 219 w 310"/>
                <a:gd name="T21" fmla="*/ 24 h 167"/>
                <a:gd name="T22" fmla="*/ 227 w 310"/>
                <a:gd name="T23" fmla="*/ 23 h 167"/>
                <a:gd name="T24" fmla="*/ 247 w 310"/>
                <a:gd name="T25" fmla="*/ 27 h 167"/>
                <a:gd name="T26" fmla="*/ 247 w 310"/>
                <a:gd name="T27" fmla="*/ 34 h 167"/>
                <a:gd name="T28" fmla="*/ 239 w 310"/>
                <a:gd name="T29" fmla="*/ 40 h 167"/>
                <a:gd name="T30" fmla="*/ 242 w 310"/>
                <a:gd name="T31" fmla="*/ 49 h 167"/>
                <a:gd name="T32" fmla="*/ 264 w 310"/>
                <a:gd name="T33" fmla="*/ 53 h 167"/>
                <a:gd name="T34" fmla="*/ 278 w 310"/>
                <a:gd name="T35" fmla="*/ 65 h 167"/>
                <a:gd name="T36" fmla="*/ 286 w 310"/>
                <a:gd name="T37" fmla="*/ 63 h 167"/>
                <a:gd name="T38" fmla="*/ 310 w 310"/>
                <a:gd name="T39" fmla="*/ 83 h 167"/>
                <a:gd name="T40" fmla="*/ 310 w 310"/>
                <a:gd name="T41" fmla="*/ 83 h 167"/>
                <a:gd name="T42" fmla="*/ 307 w 310"/>
                <a:gd name="T43" fmla="*/ 101 h 167"/>
                <a:gd name="T44" fmla="*/ 300 w 310"/>
                <a:gd name="T45" fmla="*/ 103 h 167"/>
                <a:gd name="T46" fmla="*/ 280 w 310"/>
                <a:gd name="T47" fmla="*/ 93 h 167"/>
                <a:gd name="T48" fmla="*/ 274 w 310"/>
                <a:gd name="T49" fmla="*/ 99 h 167"/>
                <a:gd name="T50" fmla="*/ 245 w 310"/>
                <a:gd name="T51" fmla="*/ 95 h 167"/>
                <a:gd name="T52" fmla="*/ 215 w 310"/>
                <a:gd name="T53" fmla="*/ 98 h 167"/>
                <a:gd name="T54" fmla="*/ 202 w 310"/>
                <a:gd name="T55" fmla="*/ 108 h 167"/>
                <a:gd name="T56" fmla="*/ 202 w 310"/>
                <a:gd name="T57" fmla="*/ 115 h 167"/>
                <a:gd name="T58" fmla="*/ 196 w 310"/>
                <a:gd name="T59" fmla="*/ 122 h 167"/>
                <a:gd name="T60" fmla="*/ 175 w 310"/>
                <a:gd name="T61" fmla="*/ 124 h 167"/>
                <a:gd name="T62" fmla="*/ 153 w 310"/>
                <a:gd name="T63" fmla="*/ 141 h 167"/>
                <a:gd name="T64" fmla="*/ 144 w 310"/>
                <a:gd name="T65" fmla="*/ 141 h 167"/>
                <a:gd name="T66" fmla="*/ 130 w 310"/>
                <a:gd name="T67" fmla="*/ 124 h 167"/>
                <a:gd name="T68" fmla="*/ 104 w 310"/>
                <a:gd name="T69" fmla="*/ 128 h 167"/>
                <a:gd name="T70" fmla="*/ 91 w 310"/>
                <a:gd name="T71" fmla="*/ 132 h 167"/>
                <a:gd name="T72" fmla="*/ 85 w 310"/>
                <a:gd name="T73" fmla="*/ 142 h 167"/>
                <a:gd name="T74" fmla="*/ 75 w 310"/>
                <a:gd name="T75" fmla="*/ 138 h 167"/>
                <a:gd name="T76" fmla="*/ 58 w 310"/>
                <a:gd name="T77" fmla="*/ 154 h 167"/>
                <a:gd name="T78" fmla="*/ 55 w 310"/>
                <a:gd name="T79" fmla="*/ 163 h 167"/>
                <a:gd name="T80" fmla="*/ 43 w 310"/>
                <a:gd name="T81" fmla="*/ 167 h 167"/>
                <a:gd name="T82" fmla="*/ 43 w 310"/>
                <a:gd name="T83" fmla="*/ 167 h 167"/>
                <a:gd name="T84" fmla="*/ 10 w 310"/>
                <a:gd name="T85" fmla="*/ 154 h 167"/>
                <a:gd name="T86" fmla="*/ 22 w 310"/>
                <a:gd name="T87" fmla="*/ 144 h 167"/>
                <a:gd name="T88" fmla="*/ 28 w 310"/>
                <a:gd name="T89" fmla="*/ 89 h 167"/>
                <a:gd name="T90" fmla="*/ 0 w 310"/>
                <a:gd name="T91" fmla="*/ 67 h 167"/>
                <a:gd name="T92" fmla="*/ 2 w 310"/>
                <a:gd name="T93" fmla="*/ 62 h 167"/>
                <a:gd name="T94" fmla="*/ 7 w 310"/>
                <a:gd name="T95" fmla="*/ 59 h 167"/>
                <a:gd name="T96" fmla="*/ 36 w 310"/>
                <a:gd name="T97" fmla="*/ 73 h 167"/>
                <a:gd name="T98" fmla="*/ 46 w 310"/>
                <a:gd name="T99" fmla="*/ 70 h 167"/>
                <a:gd name="T100" fmla="*/ 72 w 310"/>
                <a:gd name="T101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167">
                  <a:moveTo>
                    <a:pt x="72" y="47"/>
                  </a:moveTo>
                  <a:lnTo>
                    <a:pt x="111" y="26"/>
                  </a:lnTo>
                  <a:lnTo>
                    <a:pt x="114" y="8"/>
                  </a:lnTo>
                  <a:lnTo>
                    <a:pt x="152" y="20"/>
                  </a:lnTo>
                  <a:lnTo>
                    <a:pt x="182" y="21"/>
                  </a:lnTo>
                  <a:lnTo>
                    <a:pt x="201" y="0"/>
                  </a:lnTo>
                  <a:lnTo>
                    <a:pt x="211" y="7"/>
                  </a:lnTo>
                  <a:lnTo>
                    <a:pt x="206" y="24"/>
                  </a:lnTo>
                  <a:lnTo>
                    <a:pt x="209" y="31"/>
                  </a:lnTo>
                  <a:lnTo>
                    <a:pt x="216" y="31"/>
                  </a:lnTo>
                  <a:lnTo>
                    <a:pt x="219" y="24"/>
                  </a:lnTo>
                  <a:lnTo>
                    <a:pt x="227" y="23"/>
                  </a:lnTo>
                  <a:lnTo>
                    <a:pt x="247" y="27"/>
                  </a:lnTo>
                  <a:lnTo>
                    <a:pt x="247" y="34"/>
                  </a:lnTo>
                  <a:lnTo>
                    <a:pt x="239" y="40"/>
                  </a:lnTo>
                  <a:lnTo>
                    <a:pt x="242" y="49"/>
                  </a:lnTo>
                  <a:lnTo>
                    <a:pt x="264" y="53"/>
                  </a:lnTo>
                  <a:lnTo>
                    <a:pt x="278" y="65"/>
                  </a:lnTo>
                  <a:lnTo>
                    <a:pt x="286" y="6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07" y="101"/>
                  </a:lnTo>
                  <a:lnTo>
                    <a:pt x="300" y="103"/>
                  </a:lnTo>
                  <a:lnTo>
                    <a:pt x="280" y="93"/>
                  </a:lnTo>
                  <a:lnTo>
                    <a:pt x="274" y="99"/>
                  </a:lnTo>
                  <a:lnTo>
                    <a:pt x="245" y="95"/>
                  </a:lnTo>
                  <a:lnTo>
                    <a:pt x="215" y="98"/>
                  </a:lnTo>
                  <a:lnTo>
                    <a:pt x="202" y="108"/>
                  </a:lnTo>
                  <a:lnTo>
                    <a:pt x="202" y="115"/>
                  </a:lnTo>
                  <a:lnTo>
                    <a:pt x="196" y="122"/>
                  </a:lnTo>
                  <a:lnTo>
                    <a:pt x="175" y="124"/>
                  </a:lnTo>
                  <a:lnTo>
                    <a:pt x="153" y="141"/>
                  </a:lnTo>
                  <a:lnTo>
                    <a:pt x="144" y="141"/>
                  </a:lnTo>
                  <a:lnTo>
                    <a:pt x="130" y="124"/>
                  </a:lnTo>
                  <a:lnTo>
                    <a:pt x="104" y="128"/>
                  </a:lnTo>
                  <a:lnTo>
                    <a:pt x="91" y="132"/>
                  </a:lnTo>
                  <a:lnTo>
                    <a:pt x="85" y="142"/>
                  </a:lnTo>
                  <a:lnTo>
                    <a:pt x="75" y="138"/>
                  </a:lnTo>
                  <a:lnTo>
                    <a:pt x="58" y="154"/>
                  </a:lnTo>
                  <a:lnTo>
                    <a:pt x="55" y="163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10" y="154"/>
                  </a:lnTo>
                  <a:lnTo>
                    <a:pt x="22" y="144"/>
                  </a:lnTo>
                  <a:lnTo>
                    <a:pt x="28" y="89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7" y="59"/>
                  </a:lnTo>
                  <a:lnTo>
                    <a:pt x="36" y="73"/>
                  </a:lnTo>
                  <a:lnTo>
                    <a:pt x="46" y="70"/>
                  </a:lnTo>
                  <a:lnTo>
                    <a:pt x="72" y="4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3"/>
            <p:cNvSpPr>
              <a:spLocks noEditPoints="1"/>
            </p:cNvSpPr>
            <p:nvPr/>
          </p:nvSpPr>
          <p:spPr bwMode="auto">
            <a:xfrm>
              <a:off x="12914630" y="4649499"/>
              <a:ext cx="257175" cy="246063"/>
            </a:xfrm>
            <a:custGeom>
              <a:avLst/>
              <a:gdLst>
                <a:gd name="T0" fmla="*/ 245 w 486"/>
                <a:gd name="T1" fmla="*/ 438 h 463"/>
                <a:gd name="T2" fmla="*/ 218 w 486"/>
                <a:gd name="T3" fmla="*/ 437 h 463"/>
                <a:gd name="T4" fmla="*/ 176 w 486"/>
                <a:gd name="T5" fmla="*/ 454 h 463"/>
                <a:gd name="T6" fmla="*/ 141 w 486"/>
                <a:gd name="T7" fmla="*/ 435 h 463"/>
                <a:gd name="T8" fmla="*/ 163 w 486"/>
                <a:gd name="T9" fmla="*/ 395 h 463"/>
                <a:gd name="T10" fmla="*/ 213 w 486"/>
                <a:gd name="T11" fmla="*/ 301 h 463"/>
                <a:gd name="T12" fmla="*/ 218 w 486"/>
                <a:gd name="T13" fmla="*/ 293 h 463"/>
                <a:gd name="T14" fmla="*/ 248 w 486"/>
                <a:gd name="T15" fmla="*/ 235 h 463"/>
                <a:gd name="T16" fmla="*/ 176 w 486"/>
                <a:gd name="T17" fmla="*/ 242 h 463"/>
                <a:gd name="T18" fmla="*/ 225 w 486"/>
                <a:gd name="T19" fmla="*/ 175 h 463"/>
                <a:gd name="T20" fmla="*/ 200 w 486"/>
                <a:gd name="T21" fmla="*/ 144 h 463"/>
                <a:gd name="T22" fmla="*/ 166 w 486"/>
                <a:gd name="T23" fmla="*/ 87 h 463"/>
                <a:gd name="T24" fmla="*/ 193 w 486"/>
                <a:gd name="T25" fmla="*/ 79 h 463"/>
                <a:gd name="T26" fmla="*/ 247 w 486"/>
                <a:gd name="T27" fmla="*/ 36 h 463"/>
                <a:gd name="T28" fmla="*/ 274 w 486"/>
                <a:gd name="T29" fmla="*/ 17 h 463"/>
                <a:gd name="T30" fmla="*/ 313 w 486"/>
                <a:gd name="T31" fmla="*/ 38 h 463"/>
                <a:gd name="T32" fmla="*/ 340 w 486"/>
                <a:gd name="T33" fmla="*/ 59 h 463"/>
                <a:gd name="T34" fmla="*/ 365 w 486"/>
                <a:gd name="T35" fmla="*/ 72 h 463"/>
                <a:gd name="T36" fmla="*/ 362 w 486"/>
                <a:gd name="T37" fmla="*/ 23 h 463"/>
                <a:gd name="T38" fmla="*/ 408 w 486"/>
                <a:gd name="T39" fmla="*/ 4 h 463"/>
                <a:gd name="T40" fmla="*/ 445 w 486"/>
                <a:gd name="T41" fmla="*/ 59 h 463"/>
                <a:gd name="T42" fmla="*/ 486 w 486"/>
                <a:gd name="T43" fmla="*/ 153 h 463"/>
                <a:gd name="T44" fmla="*/ 453 w 486"/>
                <a:gd name="T45" fmla="*/ 173 h 463"/>
                <a:gd name="T46" fmla="*/ 431 w 486"/>
                <a:gd name="T47" fmla="*/ 218 h 463"/>
                <a:gd name="T48" fmla="*/ 409 w 486"/>
                <a:gd name="T49" fmla="*/ 254 h 463"/>
                <a:gd name="T50" fmla="*/ 383 w 486"/>
                <a:gd name="T51" fmla="*/ 268 h 463"/>
                <a:gd name="T52" fmla="*/ 376 w 486"/>
                <a:gd name="T53" fmla="*/ 317 h 463"/>
                <a:gd name="T54" fmla="*/ 395 w 486"/>
                <a:gd name="T55" fmla="*/ 352 h 463"/>
                <a:gd name="T56" fmla="*/ 388 w 486"/>
                <a:gd name="T57" fmla="*/ 382 h 463"/>
                <a:gd name="T58" fmla="*/ 408 w 486"/>
                <a:gd name="T59" fmla="*/ 434 h 463"/>
                <a:gd name="T60" fmla="*/ 359 w 486"/>
                <a:gd name="T61" fmla="*/ 451 h 463"/>
                <a:gd name="T62" fmla="*/ 319 w 486"/>
                <a:gd name="T63" fmla="*/ 460 h 463"/>
                <a:gd name="T64" fmla="*/ 172 w 486"/>
                <a:gd name="T65" fmla="*/ 281 h 463"/>
                <a:gd name="T66" fmla="*/ 163 w 486"/>
                <a:gd name="T67" fmla="*/ 320 h 463"/>
                <a:gd name="T68" fmla="*/ 117 w 486"/>
                <a:gd name="T69" fmla="*/ 333 h 463"/>
                <a:gd name="T70" fmla="*/ 91 w 486"/>
                <a:gd name="T71" fmla="*/ 324 h 463"/>
                <a:gd name="T72" fmla="*/ 94 w 486"/>
                <a:gd name="T73" fmla="*/ 346 h 463"/>
                <a:gd name="T74" fmla="*/ 48 w 486"/>
                <a:gd name="T75" fmla="*/ 404 h 463"/>
                <a:gd name="T76" fmla="*/ 22 w 486"/>
                <a:gd name="T77" fmla="*/ 437 h 463"/>
                <a:gd name="T78" fmla="*/ 0 w 486"/>
                <a:gd name="T79" fmla="*/ 398 h 463"/>
                <a:gd name="T80" fmla="*/ 4 w 486"/>
                <a:gd name="T81" fmla="*/ 349 h 463"/>
                <a:gd name="T82" fmla="*/ 53 w 486"/>
                <a:gd name="T83" fmla="*/ 274 h 463"/>
                <a:gd name="T84" fmla="*/ 81 w 486"/>
                <a:gd name="T85" fmla="*/ 293 h 463"/>
                <a:gd name="T86" fmla="*/ 125 w 486"/>
                <a:gd name="T87" fmla="*/ 283 h 463"/>
                <a:gd name="T88" fmla="*/ 163 w 486"/>
                <a:gd name="T89" fmla="*/ 283 h 463"/>
                <a:gd name="T90" fmla="*/ 79 w 486"/>
                <a:gd name="T91" fmla="*/ 388 h 463"/>
                <a:gd name="T92" fmla="*/ 79 w 486"/>
                <a:gd name="T93" fmla="*/ 440 h 463"/>
                <a:gd name="T94" fmla="*/ 53 w 486"/>
                <a:gd name="T95" fmla="*/ 434 h 463"/>
                <a:gd name="T96" fmla="*/ 71 w 486"/>
                <a:gd name="T97" fmla="*/ 411 h 463"/>
                <a:gd name="T98" fmla="*/ 157 w 486"/>
                <a:gd name="T99" fmla="*/ 270 h 463"/>
                <a:gd name="T100" fmla="*/ 176 w 486"/>
                <a:gd name="T101" fmla="*/ 25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6" h="463">
                  <a:moveTo>
                    <a:pt x="272" y="458"/>
                  </a:moveTo>
                  <a:lnTo>
                    <a:pt x="249" y="447"/>
                  </a:lnTo>
                  <a:lnTo>
                    <a:pt x="245" y="438"/>
                  </a:lnTo>
                  <a:lnTo>
                    <a:pt x="235" y="435"/>
                  </a:lnTo>
                  <a:lnTo>
                    <a:pt x="228" y="424"/>
                  </a:lnTo>
                  <a:lnTo>
                    <a:pt x="218" y="437"/>
                  </a:lnTo>
                  <a:lnTo>
                    <a:pt x="202" y="444"/>
                  </a:lnTo>
                  <a:lnTo>
                    <a:pt x="186" y="444"/>
                  </a:lnTo>
                  <a:lnTo>
                    <a:pt x="176" y="454"/>
                  </a:lnTo>
                  <a:lnTo>
                    <a:pt x="157" y="451"/>
                  </a:lnTo>
                  <a:lnTo>
                    <a:pt x="151" y="440"/>
                  </a:lnTo>
                  <a:lnTo>
                    <a:pt x="141" y="435"/>
                  </a:lnTo>
                  <a:lnTo>
                    <a:pt x="141" y="435"/>
                  </a:lnTo>
                  <a:lnTo>
                    <a:pt x="144" y="415"/>
                  </a:lnTo>
                  <a:lnTo>
                    <a:pt x="163" y="395"/>
                  </a:lnTo>
                  <a:lnTo>
                    <a:pt x="186" y="347"/>
                  </a:lnTo>
                  <a:lnTo>
                    <a:pt x="216" y="319"/>
                  </a:lnTo>
                  <a:lnTo>
                    <a:pt x="213" y="301"/>
                  </a:lnTo>
                  <a:lnTo>
                    <a:pt x="206" y="300"/>
                  </a:lnTo>
                  <a:lnTo>
                    <a:pt x="205" y="293"/>
                  </a:lnTo>
                  <a:lnTo>
                    <a:pt x="218" y="293"/>
                  </a:lnTo>
                  <a:lnTo>
                    <a:pt x="219" y="288"/>
                  </a:lnTo>
                  <a:lnTo>
                    <a:pt x="203" y="278"/>
                  </a:lnTo>
                  <a:lnTo>
                    <a:pt x="248" y="235"/>
                  </a:lnTo>
                  <a:lnTo>
                    <a:pt x="244" y="232"/>
                  </a:lnTo>
                  <a:lnTo>
                    <a:pt x="223" y="239"/>
                  </a:lnTo>
                  <a:lnTo>
                    <a:pt x="176" y="242"/>
                  </a:lnTo>
                  <a:lnTo>
                    <a:pt x="176" y="235"/>
                  </a:lnTo>
                  <a:lnTo>
                    <a:pt x="225" y="202"/>
                  </a:lnTo>
                  <a:lnTo>
                    <a:pt x="225" y="175"/>
                  </a:lnTo>
                  <a:lnTo>
                    <a:pt x="229" y="169"/>
                  </a:lnTo>
                  <a:lnTo>
                    <a:pt x="213" y="147"/>
                  </a:lnTo>
                  <a:lnTo>
                    <a:pt x="200" y="144"/>
                  </a:lnTo>
                  <a:lnTo>
                    <a:pt x="198" y="130"/>
                  </a:lnTo>
                  <a:lnTo>
                    <a:pt x="172" y="118"/>
                  </a:lnTo>
                  <a:lnTo>
                    <a:pt x="166" y="87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93" y="79"/>
                  </a:lnTo>
                  <a:lnTo>
                    <a:pt x="190" y="61"/>
                  </a:lnTo>
                  <a:lnTo>
                    <a:pt x="219" y="33"/>
                  </a:lnTo>
                  <a:lnTo>
                    <a:pt x="247" y="36"/>
                  </a:lnTo>
                  <a:lnTo>
                    <a:pt x="257" y="10"/>
                  </a:lnTo>
                  <a:lnTo>
                    <a:pt x="259" y="17"/>
                  </a:lnTo>
                  <a:lnTo>
                    <a:pt x="274" y="17"/>
                  </a:lnTo>
                  <a:lnTo>
                    <a:pt x="285" y="28"/>
                  </a:lnTo>
                  <a:lnTo>
                    <a:pt x="313" y="38"/>
                  </a:lnTo>
                  <a:lnTo>
                    <a:pt x="313" y="38"/>
                  </a:lnTo>
                  <a:lnTo>
                    <a:pt x="313" y="42"/>
                  </a:lnTo>
                  <a:lnTo>
                    <a:pt x="329" y="46"/>
                  </a:lnTo>
                  <a:lnTo>
                    <a:pt x="340" y="59"/>
                  </a:lnTo>
                  <a:lnTo>
                    <a:pt x="350" y="61"/>
                  </a:lnTo>
                  <a:lnTo>
                    <a:pt x="357" y="72"/>
                  </a:lnTo>
                  <a:lnTo>
                    <a:pt x="365" y="72"/>
                  </a:lnTo>
                  <a:lnTo>
                    <a:pt x="373" y="61"/>
                  </a:lnTo>
                  <a:lnTo>
                    <a:pt x="378" y="46"/>
                  </a:lnTo>
                  <a:lnTo>
                    <a:pt x="362" y="23"/>
                  </a:lnTo>
                  <a:lnTo>
                    <a:pt x="365" y="10"/>
                  </a:lnTo>
                  <a:lnTo>
                    <a:pt x="383" y="0"/>
                  </a:lnTo>
                  <a:lnTo>
                    <a:pt x="408" y="4"/>
                  </a:lnTo>
                  <a:lnTo>
                    <a:pt x="427" y="25"/>
                  </a:lnTo>
                  <a:lnTo>
                    <a:pt x="431" y="46"/>
                  </a:lnTo>
                  <a:lnTo>
                    <a:pt x="445" y="59"/>
                  </a:lnTo>
                  <a:lnTo>
                    <a:pt x="457" y="90"/>
                  </a:lnTo>
                  <a:lnTo>
                    <a:pt x="460" y="130"/>
                  </a:lnTo>
                  <a:lnTo>
                    <a:pt x="486" y="153"/>
                  </a:lnTo>
                  <a:lnTo>
                    <a:pt x="486" y="153"/>
                  </a:lnTo>
                  <a:lnTo>
                    <a:pt x="463" y="156"/>
                  </a:lnTo>
                  <a:lnTo>
                    <a:pt x="453" y="173"/>
                  </a:lnTo>
                  <a:lnTo>
                    <a:pt x="453" y="190"/>
                  </a:lnTo>
                  <a:lnTo>
                    <a:pt x="435" y="202"/>
                  </a:lnTo>
                  <a:lnTo>
                    <a:pt x="431" y="218"/>
                  </a:lnTo>
                  <a:lnTo>
                    <a:pt x="421" y="218"/>
                  </a:lnTo>
                  <a:lnTo>
                    <a:pt x="414" y="228"/>
                  </a:lnTo>
                  <a:lnTo>
                    <a:pt x="409" y="254"/>
                  </a:lnTo>
                  <a:lnTo>
                    <a:pt x="401" y="260"/>
                  </a:lnTo>
                  <a:lnTo>
                    <a:pt x="388" y="255"/>
                  </a:lnTo>
                  <a:lnTo>
                    <a:pt x="383" y="268"/>
                  </a:lnTo>
                  <a:lnTo>
                    <a:pt x="376" y="271"/>
                  </a:lnTo>
                  <a:lnTo>
                    <a:pt x="372" y="297"/>
                  </a:lnTo>
                  <a:lnTo>
                    <a:pt x="376" y="317"/>
                  </a:lnTo>
                  <a:lnTo>
                    <a:pt x="383" y="329"/>
                  </a:lnTo>
                  <a:lnTo>
                    <a:pt x="392" y="330"/>
                  </a:lnTo>
                  <a:lnTo>
                    <a:pt x="395" y="352"/>
                  </a:lnTo>
                  <a:lnTo>
                    <a:pt x="408" y="363"/>
                  </a:lnTo>
                  <a:lnTo>
                    <a:pt x="398" y="382"/>
                  </a:lnTo>
                  <a:lnTo>
                    <a:pt x="388" y="382"/>
                  </a:lnTo>
                  <a:lnTo>
                    <a:pt x="383" y="394"/>
                  </a:lnTo>
                  <a:lnTo>
                    <a:pt x="404" y="418"/>
                  </a:lnTo>
                  <a:lnTo>
                    <a:pt x="408" y="434"/>
                  </a:lnTo>
                  <a:lnTo>
                    <a:pt x="392" y="435"/>
                  </a:lnTo>
                  <a:lnTo>
                    <a:pt x="372" y="430"/>
                  </a:lnTo>
                  <a:lnTo>
                    <a:pt x="359" y="451"/>
                  </a:lnTo>
                  <a:lnTo>
                    <a:pt x="352" y="453"/>
                  </a:lnTo>
                  <a:lnTo>
                    <a:pt x="336" y="447"/>
                  </a:lnTo>
                  <a:lnTo>
                    <a:pt x="319" y="460"/>
                  </a:lnTo>
                  <a:lnTo>
                    <a:pt x="272" y="458"/>
                  </a:lnTo>
                  <a:close/>
                  <a:moveTo>
                    <a:pt x="163" y="283"/>
                  </a:moveTo>
                  <a:lnTo>
                    <a:pt x="172" y="281"/>
                  </a:lnTo>
                  <a:lnTo>
                    <a:pt x="169" y="304"/>
                  </a:lnTo>
                  <a:lnTo>
                    <a:pt x="159" y="319"/>
                  </a:lnTo>
                  <a:lnTo>
                    <a:pt x="163" y="320"/>
                  </a:lnTo>
                  <a:lnTo>
                    <a:pt x="153" y="335"/>
                  </a:lnTo>
                  <a:lnTo>
                    <a:pt x="138" y="342"/>
                  </a:lnTo>
                  <a:lnTo>
                    <a:pt x="117" y="333"/>
                  </a:lnTo>
                  <a:lnTo>
                    <a:pt x="101" y="335"/>
                  </a:lnTo>
                  <a:lnTo>
                    <a:pt x="100" y="327"/>
                  </a:lnTo>
                  <a:lnTo>
                    <a:pt x="91" y="324"/>
                  </a:lnTo>
                  <a:lnTo>
                    <a:pt x="84" y="332"/>
                  </a:lnTo>
                  <a:lnTo>
                    <a:pt x="92" y="339"/>
                  </a:lnTo>
                  <a:lnTo>
                    <a:pt x="94" y="346"/>
                  </a:lnTo>
                  <a:lnTo>
                    <a:pt x="85" y="365"/>
                  </a:lnTo>
                  <a:lnTo>
                    <a:pt x="52" y="389"/>
                  </a:lnTo>
                  <a:lnTo>
                    <a:pt x="48" y="404"/>
                  </a:lnTo>
                  <a:lnTo>
                    <a:pt x="29" y="417"/>
                  </a:lnTo>
                  <a:lnTo>
                    <a:pt x="30" y="434"/>
                  </a:lnTo>
                  <a:lnTo>
                    <a:pt x="22" y="437"/>
                  </a:lnTo>
                  <a:lnTo>
                    <a:pt x="9" y="417"/>
                  </a:lnTo>
                  <a:lnTo>
                    <a:pt x="14" y="402"/>
                  </a:lnTo>
                  <a:lnTo>
                    <a:pt x="0" y="398"/>
                  </a:lnTo>
                  <a:lnTo>
                    <a:pt x="13" y="372"/>
                  </a:lnTo>
                  <a:lnTo>
                    <a:pt x="4" y="362"/>
                  </a:lnTo>
                  <a:lnTo>
                    <a:pt x="4" y="349"/>
                  </a:lnTo>
                  <a:lnTo>
                    <a:pt x="26" y="306"/>
                  </a:lnTo>
                  <a:lnTo>
                    <a:pt x="29" y="286"/>
                  </a:lnTo>
                  <a:lnTo>
                    <a:pt x="53" y="274"/>
                  </a:lnTo>
                  <a:lnTo>
                    <a:pt x="79" y="271"/>
                  </a:lnTo>
                  <a:lnTo>
                    <a:pt x="84" y="275"/>
                  </a:lnTo>
                  <a:lnTo>
                    <a:pt x="81" y="293"/>
                  </a:lnTo>
                  <a:lnTo>
                    <a:pt x="85" y="311"/>
                  </a:lnTo>
                  <a:lnTo>
                    <a:pt x="115" y="296"/>
                  </a:lnTo>
                  <a:lnTo>
                    <a:pt x="125" y="283"/>
                  </a:lnTo>
                  <a:lnTo>
                    <a:pt x="141" y="278"/>
                  </a:lnTo>
                  <a:lnTo>
                    <a:pt x="151" y="286"/>
                  </a:lnTo>
                  <a:lnTo>
                    <a:pt x="163" y="283"/>
                  </a:lnTo>
                  <a:close/>
                  <a:moveTo>
                    <a:pt x="71" y="411"/>
                  </a:moveTo>
                  <a:lnTo>
                    <a:pt x="69" y="398"/>
                  </a:lnTo>
                  <a:lnTo>
                    <a:pt x="79" y="388"/>
                  </a:lnTo>
                  <a:lnTo>
                    <a:pt x="75" y="405"/>
                  </a:lnTo>
                  <a:lnTo>
                    <a:pt x="88" y="435"/>
                  </a:lnTo>
                  <a:lnTo>
                    <a:pt x="79" y="440"/>
                  </a:lnTo>
                  <a:lnTo>
                    <a:pt x="71" y="463"/>
                  </a:lnTo>
                  <a:lnTo>
                    <a:pt x="52" y="448"/>
                  </a:lnTo>
                  <a:lnTo>
                    <a:pt x="53" y="434"/>
                  </a:lnTo>
                  <a:lnTo>
                    <a:pt x="48" y="428"/>
                  </a:lnTo>
                  <a:lnTo>
                    <a:pt x="51" y="412"/>
                  </a:lnTo>
                  <a:lnTo>
                    <a:pt x="71" y="411"/>
                  </a:lnTo>
                  <a:close/>
                  <a:moveTo>
                    <a:pt x="173" y="268"/>
                  </a:moveTo>
                  <a:lnTo>
                    <a:pt x="163" y="273"/>
                  </a:lnTo>
                  <a:lnTo>
                    <a:pt x="157" y="270"/>
                  </a:lnTo>
                  <a:lnTo>
                    <a:pt x="153" y="254"/>
                  </a:lnTo>
                  <a:lnTo>
                    <a:pt x="170" y="238"/>
                  </a:lnTo>
                  <a:lnTo>
                    <a:pt x="176" y="254"/>
                  </a:lnTo>
                  <a:lnTo>
                    <a:pt x="170" y="261"/>
                  </a:lnTo>
                  <a:lnTo>
                    <a:pt x="173" y="26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14597380" y="4087524"/>
              <a:ext cx="158750" cy="122238"/>
            </a:xfrm>
            <a:custGeom>
              <a:avLst/>
              <a:gdLst>
                <a:gd name="T0" fmla="*/ 7 w 300"/>
                <a:gd name="T1" fmla="*/ 98 h 231"/>
                <a:gd name="T2" fmla="*/ 49 w 300"/>
                <a:gd name="T3" fmla="*/ 71 h 231"/>
                <a:gd name="T4" fmla="*/ 71 w 300"/>
                <a:gd name="T5" fmla="*/ 59 h 231"/>
                <a:gd name="T6" fmla="*/ 77 w 300"/>
                <a:gd name="T7" fmla="*/ 0 h 231"/>
                <a:gd name="T8" fmla="*/ 88 w 300"/>
                <a:gd name="T9" fmla="*/ 3 h 231"/>
                <a:gd name="T10" fmla="*/ 107 w 300"/>
                <a:gd name="T11" fmla="*/ 12 h 231"/>
                <a:gd name="T12" fmla="*/ 133 w 300"/>
                <a:gd name="T13" fmla="*/ 27 h 231"/>
                <a:gd name="T14" fmla="*/ 196 w 300"/>
                <a:gd name="T15" fmla="*/ 74 h 231"/>
                <a:gd name="T16" fmla="*/ 205 w 300"/>
                <a:gd name="T17" fmla="*/ 36 h 231"/>
                <a:gd name="T18" fmla="*/ 195 w 300"/>
                <a:gd name="T19" fmla="*/ 22 h 231"/>
                <a:gd name="T20" fmla="*/ 218 w 300"/>
                <a:gd name="T21" fmla="*/ 13 h 231"/>
                <a:gd name="T22" fmla="*/ 271 w 300"/>
                <a:gd name="T23" fmla="*/ 49 h 231"/>
                <a:gd name="T24" fmla="*/ 280 w 300"/>
                <a:gd name="T25" fmla="*/ 59 h 231"/>
                <a:gd name="T26" fmla="*/ 291 w 300"/>
                <a:gd name="T27" fmla="*/ 56 h 231"/>
                <a:gd name="T28" fmla="*/ 293 w 300"/>
                <a:gd name="T29" fmla="*/ 56 h 231"/>
                <a:gd name="T30" fmla="*/ 293 w 300"/>
                <a:gd name="T31" fmla="*/ 56 h 231"/>
                <a:gd name="T32" fmla="*/ 293 w 300"/>
                <a:gd name="T33" fmla="*/ 56 h 231"/>
                <a:gd name="T34" fmla="*/ 300 w 300"/>
                <a:gd name="T35" fmla="*/ 69 h 231"/>
                <a:gd name="T36" fmla="*/ 260 w 300"/>
                <a:gd name="T37" fmla="*/ 82 h 231"/>
                <a:gd name="T38" fmla="*/ 260 w 300"/>
                <a:gd name="T39" fmla="*/ 98 h 231"/>
                <a:gd name="T40" fmla="*/ 274 w 300"/>
                <a:gd name="T41" fmla="*/ 101 h 231"/>
                <a:gd name="T42" fmla="*/ 261 w 300"/>
                <a:gd name="T43" fmla="*/ 112 h 231"/>
                <a:gd name="T44" fmla="*/ 250 w 300"/>
                <a:gd name="T45" fmla="*/ 121 h 231"/>
                <a:gd name="T46" fmla="*/ 264 w 300"/>
                <a:gd name="T47" fmla="*/ 148 h 231"/>
                <a:gd name="T48" fmla="*/ 276 w 300"/>
                <a:gd name="T49" fmla="*/ 176 h 231"/>
                <a:gd name="T50" fmla="*/ 287 w 300"/>
                <a:gd name="T51" fmla="*/ 199 h 231"/>
                <a:gd name="T52" fmla="*/ 263 w 300"/>
                <a:gd name="T53" fmla="*/ 210 h 231"/>
                <a:gd name="T54" fmla="*/ 270 w 300"/>
                <a:gd name="T55" fmla="*/ 222 h 231"/>
                <a:gd name="T56" fmla="*/ 245 w 300"/>
                <a:gd name="T57" fmla="*/ 229 h 231"/>
                <a:gd name="T58" fmla="*/ 242 w 300"/>
                <a:gd name="T59" fmla="*/ 187 h 231"/>
                <a:gd name="T60" fmla="*/ 232 w 300"/>
                <a:gd name="T61" fmla="*/ 163 h 231"/>
                <a:gd name="T62" fmla="*/ 141 w 300"/>
                <a:gd name="T63" fmla="*/ 159 h 231"/>
                <a:gd name="T64" fmla="*/ 82 w 300"/>
                <a:gd name="T65" fmla="*/ 187 h 231"/>
                <a:gd name="T66" fmla="*/ 68 w 300"/>
                <a:gd name="T67" fmla="*/ 231 h 231"/>
                <a:gd name="T68" fmla="*/ 41 w 300"/>
                <a:gd name="T69" fmla="*/ 228 h 231"/>
                <a:gd name="T70" fmla="*/ 26 w 300"/>
                <a:gd name="T71" fmla="*/ 205 h 231"/>
                <a:gd name="T72" fmla="*/ 32 w 300"/>
                <a:gd name="T73" fmla="*/ 167 h 231"/>
                <a:gd name="T74" fmla="*/ 31 w 300"/>
                <a:gd name="T75" fmla="*/ 123 h 231"/>
                <a:gd name="T76" fmla="*/ 0 w 300"/>
                <a:gd name="T77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31">
                  <a:moveTo>
                    <a:pt x="0" y="118"/>
                  </a:moveTo>
                  <a:lnTo>
                    <a:pt x="7" y="98"/>
                  </a:lnTo>
                  <a:lnTo>
                    <a:pt x="41" y="82"/>
                  </a:lnTo>
                  <a:lnTo>
                    <a:pt x="49" y="71"/>
                  </a:lnTo>
                  <a:lnTo>
                    <a:pt x="61" y="69"/>
                  </a:lnTo>
                  <a:lnTo>
                    <a:pt x="71" y="59"/>
                  </a:lnTo>
                  <a:lnTo>
                    <a:pt x="77" y="4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95" y="13"/>
                  </a:lnTo>
                  <a:lnTo>
                    <a:pt x="107" y="12"/>
                  </a:lnTo>
                  <a:lnTo>
                    <a:pt x="117" y="30"/>
                  </a:lnTo>
                  <a:lnTo>
                    <a:pt x="133" y="27"/>
                  </a:lnTo>
                  <a:lnTo>
                    <a:pt x="172" y="39"/>
                  </a:lnTo>
                  <a:lnTo>
                    <a:pt x="196" y="74"/>
                  </a:lnTo>
                  <a:lnTo>
                    <a:pt x="202" y="74"/>
                  </a:lnTo>
                  <a:lnTo>
                    <a:pt x="205" y="36"/>
                  </a:lnTo>
                  <a:lnTo>
                    <a:pt x="190" y="26"/>
                  </a:lnTo>
                  <a:lnTo>
                    <a:pt x="195" y="22"/>
                  </a:lnTo>
                  <a:lnTo>
                    <a:pt x="203" y="30"/>
                  </a:lnTo>
                  <a:lnTo>
                    <a:pt x="218" y="13"/>
                  </a:lnTo>
                  <a:lnTo>
                    <a:pt x="265" y="36"/>
                  </a:lnTo>
                  <a:lnTo>
                    <a:pt x="271" y="49"/>
                  </a:lnTo>
                  <a:lnTo>
                    <a:pt x="280" y="52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91" y="56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300" y="69"/>
                  </a:lnTo>
                  <a:lnTo>
                    <a:pt x="274" y="84"/>
                  </a:lnTo>
                  <a:lnTo>
                    <a:pt x="260" y="82"/>
                  </a:lnTo>
                  <a:lnTo>
                    <a:pt x="252" y="89"/>
                  </a:lnTo>
                  <a:lnTo>
                    <a:pt x="260" y="98"/>
                  </a:lnTo>
                  <a:lnTo>
                    <a:pt x="267" y="95"/>
                  </a:lnTo>
                  <a:lnTo>
                    <a:pt x="274" y="101"/>
                  </a:lnTo>
                  <a:lnTo>
                    <a:pt x="267" y="117"/>
                  </a:lnTo>
                  <a:lnTo>
                    <a:pt x="261" y="112"/>
                  </a:lnTo>
                  <a:lnTo>
                    <a:pt x="252" y="114"/>
                  </a:lnTo>
                  <a:lnTo>
                    <a:pt x="250" y="121"/>
                  </a:lnTo>
                  <a:lnTo>
                    <a:pt x="260" y="125"/>
                  </a:lnTo>
                  <a:lnTo>
                    <a:pt x="264" y="148"/>
                  </a:lnTo>
                  <a:lnTo>
                    <a:pt x="258" y="161"/>
                  </a:lnTo>
                  <a:lnTo>
                    <a:pt x="276" y="176"/>
                  </a:lnTo>
                  <a:lnTo>
                    <a:pt x="294" y="180"/>
                  </a:lnTo>
                  <a:lnTo>
                    <a:pt x="287" y="199"/>
                  </a:lnTo>
                  <a:lnTo>
                    <a:pt x="274" y="200"/>
                  </a:lnTo>
                  <a:lnTo>
                    <a:pt x="263" y="210"/>
                  </a:lnTo>
                  <a:lnTo>
                    <a:pt x="264" y="221"/>
                  </a:lnTo>
                  <a:lnTo>
                    <a:pt x="270" y="222"/>
                  </a:lnTo>
                  <a:lnTo>
                    <a:pt x="270" y="231"/>
                  </a:lnTo>
                  <a:lnTo>
                    <a:pt x="245" y="229"/>
                  </a:lnTo>
                  <a:lnTo>
                    <a:pt x="248" y="209"/>
                  </a:lnTo>
                  <a:lnTo>
                    <a:pt x="242" y="187"/>
                  </a:lnTo>
                  <a:lnTo>
                    <a:pt x="231" y="174"/>
                  </a:lnTo>
                  <a:lnTo>
                    <a:pt x="232" y="163"/>
                  </a:lnTo>
                  <a:lnTo>
                    <a:pt x="186" y="153"/>
                  </a:lnTo>
                  <a:lnTo>
                    <a:pt x="141" y="159"/>
                  </a:lnTo>
                  <a:lnTo>
                    <a:pt x="104" y="170"/>
                  </a:lnTo>
                  <a:lnTo>
                    <a:pt x="82" y="187"/>
                  </a:lnTo>
                  <a:lnTo>
                    <a:pt x="80" y="225"/>
                  </a:lnTo>
                  <a:lnTo>
                    <a:pt x="68" y="231"/>
                  </a:lnTo>
                  <a:lnTo>
                    <a:pt x="68" y="231"/>
                  </a:lnTo>
                  <a:lnTo>
                    <a:pt x="41" y="228"/>
                  </a:lnTo>
                  <a:lnTo>
                    <a:pt x="39" y="215"/>
                  </a:lnTo>
                  <a:lnTo>
                    <a:pt x="26" y="205"/>
                  </a:lnTo>
                  <a:lnTo>
                    <a:pt x="22" y="179"/>
                  </a:lnTo>
                  <a:lnTo>
                    <a:pt x="32" y="167"/>
                  </a:lnTo>
                  <a:lnTo>
                    <a:pt x="36" y="150"/>
                  </a:lnTo>
                  <a:lnTo>
                    <a:pt x="31" y="123"/>
                  </a:lnTo>
                  <a:lnTo>
                    <a:pt x="28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25"/>
            <p:cNvSpPr>
              <a:spLocks noEditPoints="1"/>
            </p:cNvSpPr>
            <p:nvPr/>
          </p:nvSpPr>
          <p:spPr bwMode="auto">
            <a:xfrm>
              <a:off x="12857480" y="4874924"/>
              <a:ext cx="290513" cy="427038"/>
            </a:xfrm>
            <a:custGeom>
              <a:avLst/>
              <a:gdLst>
                <a:gd name="T0" fmla="*/ 236 w 549"/>
                <a:gd name="T1" fmla="*/ 220 h 808"/>
                <a:gd name="T2" fmla="*/ 184 w 549"/>
                <a:gd name="T3" fmla="*/ 69 h 808"/>
                <a:gd name="T4" fmla="*/ 200 w 549"/>
                <a:gd name="T5" fmla="*/ 21 h 808"/>
                <a:gd name="T6" fmla="*/ 249 w 549"/>
                <a:gd name="T7" fmla="*/ 11 h 808"/>
                <a:gd name="T8" fmla="*/ 284 w 549"/>
                <a:gd name="T9" fmla="*/ 30 h 808"/>
                <a:gd name="T10" fmla="*/ 336 w 549"/>
                <a:gd name="T11" fmla="*/ 0 h 808"/>
                <a:gd name="T12" fmla="*/ 380 w 549"/>
                <a:gd name="T13" fmla="*/ 34 h 808"/>
                <a:gd name="T14" fmla="*/ 398 w 549"/>
                <a:gd name="T15" fmla="*/ 72 h 808"/>
                <a:gd name="T16" fmla="*/ 437 w 549"/>
                <a:gd name="T17" fmla="*/ 141 h 808"/>
                <a:gd name="T18" fmla="*/ 453 w 549"/>
                <a:gd name="T19" fmla="*/ 167 h 808"/>
                <a:gd name="T20" fmla="*/ 487 w 549"/>
                <a:gd name="T21" fmla="*/ 212 h 808"/>
                <a:gd name="T22" fmla="*/ 536 w 549"/>
                <a:gd name="T23" fmla="*/ 229 h 808"/>
                <a:gd name="T24" fmla="*/ 548 w 549"/>
                <a:gd name="T25" fmla="*/ 277 h 808"/>
                <a:gd name="T26" fmla="*/ 514 w 549"/>
                <a:gd name="T27" fmla="*/ 294 h 808"/>
                <a:gd name="T28" fmla="*/ 514 w 549"/>
                <a:gd name="T29" fmla="*/ 353 h 808"/>
                <a:gd name="T30" fmla="*/ 520 w 549"/>
                <a:gd name="T31" fmla="*/ 372 h 808"/>
                <a:gd name="T32" fmla="*/ 477 w 549"/>
                <a:gd name="T33" fmla="*/ 412 h 808"/>
                <a:gd name="T34" fmla="*/ 356 w 549"/>
                <a:gd name="T35" fmla="*/ 493 h 808"/>
                <a:gd name="T36" fmla="*/ 393 w 549"/>
                <a:gd name="T37" fmla="*/ 415 h 808"/>
                <a:gd name="T38" fmla="*/ 389 w 549"/>
                <a:gd name="T39" fmla="*/ 314 h 808"/>
                <a:gd name="T40" fmla="*/ 347 w 549"/>
                <a:gd name="T41" fmla="*/ 264 h 808"/>
                <a:gd name="T42" fmla="*/ 376 w 549"/>
                <a:gd name="T43" fmla="*/ 241 h 808"/>
                <a:gd name="T44" fmla="*/ 405 w 549"/>
                <a:gd name="T45" fmla="*/ 200 h 808"/>
                <a:gd name="T46" fmla="*/ 320 w 549"/>
                <a:gd name="T47" fmla="*/ 243 h 808"/>
                <a:gd name="T48" fmla="*/ 304 w 549"/>
                <a:gd name="T49" fmla="*/ 297 h 808"/>
                <a:gd name="T50" fmla="*/ 357 w 549"/>
                <a:gd name="T51" fmla="*/ 380 h 808"/>
                <a:gd name="T52" fmla="*/ 306 w 549"/>
                <a:gd name="T53" fmla="*/ 421 h 808"/>
                <a:gd name="T54" fmla="*/ 246 w 549"/>
                <a:gd name="T55" fmla="*/ 386 h 808"/>
                <a:gd name="T56" fmla="*/ 183 w 549"/>
                <a:gd name="T57" fmla="*/ 356 h 808"/>
                <a:gd name="T58" fmla="*/ 182 w 549"/>
                <a:gd name="T59" fmla="*/ 317 h 808"/>
                <a:gd name="T60" fmla="*/ 323 w 549"/>
                <a:gd name="T61" fmla="*/ 723 h 808"/>
                <a:gd name="T62" fmla="*/ 352 w 549"/>
                <a:gd name="T63" fmla="*/ 778 h 808"/>
                <a:gd name="T64" fmla="*/ 271 w 549"/>
                <a:gd name="T65" fmla="*/ 788 h 808"/>
                <a:gd name="T66" fmla="*/ 255 w 549"/>
                <a:gd name="T67" fmla="*/ 748 h 808"/>
                <a:gd name="T68" fmla="*/ 285 w 549"/>
                <a:gd name="T69" fmla="*/ 713 h 808"/>
                <a:gd name="T70" fmla="*/ 458 w 549"/>
                <a:gd name="T71" fmla="*/ 663 h 808"/>
                <a:gd name="T72" fmla="*/ 477 w 549"/>
                <a:gd name="T73" fmla="*/ 579 h 808"/>
                <a:gd name="T74" fmla="*/ 504 w 549"/>
                <a:gd name="T75" fmla="*/ 615 h 808"/>
                <a:gd name="T76" fmla="*/ 489 w 549"/>
                <a:gd name="T77" fmla="*/ 669 h 808"/>
                <a:gd name="T78" fmla="*/ 461 w 549"/>
                <a:gd name="T79" fmla="*/ 713 h 808"/>
                <a:gd name="T80" fmla="*/ 464 w 549"/>
                <a:gd name="T81" fmla="*/ 739 h 808"/>
                <a:gd name="T82" fmla="*/ 425 w 549"/>
                <a:gd name="T83" fmla="*/ 749 h 808"/>
                <a:gd name="T84" fmla="*/ 458 w 549"/>
                <a:gd name="T85" fmla="*/ 663 h 808"/>
                <a:gd name="T86" fmla="*/ 0 w 549"/>
                <a:gd name="T87" fmla="*/ 217 h 808"/>
                <a:gd name="T88" fmla="*/ 45 w 549"/>
                <a:gd name="T89" fmla="*/ 163 h 808"/>
                <a:gd name="T90" fmla="*/ 27 w 549"/>
                <a:gd name="T91" fmla="*/ 199 h 808"/>
                <a:gd name="T92" fmla="*/ 23 w 549"/>
                <a:gd name="T93" fmla="*/ 225 h 808"/>
                <a:gd name="T94" fmla="*/ 72 w 549"/>
                <a:gd name="T95" fmla="*/ 127 h 808"/>
                <a:gd name="T96" fmla="*/ 97 w 549"/>
                <a:gd name="T97" fmla="*/ 150 h 808"/>
                <a:gd name="T98" fmla="*/ 65 w 549"/>
                <a:gd name="T99" fmla="*/ 138 h 808"/>
                <a:gd name="T100" fmla="*/ 215 w 549"/>
                <a:gd name="T101" fmla="*/ 722 h 808"/>
                <a:gd name="T102" fmla="*/ 190 w 549"/>
                <a:gd name="T103" fmla="*/ 7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808">
                  <a:moveTo>
                    <a:pt x="215" y="315"/>
                  </a:moveTo>
                  <a:lnTo>
                    <a:pt x="235" y="282"/>
                  </a:lnTo>
                  <a:lnTo>
                    <a:pt x="239" y="239"/>
                  </a:lnTo>
                  <a:lnTo>
                    <a:pt x="236" y="220"/>
                  </a:lnTo>
                  <a:lnTo>
                    <a:pt x="180" y="163"/>
                  </a:lnTo>
                  <a:lnTo>
                    <a:pt x="200" y="114"/>
                  </a:lnTo>
                  <a:lnTo>
                    <a:pt x="197" y="95"/>
                  </a:lnTo>
                  <a:lnTo>
                    <a:pt x="184" y="69"/>
                  </a:lnTo>
                  <a:lnTo>
                    <a:pt x="195" y="50"/>
                  </a:lnTo>
                  <a:lnTo>
                    <a:pt x="182" y="40"/>
                  </a:lnTo>
                  <a:lnTo>
                    <a:pt x="186" y="30"/>
                  </a:lnTo>
                  <a:lnTo>
                    <a:pt x="200" y="21"/>
                  </a:lnTo>
                  <a:lnTo>
                    <a:pt x="210" y="23"/>
                  </a:lnTo>
                  <a:lnTo>
                    <a:pt x="222" y="30"/>
                  </a:lnTo>
                  <a:lnTo>
                    <a:pt x="242" y="29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59" y="16"/>
                  </a:lnTo>
                  <a:lnTo>
                    <a:pt x="265" y="27"/>
                  </a:lnTo>
                  <a:lnTo>
                    <a:pt x="284" y="30"/>
                  </a:lnTo>
                  <a:lnTo>
                    <a:pt x="294" y="20"/>
                  </a:lnTo>
                  <a:lnTo>
                    <a:pt x="310" y="20"/>
                  </a:lnTo>
                  <a:lnTo>
                    <a:pt x="326" y="13"/>
                  </a:lnTo>
                  <a:lnTo>
                    <a:pt x="336" y="0"/>
                  </a:lnTo>
                  <a:lnTo>
                    <a:pt x="343" y="13"/>
                  </a:lnTo>
                  <a:lnTo>
                    <a:pt x="353" y="14"/>
                  </a:lnTo>
                  <a:lnTo>
                    <a:pt x="357" y="23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2" y="53"/>
                  </a:lnTo>
                  <a:lnTo>
                    <a:pt x="383" y="58"/>
                  </a:lnTo>
                  <a:lnTo>
                    <a:pt x="398" y="72"/>
                  </a:lnTo>
                  <a:lnTo>
                    <a:pt x="406" y="96"/>
                  </a:lnTo>
                  <a:lnTo>
                    <a:pt x="425" y="104"/>
                  </a:lnTo>
                  <a:lnTo>
                    <a:pt x="438" y="118"/>
                  </a:lnTo>
                  <a:lnTo>
                    <a:pt x="437" y="141"/>
                  </a:lnTo>
                  <a:lnTo>
                    <a:pt x="432" y="143"/>
                  </a:lnTo>
                  <a:lnTo>
                    <a:pt x="437" y="158"/>
                  </a:lnTo>
                  <a:lnTo>
                    <a:pt x="448" y="160"/>
                  </a:lnTo>
                  <a:lnTo>
                    <a:pt x="453" y="167"/>
                  </a:lnTo>
                  <a:lnTo>
                    <a:pt x="473" y="168"/>
                  </a:lnTo>
                  <a:lnTo>
                    <a:pt x="470" y="180"/>
                  </a:lnTo>
                  <a:lnTo>
                    <a:pt x="484" y="183"/>
                  </a:lnTo>
                  <a:lnTo>
                    <a:pt x="487" y="212"/>
                  </a:lnTo>
                  <a:lnTo>
                    <a:pt x="496" y="229"/>
                  </a:lnTo>
                  <a:lnTo>
                    <a:pt x="506" y="219"/>
                  </a:lnTo>
                  <a:lnTo>
                    <a:pt x="519" y="230"/>
                  </a:lnTo>
                  <a:lnTo>
                    <a:pt x="536" y="229"/>
                  </a:lnTo>
                  <a:lnTo>
                    <a:pt x="543" y="233"/>
                  </a:lnTo>
                  <a:lnTo>
                    <a:pt x="549" y="251"/>
                  </a:lnTo>
                  <a:lnTo>
                    <a:pt x="545" y="261"/>
                  </a:lnTo>
                  <a:lnTo>
                    <a:pt x="548" y="277"/>
                  </a:lnTo>
                  <a:lnTo>
                    <a:pt x="538" y="288"/>
                  </a:lnTo>
                  <a:lnTo>
                    <a:pt x="535" y="301"/>
                  </a:lnTo>
                  <a:lnTo>
                    <a:pt x="535" y="301"/>
                  </a:lnTo>
                  <a:lnTo>
                    <a:pt x="514" y="294"/>
                  </a:lnTo>
                  <a:lnTo>
                    <a:pt x="496" y="308"/>
                  </a:lnTo>
                  <a:lnTo>
                    <a:pt x="483" y="327"/>
                  </a:lnTo>
                  <a:lnTo>
                    <a:pt x="481" y="341"/>
                  </a:lnTo>
                  <a:lnTo>
                    <a:pt x="514" y="353"/>
                  </a:lnTo>
                  <a:lnTo>
                    <a:pt x="514" y="360"/>
                  </a:lnTo>
                  <a:lnTo>
                    <a:pt x="503" y="373"/>
                  </a:lnTo>
                  <a:lnTo>
                    <a:pt x="506" y="376"/>
                  </a:lnTo>
                  <a:lnTo>
                    <a:pt x="520" y="372"/>
                  </a:lnTo>
                  <a:lnTo>
                    <a:pt x="522" y="376"/>
                  </a:lnTo>
                  <a:lnTo>
                    <a:pt x="499" y="396"/>
                  </a:lnTo>
                  <a:lnTo>
                    <a:pt x="481" y="398"/>
                  </a:lnTo>
                  <a:lnTo>
                    <a:pt x="477" y="412"/>
                  </a:lnTo>
                  <a:lnTo>
                    <a:pt x="463" y="434"/>
                  </a:lnTo>
                  <a:lnTo>
                    <a:pt x="431" y="451"/>
                  </a:lnTo>
                  <a:lnTo>
                    <a:pt x="405" y="455"/>
                  </a:lnTo>
                  <a:lnTo>
                    <a:pt x="356" y="493"/>
                  </a:lnTo>
                  <a:lnTo>
                    <a:pt x="363" y="468"/>
                  </a:lnTo>
                  <a:lnTo>
                    <a:pt x="353" y="461"/>
                  </a:lnTo>
                  <a:lnTo>
                    <a:pt x="386" y="435"/>
                  </a:lnTo>
                  <a:lnTo>
                    <a:pt x="393" y="415"/>
                  </a:lnTo>
                  <a:lnTo>
                    <a:pt x="389" y="402"/>
                  </a:lnTo>
                  <a:lnTo>
                    <a:pt x="402" y="386"/>
                  </a:lnTo>
                  <a:lnTo>
                    <a:pt x="406" y="352"/>
                  </a:lnTo>
                  <a:lnTo>
                    <a:pt x="389" y="314"/>
                  </a:lnTo>
                  <a:lnTo>
                    <a:pt x="382" y="304"/>
                  </a:lnTo>
                  <a:lnTo>
                    <a:pt x="369" y="298"/>
                  </a:lnTo>
                  <a:lnTo>
                    <a:pt x="372" y="264"/>
                  </a:lnTo>
                  <a:lnTo>
                    <a:pt x="347" y="264"/>
                  </a:lnTo>
                  <a:lnTo>
                    <a:pt x="331" y="249"/>
                  </a:lnTo>
                  <a:lnTo>
                    <a:pt x="343" y="233"/>
                  </a:lnTo>
                  <a:lnTo>
                    <a:pt x="363" y="229"/>
                  </a:lnTo>
                  <a:lnTo>
                    <a:pt x="376" y="241"/>
                  </a:lnTo>
                  <a:lnTo>
                    <a:pt x="373" y="255"/>
                  </a:lnTo>
                  <a:lnTo>
                    <a:pt x="393" y="258"/>
                  </a:lnTo>
                  <a:lnTo>
                    <a:pt x="414" y="220"/>
                  </a:lnTo>
                  <a:lnTo>
                    <a:pt x="405" y="200"/>
                  </a:lnTo>
                  <a:lnTo>
                    <a:pt x="356" y="186"/>
                  </a:lnTo>
                  <a:lnTo>
                    <a:pt x="342" y="199"/>
                  </a:lnTo>
                  <a:lnTo>
                    <a:pt x="337" y="220"/>
                  </a:lnTo>
                  <a:lnTo>
                    <a:pt x="320" y="243"/>
                  </a:lnTo>
                  <a:lnTo>
                    <a:pt x="323" y="254"/>
                  </a:lnTo>
                  <a:lnTo>
                    <a:pt x="311" y="279"/>
                  </a:lnTo>
                  <a:lnTo>
                    <a:pt x="307" y="279"/>
                  </a:lnTo>
                  <a:lnTo>
                    <a:pt x="304" y="297"/>
                  </a:lnTo>
                  <a:lnTo>
                    <a:pt x="308" y="321"/>
                  </a:lnTo>
                  <a:lnTo>
                    <a:pt x="323" y="359"/>
                  </a:lnTo>
                  <a:lnTo>
                    <a:pt x="342" y="376"/>
                  </a:lnTo>
                  <a:lnTo>
                    <a:pt x="357" y="380"/>
                  </a:lnTo>
                  <a:lnTo>
                    <a:pt x="349" y="412"/>
                  </a:lnTo>
                  <a:lnTo>
                    <a:pt x="330" y="425"/>
                  </a:lnTo>
                  <a:lnTo>
                    <a:pt x="318" y="416"/>
                  </a:lnTo>
                  <a:lnTo>
                    <a:pt x="306" y="421"/>
                  </a:lnTo>
                  <a:lnTo>
                    <a:pt x="301" y="416"/>
                  </a:lnTo>
                  <a:lnTo>
                    <a:pt x="301" y="402"/>
                  </a:lnTo>
                  <a:lnTo>
                    <a:pt x="284" y="386"/>
                  </a:lnTo>
                  <a:lnTo>
                    <a:pt x="246" y="386"/>
                  </a:lnTo>
                  <a:lnTo>
                    <a:pt x="231" y="380"/>
                  </a:lnTo>
                  <a:lnTo>
                    <a:pt x="197" y="388"/>
                  </a:lnTo>
                  <a:lnTo>
                    <a:pt x="195" y="360"/>
                  </a:lnTo>
                  <a:lnTo>
                    <a:pt x="183" y="356"/>
                  </a:lnTo>
                  <a:lnTo>
                    <a:pt x="196" y="346"/>
                  </a:lnTo>
                  <a:lnTo>
                    <a:pt x="167" y="320"/>
                  </a:lnTo>
                  <a:lnTo>
                    <a:pt x="177" y="308"/>
                  </a:lnTo>
                  <a:lnTo>
                    <a:pt x="182" y="317"/>
                  </a:lnTo>
                  <a:lnTo>
                    <a:pt x="200" y="326"/>
                  </a:lnTo>
                  <a:lnTo>
                    <a:pt x="215" y="315"/>
                  </a:lnTo>
                  <a:close/>
                  <a:moveTo>
                    <a:pt x="298" y="712"/>
                  </a:moveTo>
                  <a:lnTo>
                    <a:pt x="323" y="723"/>
                  </a:lnTo>
                  <a:lnTo>
                    <a:pt x="323" y="729"/>
                  </a:lnTo>
                  <a:lnTo>
                    <a:pt x="347" y="735"/>
                  </a:lnTo>
                  <a:lnTo>
                    <a:pt x="359" y="746"/>
                  </a:lnTo>
                  <a:lnTo>
                    <a:pt x="352" y="778"/>
                  </a:lnTo>
                  <a:lnTo>
                    <a:pt x="329" y="803"/>
                  </a:lnTo>
                  <a:lnTo>
                    <a:pt x="307" y="808"/>
                  </a:lnTo>
                  <a:lnTo>
                    <a:pt x="275" y="803"/>
                  </a:lnTo>
                  <a:lnTo>
                    <a:pt x="271" y="788"/>
                  </a:lnTo>
                  <a:lnTo>
                    <a:pt x="267" y="791"/>
                  </a:lnTo>
                  <a:lnTo>
                    <a:pt x="268" y="780"/>
                  </a:lnTo>
                  <a:lnTo>
                    <a:pt x="259" y="769"/>
                  </a:lnTo>
                  <a:lnTo>
                    <a:pt x="255" y="748"/>
                  </a:lnTo>
                  <a:lnTo>
                    <a:pt x="255" y="739"/>
                  </a:lnTo>
                  <a:lnTo>
                    <a:pt x="272" y="738"/>
                  </a:lnTo>
                  <a:lnTo>
                    <a:pt x="285" y="722"/>
                  </a:lnTo>
                  <a:lnTo>
                    <a:pt x="285" y="713"/>
                  </a:lnTo>
                  <a:lnTo>
                    <a:pt x="295" y="715"/>
                  </a:lnTo>
                  <a:lnTo>
                    <a:pt x="297" y="709"/>
                  </a:lnTo>
                  <a:lnTo>
                    <a:pt x="298" y="712"/>
                  </a:lnTo>
                  <a:close/>
                  <a:moveTo>
                    <a:pt x="458" y="663"/>
                  </a:moveTo>
                  <a:lnTo>
                    <a:pt x="454" y="627"/>
                  </a:lnTo>
                  <a:lnTo>
                    <a:pt x="470" y="602"/>
                  </a:lnTo>
                  <a:lnTo>
                    <a:pt x="474" y="602"/>
                  </a:lnTo>
                  <a:lnTo>
                    <a:pt x="477" y="579"/>
                  </a:lnTo>
                  <a:lnTo>
                    <a:pt x="496" y="556"/>
                  </a:lnTo>
                  <a:lnTo>
                    <a:pt x="506" y="576"/>
                  </a:lnTo>
                  <a:lnTo>
                    <a:pt x="502" y="586"/>
                  </a:lnTo>
                  <a:lnTo>
                    <a:pt x="504" y="615"/>
                  </a:lnTo>
                  <a:lnTo>
                    <a:pt x="494" y="628"/>
                  </a:lnTo>
                  <a:lnTo>
                    <a:pt x="496" y="648"/>
                  </a:lnTo>
                  <a:lnTo>
                    <a:pt x="487" y="660"/>
                  </a:lnTo>
                  <a:lnTo>
                    <a:pt x="489" y="669"/>
                  </a:lnTo>
                  <a:lnTo>
                    <a:pt x="476" y="676"/>
                  </a:lnTo>
                  <a:lnTo>
                    <a:pt x="463" y="703"/>
                  </a:lnTo>
                  <a:lnTo>
                    <a:pt x="465" y="709"/>
                  </a:lnTo>
                  <a:lnTo>
                    <a:pt x="461" y="713"/>
                  </a:lnTo>
                  <a:lnTo>
                    <a:pt x="468" y="722"/>
                  </a:lnTo>
                  <a:lnTo>
                    <a:pt x="465" y="731"/>
                  </a:lnTo>
                  <a:lnTo>
                    <a:pt x="470" y="738"/>
                  </a:lnTo>
                  <a:lnTo>
                    <a:pt x="464" y="739"/>
                  </a:lnTo>
                  <a:lnTo>
                    <a:pt x="464" y="748"/>
                  </a:lnTo>
                  <a:lnTo>
                    <a:pt x="450" y="748"/>
                  </a:lnTo>
                  <a:lnTo>
                    <a:pt x="431" y="759"/>
                  </a:lnTo>
                  <a:lnTo>
                    <a:pt x="425" y="749"/>
                  </a:lnTo>
                  <a:lnTo>
                    <a:pt x="428" y="733"/>
                  </a:lnTo>
                  <a:lnTo>
                    <a:pt x="422" y="709"/>
                  </a:lnTo>
                  <a:lnTo>
                    <a:pt x="431" y="709"/>
                  </a:lnTo>
                  <a:lnTo>
                    <a:pt x="458" y="663"/>
                  </a:lnTo>
                  <a:close/>
                  <a:moveTo>
                    <a:pt x="23" y="225"/>
                  </a:moveTo>
                  <a:lnTo>
                    <a:pt x="9" y="233"/>
                  </a:lnTo>
                  <a:lnTo>
                    <a:pt x="1" y="228"/>
                  </a:lnTo>
                  <a:lnTo>
                    <a:pt x="0" y="217"/>
                  </a:lnTo>
                  <a:lnTo>
                    <a:pt x="6" y="215"/>
                  </a:lnTo>
                  <a:lnTo>
                    <a:pt x="13" y="194"/>
                  </a:lnTo>
                  <a:lnTo>
                    <a:pt x="37" y="186"/>
                  </a:lnTo>
                  <a:lnTo>
                    <a:pt x="45" y="163"/>
                  </a:lnTo>
                  <a:lnTo>
                    <a:pt x="50" y="166"/>
                  </a:lnTo>
                  <a:lnTo>
                    <a:pt x="50" y="174"/>
                  </a:lnTo>
                  <a:lnTo>
                    <a:pt x="39" y="196"/>
                  </a:lnTo>
                  <a:lnTo>
                    <a:pt x="27" y="199"/>
                  </a:lnTo>
                  <a:lnTo>
                    <a:pt x="30" y="206"/>
                  </a:lnTo>
                  <a:lnTo>
                    <a:pt x="23" y="213"/>
                  </a:lnTo>
                  <a:lnTo>
                    <a:pt x="27" y="219"/>
                  </a:lnTo>
                  <a:lnTo>
                    <a:pt x="23" y="225"/>
                  </a:lnTo>
                  <a:close/>
                  <a:moveTo>
                    <a:pt x="62" y="144"/>
                  </a:moveTo>
                  <a:lnTo>
                    <a:pt x="56" y="134"/>
                  </a:lnTo>
                  <a:lnTo>
                    <a:pt x="62" y="125"/>
                  </a:lnTo>
                  <a:lnTo>
                    <a:pt x="72" y="127"/>
                  </a:lnTo>
                  <a:lnTo>
                    <a:pt x="79" y="135"/>
                  </a:lnTo>
                  <a:lnTo>
                    <a:pt x="94" y="132"/>
                  </a:lnTo>
                  <a:lnTo>
                    <a:pt x="97" y="138"/>
                  </a:lnTo>
                  <a:lnTo>
                    <a:pt x="97" y="150"/>
                  </a:lnTo>
                  <a:lnTo>
                    <a:pt x="79" y="156"/>
                  </a:lnTo>
                  <a:lnTo>
                    <a:pt x="71" y="150"/>
                  </a:lnTo>
                  <a:lnTo>
                    <a:pt x="72" y="144"/>
                  </a:lnTo>
                  <a:lnTo>
                    <a:pt x="65" y="138"/>
                  </a:lnTo>
                  <a:lnTo>
                    <a:pt x="62" y="144"/>
                  </a:lnTo>
                  <a:close/>
                  <a:moveTo>
                    <a:pt x="203" y="709"/>
                  </a:moveTo>
                  <a:lnTo>
                    <a:pt x="215" y="718"/>
                  </a:lnTo>
                  <a:lnTo>
                    <a:pt x="215" y="722"/>
                  </a:lnTo>
                  <a:lnTo>
                    <a:pt x="208" y="720"/>
                  </a:lnTo>
                  <a:lnTo>
                    <a:pt x="196" y="728"/>
                  </a:lnTo>
                  <a:lnTo>
                    <a:pt x="189" y="720"/>
                  </a:lnTo>
                  <a:lnTo>
                    <a:pt x="190" y="710"/>
                  </a:lnTo>
                  <a:lnTo>
                    <a:pt x="182" y="713"/>
                  </a:lnTo>
                  <a:lnTo>
                    <a:pt x="171" y="700"/>
                  </a:lnTo>
                  <a:lnTo>
                    <a:pt x="203" y="70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13836968" y="4065299"/>
              <a:ext cx="220663" cy="244475"/>
            </a:xfrm>
            <a:custGeom>
              <a:avLst/>
              <a:gdLst>
                <a:gd name="T0" fmla="*/ 182 w 418"/>
                <a:gd name="T1" fmla="*/ 305 h 461"/>
                <a:gd name="T2" fmla="*/ 183 w 418"/>
                <a:gd name="T3" fmla="*/ 279 h 461"/>
                <a:gd name="T4" fmla="*/ 150 w 418"/>
                <a:gd name="T5" fmla="*/ 274 h 461"/>
                <a:gd name="T6" fmla="*/ 146 w 418"/>
                <a:gd name="T7" fmla="*/ 259 h 461"/>
                <a:gd name="T8" fmla="*/ 123 w 418"/>
                <a:gd name="T9" fmla="*/ 265 h 461"/>
                <a:gd name="T10" fmla="*/ 119 w 418"/>
                <a:gd name="T11" fmla="*/ 251 h 461"/>
                <a:gd name="T12" fmla="*/ 103 w 418"/>
                <a:gd name="T13" fmla="*/ 222 h 461"/>
                <a:gd name="T14" fmla="*/ 70 w 418"/>
                <a:gd name="T15" fmla="*/ 230 h 461"/>
                <a:gd name="T16" fmla="*/ 19 w 418"/>
                <a:gd name="T17" fmla="*/ 199 h 461"/>
                <a:gd name="T18" fmla="*/ 25 w 418"/>
                <a:gd name="T19" fmla="*/ 157 h 461"/>
                <a:gd name="T20" fmla="*/ 62 w 418"/>
                <a:gd name="T21" fmla="*/ 158 h 461"/>
                <a:gd name="T22" fmla="*/ 57 w 418"/>
                <a:gd name="T23" fmla="*/ 101 h 461"/>
                <a:gd name="T24" fmla="*/ 19 w 418"/>
                <a:gd name="T25" fmla="*/ 109 h 461"/>
                <a:gd name="T26" fmla="*/ 0 w 418"/>
                <a:gd name="T27" fmla="*/ 85 h 461"/>
                <a:gd name="T28" fmla="*/ 0 w 418"/>
                <a:gd name="T29" fmla="*/ 47 h 461"/>
                <a:gd name="T30" fmla="*/ 22 w 418"/>
                <a:gd name="T31" fmla="*/ 53 h 461"/>
                <a:gd name="T32" fmla="*/ 41 w 418"/>
                <a:gd name="T33" fmla="*/ 33 h 461"/>
                <a:gd name="T34" fmla="*/ 90 w 418"/>
                <a:gd name="T35" fmla="*/ 10 h 461"/>
                <a:gd name="T36" fmla="*/ 143 w 418"/>
                <a:gd name="T37" fmla="*/ 11 h 461"/>
                <a:gd name="T38" fmla="*/ 136 w 418"/>
                <a:gd name="T39" fmla="*/ 52 h 461"/>
                <a:gd name="T40" fmla="*/ 113 w 418"/>
                <a:gd name="T41" fmla="*/ 89 h 461"/>
                <a:gd name="T42" fmla="*/ 120 w 418"/>
                <a:gd name="T43" fmla="*/ 99 h 461"/>
                <a:gd name="T44" fmla="*/ 142 w 418"/>
                <a:gd name="T45" fmla="*/ 88 h 461"/>
                <a:gd name="T46" fmla="*/ 132 w 418"/>
                <a:gd name="T47" fmla="*/ 101 h 461"/>
                <a:gd name="T48" fmla="*/ 160 w 418"/>
                <a:gd name="T49" fmla="*/ 106 h 461"/>
                <a:gd name="T50" fmla="*/ 172 w 418"/>
                <a:gd name="T51" fmla="*/ 122 h 461"/>
                <a:gd name="T52" fmla="*/ 188 w 418"/>
                <a:gd name="T53" fmla="*/ 117 h 461"/>
                <a:gd name="T54" fmla="*/ 181 w 418"/>
                <a:gd name="T55" fmla="*/ 91 h 461"/>
                <a:gd name="T56" fmla="*/ 201 w 418"/>
                <a:gd name="T57" fmla="*/ 78 h 461"/>
                <a:gd name="T58" fmla="*/ 207 w 418"/>
                <a:gd name="T59" fmla="*/ 88 h 461"/>
                <a:gd name="T60" fmla="*/ 214 w 418"/>
                <a:gd name="T61" fmla="*/ 92 h 461"/>
                <a:gd name="T62" fmla="*/ 217 w 418"/>
                <a:gd name="T63" fmla="*/ 117 h 461"/>
                <a:gd name="T64" fmla="*/ 234 w 418"/>
                <a:gd name="T65" fmla="*/ 155 h 461"/>
                <a:gd name="T66" fmla="*/ 268 w 418"/>
                <a:gd name="T67" fmla="*/ 174 h 461"/>
                <a:gd name="T68" fmla="*/ 320 w 418"/>
                <a:gd name="T69" fmla="*/ 181 h 461"/>
                <a:gd name="T70" fmla="*/ 341 w 418"/>
                <a:gd name="T71" fmla="*/ 215 h 461"/>
                <a:gd name="T72" fmla="*/ 342 w 418"/>
                <a:gd name="T73" fmla="*/ 240 h 461"/>
                <a:gd name="T74" fmla="*/ 343 w 418"/>
                <a:gd name="T75" fmla="*/ 310 h 461"/>
                <a:gd name="T76" fmla="*/ 343 w 418"/>
                <a:gd name="T77" fmla="*/ 334 h 461"/>
                <a:gd name="T78" fmla="*/ 355 w 418"/>
                <a:gd name="T79" fmla="*/ 382 h 461"/>
                <a:gd name="T80" fmla="*/ 381 w 418"/>
                <a:gd name="T81" fmla="*/ 383 h 461"/>
                <a:gd name="T82" fmla="*/ 388 w 418"/>
                <a:gd name="T83" fmla="*/ 398 h 461"/>
                <a:gd name="T84" fmla="*/ 401 w 418"/>
                <a:gd name="T85" fmla="*/ 402 h 461"/>
                <a:gd name="T86" fmla="*/ 407 w 418"/>
                <a:gd name="T87" fmla="*/ 418 h 461"/>
                <a:gd name="T88" fmla="*/ 410 w 418"/>
                <a:gd name="T89" fmla="*/ 425 h 461"/>
                <a:gd name="T90" fmla="*/ 418 w 418"/>
                <a:gd name="T91" fmla="*/ 447 h 461"/>
                <a:gd name="T92" fmla="*/ 401 w 418"/>
                <a:gd name="T93" fmla="*/ 458 h 461"/>
                <a:gd name="T94" fmla="*/ 375 w 418"/>
                <a:gd name="T95" fmla="*/ 447 h 461"/>
                <a:gd name="T96" fmla="*/ 364 w 418"/>
                <a:gd name="T97" fmla="*/ 460 h 461"/>
                <a:gd name="T98" fmla="*/ 316 w 418"/>
                <a:gd name="T99" fmla="*/ 452 h 461"/>
                <a:gd name="T100" fmla="*/ 306 w 418"/>
                <a:gd name="T101" fmla="*/ 431 h 461"/>
                <a:gd name="T102" fmla="*/ 293 w 418"/>
                <a:gd name="T103" fmla="*/ 398 h 461"/>
                <a:gd name="T104" fmla="*/ 264 w 418"/>
                <a:gd name="T105" fmla="*/ 359 h 461"/>
                <a:gd name="T106" fmla="*/ 251 w 418"/>
                <a:gd name="T107" fmla="*/ 347 h 461"/>
                <a:gd name="T108" fmla="*/ 254 w 418"/>
                <a:gd name="T109" fmla="*/ 367 h 461"/>
                <a:gd name="T110" fmla="*/ 227 w 418"/>
                <a:gd name="T111" fmla="*/ 359 h 461"/>
                <a:gd name="T112" fmla="*/ 221 w 418"/>
                <a:gd name="T113" fmla="*/ 338 h 461"/>
                <a:gd name="T114" fmla="*/ 179 w 418"/>
                <a:gd name="T115" fmla="*/ 31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8" h="461">
                  <a:moveTo>
                    <a:pt x="179" y="315"/>
                  </a:moveTo>
                  <a:lnTo>
                    <a:pt x="182" y="305"/>
                  </a:lnTo>
                  <a:lnTo>
                    <a:pt x="189" y="302"/>
                  </a:lnTo>
                  <a:lnTo>
                    <a:pt x="183" y="279"/>
                  </a:lnTo>
                  <a:lnTo>
                    <a:pt x="166" y="271"/>
                  </a:lnTo>
                  <a:lnTo>
                    <a:pt x="150" y="274"/>
                  </a:lnTo>
                  <a:lnTo>
                    <a:pt x="150" y="261"/>
                  </a:lnTo>
                  <a:lnTo>
                    <a:pt x="146" y="259"/>
                  </a:lnTo>
                  <a:lnTo>
                    <a:pt x="132" y="258"/>
                  </a:lnTo>
                  <a:lnTo>
                    <a:pt x="123" y="265"/>
                  </a:lnTo>
                  <a:lnTo>
                    <a:pt x="113" y="261"/>
                  </a:lnTo>
                  <a:lnTo>
                    <a:pt x="119" y="251"/>
                  </a:lnTo>
                  <a:lnTo>
                    <a:pt x="103" y="236"/>
                  </a:lnTo>
                  <a:lnTo>
                    <a:pt x="103" y="222"/>
                  </a:lnTo>
                  <a:lnTo>
                    <a:pt x="84" y="222"/>
                  </a:lnTo>
                  <a:lnTo>
                    <a:pt x="70" y="230"/>
                  </a:lnTo>
                  <a:lnTo>
                    <a:pt x="47" y="209"/>
                  </a:lnTo>
                  <a:lnTo>
                    <a:pt x="19" y="199"/>
                  </a:lnTo>
                  <a:lnTo>
                    <a:pt x="19" y="176"/>
                  </a:lnTo>
                  <a:lnTo>
                    <a:pt x="25" y="157"/>
                  </a:lnTo>
                  <a:lnTo>
                    <a:pt x="47" y="167"/>
                  </a:lnTo>
                  <a:lnTo>
                    <a:pt x="62" y="158"/>
                  </a:lnTo>
                  <a:lnTo>
                    <a:pt x="62" y="111"/>
                  </a:lnTo>
                  <a:lnTo>
                    <a:pt x="57" y="101"/>
                  </a:lnTo>
                  <a:lnTo>
                    <a:pt x="32" y="112"/>
                  </a:lnTo>
                  <a:lnTo>
                    <a:pt x="19" y="109"/>
                  </a:lnTo>
                  <a:lnTo>
                    <a:pt x="16" y="99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53"/>
                  </a:lnTo>
                  <a:lnTo>
                    <a:pt x="22" y="53"/>
                  </a:lnTo>
                  <a:lnTo>
                    <a:pt x="34" y="47"/>
                  </a:lnTo>
                  <a:lnTo>
                    <a:pt x="41" y="33"/>
                  </a:lnTo>
                  <a:lnTo>
                    <a:pt x="55" y="34"/>
                  </a:lnTo>
                  <a:lnTo>
                    <a:pt x="90" y="10"/>
                  </a:lnTo>
                  <a:lnTo>
                    <a:pt x="124" y="0"/>
                  </a:lnTo>
                  <a:lnTo>
                    <a:pt x="143" y="11"/>
                  </a:lnTo>
                  <a:lnTo>
                    <a:pt x="156" y="33"/>
                  </a:lnTo>
                  <a:lnTo>
                    <a:pt x="136" y="52"/>
                  </a:lnTo>
                  <a:lnTo>
                    <a:pt x="133" y="65"/>
                  </a:lnTo>
                  <a:lnTo>
                    <a:pt x="113" y="89"/>
                  </a:lnTo>
                  <a:lnTo>
                    <a:pt x="114" y="99"/>
                  </a:lnTo>
                  <a:lnTo>
                    <a:pt x="120" y="99"/>
                  </a:lnTo>
                  <a:lnTo>
                    <a:pt x="130" y="82"/>
                  </a:lnTo>
                  <a:lnTo>
                    <a:pt x="142" y="88"/>
                  </a:lnTo>
                  <a:lnTo>
                    <a:pt x="143" y="91"/>
                  </a:lnTo>
                  <a:lnTo>
                    <a:pt x="132" y="101"/>
                  </a:lnTo>
                  <a:lnTo>
                    <a:pt x="156" y="112"/>
                  </a:lnTo>
                  <a:lnTo>
                    <a:pt x="160" y="106"/>
                  </a:lnTo>
                  <a:lnTo>
                    <a:pt x="163" y="131"/>
                  </a:lnTo>
                  <a:lnTo>
                    <a:pt x="172" y="122"/>
                  </a:lnTo>
                  <a:lnTo>
                    <a:pt x="188" y="125"/>
                  </a:lnTo>
                  <a:lnTo>
                    <a:pt x="188" y="117"/>
                  </a:lnTo>
                  <a:lnTo>
                    <a:pt x="166" y="102"/>
                  </a:lnTo>
                  <a:lnTo>
                    <a:pt x="181" y="91"/>
                  </a:lnTo>
                  <a:lnTo>
                    <a:pt x="198" y="88"/>
                  </a:lnTo>
                  <a:lnTo>
                    <a:pt x="201" y="78"/>
                  </a:lnTo>
                  <a:lnTo>
                    <a:pt x="207" y="78"/>
                  </a:lnTo>
                  <a:lnTo>
                    <a:pt x="207" y="88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07" y="108"/>
                  </a:lnTo>
                  <a:lnTo>
                    <a:pt x="217" y="117"/>
                  </a:lnTo>
                  <a:lnTo>
                    <a:pt x="211" y="134"/>
                  </a:lnTo>
                  <a:lnTo>
                    <a:pt x="234" y="155"/>
                  </a:lnTo>
                  <a:lnTo>
                    <a:pt x="237" y="171"/>
                  </a:lnTo>
                  <a:lnTo>
                    <a:pt x="268" y="174"/>
                  </a:lnTo>
                  <a:lnTo>
                    <a:pt x="294" y="186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41" y="215"/>
                  </a:lnTo>
                  <a:lnTo>
                    <a:pt x="349" y="215"/>
                  </a:lnTo>
                  <a:lnTo>
                    <a:pt x="342" y="240"/>
                  </a:lnTo>
                  <a:lnTo>
                    <a:pt x="349" y="278"/>
                  </a:lnTo>
                  <a:lnTo>
                    <a:pt x="343" y="310"/>
                  </a:lnTo>
                  <a:lnTo>
                    <a:pt x="338" y="314"/>
                  </a:lnTo>
                  <a:lnTo>
                    <a:pt x="343" y="334"/>
                  </a:lnTo>
                  <a:lnTo>
                    <a:pt x="359" y="362"/>
                  </a:lnTo>
                  <a:lnTo>
                    <a:pt x="355" y="382"/>
                  </a:lnTo>
                  <a:lnTo>
                    <a:pt x="368" y="390"/>
                  </a:lnTo>
                  <a:lnTo>
                    <a:pt x="381" y="383"/>
                  </a:lnTo>
                  <a:lnTo>
                    <a:pt x="382" y="399"/>
                  </a:lnTo>
                  <a:lnTo>
                    <a:pt x="388" y="398"/>
                  </a:lnTo>
                  <a:lnTo>
                    <a:pt x="394" y="405"/>
                  </a:lnTo>
                  <a:lnTo>
                    <a:pt x="401" y="402"/>
                  </a:lnTo>
                  <a:lnTo>
                    <a:pt x="413" y="412"/>
                  </a:lnTo>
                  <a:lnTo>
                    <a:pt x="407" y="418"/>
                  </a:lnTo>
                  <a:lnTo>
                    <a:pt x="410" y="425"/>
                  </a:lnTo>
                  <a:lnTo>
                    <a:pt x="410" y="425"/>
                  </a:lnTo>
                  <a:lnTo>
                    <a:pt x="418" y="447"/>
                  </a:lnTo>
                  <a:lnTo>
                    <a:pt x="418" y="447"/>
                  </a:lnTo>
                  <a:lnTo>
                    <a:pt x="413" y="460"/>
                  </a:lnTo>
                  <a:lnTo>
                    <a:pt x="401" y="458"/>
                  </a:lnTo>
                  <a:lnTo>
                    <a:pt x="392" y="447"/>
                  </a:lnTo>
                  <a:lnTo>
                    <a:pt x="375" y="447"/>
                  </a:lnTo>
                  <a:lnTo>
                    <a:pt x="377" y="439"/>
                  </a:lnTo>
                  <a:lnTo>
                    <a:pt x="364" y="460"/>
                  </a:lnTo>
                  <a:lnTo>
                    <a:pt x="351" y="461"/>
                  </a:lnTo>
                  <a:lnTo>
                    <a:pt x="316" y="452"/>
                  </a:lnTo>
                  <a:lnTo>
                    <a:pt x="306" y="431"/>
                  </a:lnTo>
                  <a:lnTo>
                    <a:pt x="306" y="431"/>
                  </a:lnTo>
                  <a:lnTo>
                    <a:pt x="312" y="419"/>
                  </a:lnTo>
                  <a:lnTo>
                    <a:pt x="293" y="398"/>
                  </a:lnTo>
                  <a:lnTo>
                    <a:pt x="287" y="379"/>
                  </a:lnTo>
                  <a:lnTo>
                    <a:pt x="264" y="359"/>
                  </a:lnTo>
                  <a:lnTo>
                    <a:pt x="264" y="347"/>
                  </a:lnTo>
                  <a:lnTo>
                    <a:pt x="251" y="347"/>
                  </a:lnTo>
                  <a:lnTo>
                    <a:pt x="247" y="359"/>
                  </a:lnTo>
                  <a:lnTo>
                    <a:pt x="254" y="367"/>
                  </a:lnTo>
                  <a:lnTo>
                    <a:pt x="240" y="372"/>
                  </a:lnTo>
                  <a:lnTo>
                    <a:pt x="227" y="359"/>
                  </a:lnTo>
                  <a:lnTo>
                    <a:pt x="222" y="360"/>
                  </a:lnTo>
                  <a:lnTo>
                    <a:pt x="221" y="338"/>
                  </a:lnTo>
                  <a:lnTo>
                    <a:pt x="182" y="328"/>
                  </a:lnTo>
                  <a:lnTo>
                    <a:pt x="179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4022705" y="4182774"/>
              <a:ext cx="200025" cy="347663"/>
            </a:xfrm>
            <a:custGeom>
              <a:avLst/>
              <a:gdLst>
                <a:gd name="T0" fmla="*/ 307 w 380"/>
                <a:gd name="T1" fmla="*/ 397 h 657"/>
                <a:gd name="T2" fmla="*/ 265 w 380"/>
                <a:gd name="T3" fmla="*/ 430 h 657"/>
                <a:gd name="T4" fmla="*/ 248 w 380"/>
                <a:gd name="T5" fmla="*/ 418 h 657"/>
                <a:gd name="T6" fmla="*/ 229 w 380"/>
                <a:gd name="T7" fmla="*/ 420 h 657"/>
                <a:gd name="T8" fmla="*/ 177 w 380"/>
                <a:gd name="T9" fmla="*/ 454 h 657"/>
                <a:gd name="T10" fmla="*/ 148 w 380"/>
                <a:gd name="T11" fmla="*/ 480 h 657"/>
                <a:gd name="T12" fmla="*/ 155 w 380"/>
                <a:gd name="T13" fmla="*/ 503 h 657"/>
                <a:gd name="T14" fmla="*/ 131 w 380"/>
                <a:gd name="T15" fmla="*/ 497 h 657"/>
                <a:gd name="T16" fmla="*/ 125 w 380"/>
                <a:gd name="T17" fmla="*/ 513 h 657"/>
                <a:gd name="T18" fmla="*/ 151 w 380"/>
                <a:gd name="T19" fmla="*/ 531 h 657"/>
                <a:gd name="T20" fmla="*/ 121 w 380"/>
                <a:gd name="T21" fmla="*/ 574 h 657"/>
                <a:gd name="T22" fmla="*/ 86 w 380"/>
                <a:gd name="T23" fmla="*/ 588 h 657"/>
                <a:gd name="T24" fmla="*/ 54 w 380"/>
                <a:gd name="T25" fmla="*/ 657 h 657"/>
                <a:gd name="T26" fmla="*/ 1 w 380"/>
                <a:gd name="T27" fmla="*/ 584 h 657"/>
                <a:gd name="T28" fmla="*/ 43 w 380"/>
                <a:gd name="T29" fmla="*/ 545 h 657"/>
                <a:gd name="T30" fmla="*/ 85 w 380"/>
                <a:gd name="T31" fmla="*/ 506 h 657"/>
                <a:gd name="T32" fmla="*/ 85 w 380"/>
                <a:gd name="T33" fmla="*/ 457 h 657"/>
                <a:gd name="T34" fmla="*/ 98 w 380"/>
                <a:gd name="T35" fmla="*/ 405 h 657"/>
                <a:gd name="T36" fmla="*/ 125 w 380"/>
                <a:gd name="T37" fmla="*/ 349 h 657"/>
                <a:gd name="T38" fmla="*/ 115 w 380"/>
                <a:gd name="T39" fmla="*/ 320 h 657"/>
                <a:gd name="T40" fmla="*/ 73 w 380"/>
                <a:gd name="T41" fmla="*/ 297 h 657"/>
                <a:gd name="T42" fmla="*/ 75 w 380"/>
                <a:gd name="T43" fmla="*/ 261 h 657"/>
                <a:gd name="T44" fmla="*/ 67 w 380"/>
                <a:gd name="T45" fmla="*/ 224 h 657"/>
                <a:gd name="T46" fmla="*/ 83 w 380"/>
                <a:gd name="T47" fmla="*/ 192 h 657"/>
                <a:gd name="T48" fmla="*/ 95 w 380"/>
                <a:gd name="T49" fmla="*/ 167 h 657"/>
                <a:gd name="T50" fmla="*/ 90 w 380"/>
                <a:gd name="T51" fmla="*/ 154 h 657"/>
                <a:gd name="T52" fmla="*/ 139 w 380"/>
                <a:gd name="T53" fmla="*/ 173 h 657"/>
                <a:gd name="T54" fmla="*/ 199 w 380"/>
                <a:gd name="T55" fmla="*/ 115 h 657"/>
                <a:gd name="T56" fmla="*/ 200 w 380"/>
                <a:gd name="T57" fmla="*/ 33 h 657"/>
                <a:gd name="T58" fmla="*/ 199 w 380"/>
                <a:gd name="T59" fmla="*/ 17 h 657"/>
                <a:gd name="T60" fmla="*/ 269 w 380"/>
                <a:gd name="T61" fmla="*/ 45 h 657"/>
                <a:gd name="T62" fmla="*/ 294 w 380"/>
                <a:gd name="T63" fmla="*/ 69 h 657"/>
                <a:gd name="T64" fmla="*/ 298 w 380"/>
                <a:gd name="T65" fmla="*/ 101 h 657"/>
                <a:gd name="T66" fmla="*/ 279 w 380"/>
                <a:gd name="T67" fmla="*/ 152 h 657"/>
                <a:gd name="T68" fmla="*/ 236 w 380"/>
                <a:gd name="T69" fmla="*/ 247 h 657"/>
                <a:gd name="T70" fmla="*/ 279 w 380"/>
                <a:gd name="T71" fmla="*/ 287 h 657"/>
                <a:gd name="T72" fmla="*/ 327 w 380"/>
                <a:gd name="T73" fmla="*/ 322 h 657"/>
                <a:gd name="T74" fmla="*/ 361 w 380"/>
                <a:gd name="T75" fmla="*/ 336 h 657"/>
                <a:gd name="T76" fmla="*/ 374 w 380"/>
                <a:gd name="T77" fmla="*/ 345 h 657"/>
                <a:gd name="T78" fmla="*/ 360 w 380"/>
                <a:gd name="T79" fmla="*/ 375 h 657"/>
                <a:gd name="T80" fmla="*/ 361 w 380"/>
                <a:gd name="T81" fmla="*/ 397 h 657"/>
                <a:gd name="T82" fmla="*/ 341 w 380"/>
                <a:gd name="T83" fmla="*/ 433 h 657"/>
                <a:gd name="T84" fmla="*/ 346 w 380"/>
                <a:gd name="T85" fmla="*/ 425 h 657"/>
                <a:gd name="T86" fmla="*/ 334 w 380"/>
                <a:gd name="T87" fmla="*/ 41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0" h="657">
                  <a:moveTo>
                    <a:pt x="298" y="415"/>
                  </a:moveTo>
                  <a:lnTo>
                    <a:pt x="295" y="418"/>
                  </a:lnTo>
                  <a:lnTo>
                    <a:pt x="307" y="397"/>
                  </a:lnTo>
                  <a:lnTo>
                    <a:pt x="297" y="391"/>
                  </a:lnTo>
                  <a:lnTo>
                    <a:pt x="284" y="417"/>
                  </a:lnTo>
                  <a:lnTo>
                    <a:pt x="265" y="430"/>
                  </a:lnTo>
                  <a:lnTo>
                    <a:pt x="258" y="430"/>
                  </a:lnTo>
                  <a:lnTo>
                    <a:pt x="253" y="417"/>
                  </a:lnTo>
                  <a:lnTo>
                    <a:pt x="248" y="418"/>
                  </a:lnTo>
                  <a:lnTo>
                    <a:pt x="243" y="433"/>
                  </a:lnTo>
                  <a:lnTo>
                    <a:pt x="242" y="420"/>
                  </a:lnTo>
                  <a:lnTo>
                    <a:pt x="229" y="420"/>
                  </a:lnTo>
                  <a:lnTo>
                    <a:pt x="235" y="437"/>
                  </a:lnTo>
                  <a:lnTo>
                    <a:pt x="230" y="441"/>
                  </a:lnTo>
                  <a:lnTo>
                    <a:pt x="177" y="454"/>
                  </a:lnTo>
                  <a:lnTo>
                    <a:pt x="170" y="453"/>
                  </a:lnTo>
                  <a:lnTo>
                    <a:pt x="158" y="463"/>
                  </a:lnTo>
                  <a:lnTo>
                    <a:pt x="148" y="480"/>
                  </a:lnTo>
                  <a:lnTo>
                    <a:pt x="155" y="492"/>
                  </a:lnTo>
                  <a:lnTo>
                    <a:pt x="162" y="490"/>
                  </a:lnTo>
                  <a:lnTo>
                    <a:pt x="155" y="503"/>
                  </a:lnTo>
                  <a:lnTo>
                    <a:pt x="145" y="505"/>
                  </a:lnTo>
                  <a:lnTo>
                    <a:pt x="138" y="495"/>
                  </a:lnTo>
                  <a:lnTo>
                    <a:pt x="131" y="497"/>
                  </a:lnTo>
                  <a:lnTo>
                    <a:pt x="134" y="503"/>
                  </a:lnTo>
                  <a:lnTo>
                    <a:pt x="122" y="507"/>
                  </a:lnTo>
                  <a:lnTo>
                    <a:pt x="125" y="513"/>
                  </a:lnTo>
                  <a:lnTo>
                    <a:pt x="137" y="510"/>
                  </a:lnTo>
                  <a:lnTo>
                    <a:pt x="137" y="523"/>
                  </a:lnTo>
                  <a:lnTo>
                    <a:pt x="151" y="531"/>
                  </a:lnTo>
                  <a:lnTo>
                    <a:pt x="147" y="552"/>
                  </a:lnTo>
                  <a:lnTo>
                    <a:pt x="135" y="554"/>
                  </a:lnTo>
                  <a:lnTo>
                    <a:pt x="121" y="574"/>
                  </a:lnTo>
                  <a:lnTo>
                    <a:pt x="105" y="577"/>
                  </a:lnTo>
                  <a:lnTo>
                    <a:pt x="96" y="588"/>
                  </a:lnTo>
                  <a:lnTo>
                    <a:pt x="86" y="588"/>
                  </a:lnTo>
                  <a:lnTo>
                    <a:pt x="67" y="621"/>
                  </a:lnTo>
                  <a:lnTo>
                    <a:pt x="54" y="657"/>
                  </a:lnTo>
                  <a:lnTo>
                    <a:pt x="54" y="657"/>
                  </a:lnTo>
                  <a:lnTo>
                    <a:pt x="30" y="653"/>
                  </a:lnTo>
                  <a:lnTo>
                    <a:pt x="0" y="618"/>
                  </a:lnTo>
                  <a:lnTo>
                    <a:pt x="1" y="584"/>
                  </a:lnTo>
                  <a:lnTo>
                    <a:pt x="1" y="584"/>
                  </a:lnTo>
                  <a:lnTo>
                    <a:pt x="21" y="552"/>
                  </a:lnTo>
                  <a:lnTo>
                    <a:pt x="43" y="545"/>
                  </a:lnTo>
                  <a:lnTo>
                    <a:pt x="57" y="525"/>
                  </a:lnTo>
                  <a:lnTo>
                    <a:pt x="88" y="531"/>
                  </a:lnTo>
                  <a:lnTo>
                    <a:pt x="85" y="506"/>
                  </a:lnTo>
                  <a:lnTo>
                    <a:pt x="89" y="502"/>
                  </a:lnTo>
                  <a:lnTo>
                    <a:pt x="90" y="470"/>
                  </a:lnTo>
                  <a:lnTo>
                    <a:pt x="85" y="457"/>
                  </a:lnTo>
                  <a:lnTo>
                    <a:pt x="98" y="433"/>
                  </a:lnTo>
                  <a:lnTo>
                    <a:pt x="85" y="412"/>
                  </a:lnTo>
                  <a:lnTo>
                    <a:pt x="98" y="405"/>
                  </a:lnTo>
                  <a:lnTo>
                    <a:pt x="76" y="372"/>
                  </a:lnTo>
                  <a:lnTo>
                    <a:pt x="85" y="355"/>
                  </a:lnTo>
                  <a:lnTo>
                    <a:pt x="125" y="349"/>
                  </a:lnTo>
                  <a:lnTo>
                    <a:pt x="131" y="333"/>
                  </a:lnTo>
                  <a:lnTo>
                    <a:pt x="126" y="316"/>
                  </a:lnTo>
                  <a:lnTo>
                    <a:pt x="115" y="320"/>
                  </a:lnTo>
                  <a:lnTo>
                    <a:pt x="106" y="301"/>
                  </a:lnTo>
                  <a:lnTo>
                    <a:pt x="92" y="307"/>
                  </a:lnTo>
                  <a:lnTo>
                    <a:pt x="73" y="297"/>
                  </a:lnTo>
                  <a:lnTo>
                    <a:pt x="67" y="290"/>
                  </a:lnTo>
                  <a:lnTo>
                    <a:pt x="76" y="273"/>
                  </a:lnTo>
                  <a:lnTo>
                    <a:pt x="75" y="261"/>
                  </a:lnTo>
                  <a:lnTo>
                    <a:pt x="82" y="252"/>
                  </a:lnTo>
                  <a:lnTo>
                    <a:pt x="67" y="224"/>
                  </a:lnTo>
                  <a:lnTo>
                    <a:pt x="67" y="224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83" y="192"/>
                  </a:lnTo>
                  <a:lnTo>
                    <a:pt x="82" y="183"/>
                  </a:lnTo>
                  <a:lnTo>
                    <a:pt x="96" y="172"/>
                  </a:lnTo>
                  <a:lnTo>
                    <a:pt x="95" y="167"/>
                  </a:lnTo>
                  <a:lnTo>
                    <a:pt x="83" y="166"/>
                  </a:lnTo>
                  <a:lnTo>
                    <a:pt x="82" y="162"/>
                  </a:lnTo>
                  <a:lnTo>
                    <a:pt x="90" y="154"/>
                  </a:lnTo>
                  <a:lnTo>
                    <a:pt x="96" y="162"/>
                  </a:lnTo>
                  <a:lnTo>
                    <a:pt x="115" y="160"/>
                  </a:lnTo>
                  <a:lnTo>
                    <a:pt x="139" y="173"/>
                  </a:lnTo>
                  <a:lnTo>
                    <a:pt x="181" y="153"/>
                  </a:lnTo>
                  <a:lnTo>
                    <a:pt x="184" y="136"/>
                  </a:lnTo>
                  <a:lnTo>
                    <a:pt x="199" y="115"/>
                  </a:lnTo>
                  <a:lnTo>
                    <a:pt x="200" y="91"/>
                  </a:lnTo>
                  <a:lnTo>
                    <a:pt x="213" y="46"/>
                  </a:lnTo>
                  <a:lnTo>
                    <a:pt x="200" y="33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39" y="0"/>
                  </a:lnTo>
                  <a:lnTo>
                    <a:pt x="269" y="45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94" y="69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298" y="101"/>
                  </a:lnTo>
                  <a:lnTo>
                    <a:pt x="282" y="114"/>
                  </a:lnTo>
                  <a:lnTo>
                    <a:pt x="275" y="131"/>
                  </a:lnTo>
                  <a:lnTo>
                    <a:pt x="279" y="152"/>
                  </a:lnTo>
                  <a:lnTo>
                    <a:pt x="245" y="205"/>
                  </a:lnTo>
                  <a:lnTo>
                    <a:pt x="235" y="235"/>
                  </a:lnTo>
                  <a:lnTo>
                    <a:pt x="236" y="247"/>
                  </a:lnTo>
                  <a:lnTo>
                    <a:pt x="248" y="252"/>
                  </a:lnTo>
                  <a:lnTo>
                    <a:pt x="242" y="275"/>
                  </a:lnTo>
                  <a:lnTo>
                    <a:pt x="279" y="287"/>
                  </a:lnTo>
                  <a:lnTo>
                    <a:pt x="284" y="299"/>
                  </a:lnTo>
                  <a:lnTo>
                    <a:pt x="307" y="307"/>
                  </a:lnTo>
                  <a:lnTo>
                    <a:pt x="327" y="322"/>
                  </a:lnTo>
                  <a:lnTo>
                    <a:pt x="348" y="323"/>
                  </a:lnTo>
                  <a:lnTo>
                    <a:pt x="351" y="335"/>
                  </a:lnTo>
                  <a:lnTo>
                    <a:pt x="361" y="336"/>
                  </a:lnTo>
                  <a:lnTo>
                    <a:pt x="358" y="342"/>
                  </a:lnTo>
                  <a:lnTo>
                    <a:pt x="361" y="346"/>
                  </a:lnTo>
                  <a:lnTo>
                    <a:pt x="374" y="345"/>
                  </a:lnTo>
                  <a:lnTo>
                    <a:pt x="379" y="349"/>
                  </a:lnTo>
                  <a:lnTo>
                    <a:pt x="380" y="363"/>
                  </a:lnTo>
                  <a:lnTo>
                    <a:pt x="360" y="375"/>
                  </a:lnTo>
                  <a:lnTo>
                    <a:pt x="361" y="381"/>
                  </a:lnTo>
                  <a:lnTo>
                    <a:pt x="373" y="384"/>
                  </a:lnTo>
                  <a:lnTo>
                    <a:pt x="361" y="397"/>
                  </a:lnTo>
                  <a:lnTo>
                    <a:pt x="367" y="404"/>
                  </a:lnTo>
                  <a:lnTo>
                    <a:pt x="358" y="427"/>
                  </a:lnTo>
                  <a:lnTo>
                    <a:pt x="341" y="433"/>
                  </a:lnTo>
                  <a:lnTo>
                    <a:pt x="317" y="424"/>
                  </a:lnTo>
                  <a:lnTo>
                    <a:pt x="335" y="421"/>
                  </a:lnTo>
                  <a:lnTo>
                    <a:pt x="346" y="425"/>
                  </a:lnTo>
                  <a:lnTo>
                    <a:pt x="347" y="414"/>
                  </a:lnTo>
                  <a:lnTo>
                    <a:pt x="338" y="412"/>
                  </a:lnTo>
                  <a:lnTo>
                    <a:pt x="334" y="415"/>
                  </a:lnTo>
                  <a:lnTo>
                    <a:pt x="307" y="409"/>
                  </a:lnTo>
                  <a:lnTo>
                    <a:pt x="298" y="4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14852968" y="3304887"/>
              <a:ext cx="261938" cy="292100"/>
            </a:xfrm>
            <a:custGeom>
              <a:avLst/>
              <a:gdLst>
                <a:gd name="T0" fmla="*/ 277 w 496"/>
                <a:gd name="T1" fmla="*/ 309 h 552"/>
                <a:gd name="T2" fmla="*/ 264 w 496"/>
                <a:gd name="T3" fmla="*/ 332 h 552"/>
                <a:gd name="T4" fmla="*/ 232 w 496"/>
                <a:gd name="T5" fmla="*/ 499 h 552"/>
                <a:gd name="T6" fmla="*/ 206 w 496"/>
                <a:gd name="T7" fmla="*/ 500 h 552"/>
                <a:gd name="T8" fmla="*/ 176 w 496"/>
                <a:gd name="T9" fmla="*/ 542 h 552"/>
                <a:gd name="T10" fmla="*/ 160 w 496"/>
                <a:gd name="T11" fmla="*/ 547 h 552"/>
                <a:gd name="T12" fmla="*/ 147 w 496"/>
                <a:gd name="T13" fmla="*/ 503 h 552"/>
                <a:gd name="T14" fmla="*/ 75 w 496"/>
                <a:gd name="T15" fmla="*/ 496 h 552"/>
                <a:gd name="T16" fmla="*/ 27 w 496"/>
                <a:gd name="T17" fmla="*/ 473 h 552"/>
                <a:gd name="T18" fmla="*/ 0 w 496"/>
                <a:gd name="T19" fmla="*/ 427 h 552"/>
                <a:gd name="T20" fmla="*/ 53 w 496"/>
                <a:gd name="T21" fmla="*/ 398 h 552"/>
                <a:gd name="T22" fmla="*/ 72 w 496"/>
                <a:gd name="T23" fmla="*/ 329 h 552"/>
                <a:gd name="T24" fmla="*/ 107 w 496"/>
                <a:gd name="T25" fmla="*/ 274 h 552"/>
                <a:gd name="T26" fmla="*/ 104 w 496"/>
                <a:gd name="T27" fmla="*/ 225 h 552"/>
                <a:gd name="T28" fmla="*/ 105 w 496"/>
                <a:gd name="T29" fmla="*/ 188 h 552"/>
                <a:gd name="T30" fmla="*/ 108 w 496"/>
                <a:gd name="T31" fmla="*/ 165 h 552"/>
                <a:gd name="T32" fmla="*/ 120 w 496"/>
                <a:gd name="T33" fmla="*/ 124 h 552"/>
                <a:gd name="T34" fmla="*/ 112 w 496"/>
                <a:gd name="T35" fmla="*/ 78 h 552"/>
                <a:gd name="T36" fmla="*/ 98 w 496"/>
                <a:gd name="T37" fmla="*/ 54 h 552"/>
                <a:gd name="T38" fmla="*/ 164 w 496"/>
                <a:gd name="T39" fmla="*/ 22 h 552"/>
                <a:gd name="T40" fmla="*/ 195 w 496"/>
                <a:gd name="T41" fmla="*/ 16 h 552"/>
                <a:gd name="T42" fmla="*/ 252 w 496"/>
                <a:gd name="T43" fmla="*/ 55 h 552"/>
                <a:gd name="T44" fmla="*/ 308 w 496"/>
                <a:gd name="T45" fmla="*/ 64 h 552"/>
                <a:gd name="T46" fmla="*/ 339 w 496"/>
                <a:gd name="T47" fmla="*/ 111 h 552"/>
                <a:gd name="T48" fmla="*/ 368 w 496"/>
                <a:gd name="T49" fmla="*/ 80 h 552"/>
                <a:gd name="T50" fmla="*/ 419 w 496"/>
                <a:gd name="T51" fmla="*/ 54 h 552"/>
                <a:gd name="T52" fmla="*/ 434 w 496"/>
                <a:gd name="T53" fmla="*/ 0 h 552"/>
                <a:gd name="T54" fmla="*/ 480 w 496"/>
                <a:gd name="T55" fmla="*/ 11 h 552"/>
                <a:gd name="T56" fmla="*/ 480 w 496"/>
                <a:gd name="T57" fmla="*/ 45 h 552"/>
                <a:gd name="T58" fmla="*/ 441 w 496"/>
                <a:gd name="T59" fmla="*/ 94 h 552"/>
                <a:gd name="T60" fmla="*/ 455 w 496"/>
                <a:gd name="T61" fmla="*/ 139 h 552"/>
                <a:gd name="T62" fmla="*/ 414 w 496"/>
                <a:gd name="T63" fmla="*/ 147 h 552"/>
                <a:gd name="T64" fmla="*/ 442 w 496"/>
                <a:gd name="T65" fmla="*/ 176 h 552"/>
                <a:gd name="T66" fmla="*/ 421 w 496"/>
                <a:gd name="T67" fmla="*/ 198 h 552"/>
                <a:gd name="T68" fmla="*/ 441 w 496"/>
                <a:gd name="T69" fmla="*/ 208 h 552"/>
                <a:gd name="T70" fmla="*/ 438 w 496"/>
                <a:gd name="T71" fmla="*/ 219 h 552"/>
                <a:gd name="T72" fmla="*/ 415 w 496"/>
                <a:gd name="T73" fmla="*/ 251 h 552"/>
                <a:gd name="T74" fmla="*/ 448 w 496"/>
                <a:gd name="T75" fmla="*/ 271 h 552"/>
                <a:gd name="T76" fmla="*/ 448 w 496"/>
                <a:gd name="T77" fmla="*/ 310 h 552"/>
                <a:gd name="T78" fmla="*/ 421 w 496"/>
                <a:gd name="T79" fmla="*/ 300 h 552"/>
                <a:gd name="T80" fmla="*/ 419 w 496"/>
                <a:gd name="T81" fmla="*/ 283 h 552"/>
                <a:gd name="T82" fmla="*/ 386 w 496"/>
                <a:gd name="T83" fmla="*/ 266 h 552"/>
                <a:gd name="T84" fmla="*/ 336 w 496"/>
                <a:gd name="T85" fmla="*/ 271 h 552"/>
                <a:gd name="T86" fmla="*/ 306 w 496"/>
                <a:gd name="T87" fmla="*/ 306 h 552"/>
                <a:gd name="T88" fmla="*/ 278 w 496"/>
                <a:gd name="T89" fmla="*/ 28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6" h="552">
                  <a:moveTo>
                    <a:pt x="280" y="292"/>
                  </a:moveTo>
                  <a:lnTo>
                    <a:pt x="271" y="305"/>
                  </a:lnTo>
                  <a:lnTo>
                    <a:pt x="277" y="309"/>
                  </a:lnTo>
                  <a:lnTo>
                    <a:pt x="284" y="306"/>
                  </a:lnTo>
                  <a:lnTo>
                    <a:pt x="287" y="317"/>
                  </a:lnTo>
                  <a:lnTo>
                    <a:pt x="264" y="332"/>
                  </a:lnTo>
                  <a:lnTo>
                    <a:pt x="234" y="397"/>
                  </a:lnTo>
                  <a:lnTo>
                    <a:pt x="226" y="463"/>
                  </a:lnTo>
                  <a:lnTo>
                    <a:pt x="232" y="499"/>
                  </a:lnTo>
                  <a:lnTo>
                    <a:pt x="232" y="499"/>
                  </a:lnTo>
                  <a:lnTo>
                    <a:pt x="219" y="495"/>
                  </a:lnTo>
                  <a:lnTo>
                    <a:pt x="206" y="500"/>
                  </a:lnTo>
                  <a:lnTo>
                    <a:pt x="206" y="539"/>
                  </a:lnTo>
                  <a:lnTo>
                    <a:pt x="205" y="544"/>
                  </a:lnTo>
                  <a:lnTo>
                    <a:pt x="176" y="542"/>
                  </a:lnTo>
                  <a:lnTo>
                    <a:pt x="185" y="549"/>
                  </a:lnTo>
                  <a:lnTo>
                    <a:pt x="182" y="552"/>
                  </a:lnTo>
                  <a:lnTo>
                    <a:pt x="160" y="547"/>
                  </a:lnTo>
                  <a:lnTo>
                    <a:pt x="148" y="538"/>
                  </a:lnTo>
                  <a:lnTo>
                    <a:pt x="144" y="525"/>
                  </a:lnTo>
                  <a:lnTo>
                    <a:pt x="147" y="503"/>
                  </a:lnTo>
                  <a:lnTo>
                    <a:pt x="137" y="496"/>
                  </a:lnTo>
                  <a:lnTo>
                    <a:pt x="123" y="490"/>
                  </a:lnTo>
                  <a:lnTo>
                    <a:pt x="75" y="496"/>
                  </a:lnTo>
                  <a:lnTo>
                    <a:pt x="68" y="476"/>
                  </a:lnTo>
                  <a:lnTo>
                    <a:pt x="48" y="463"/>
                  </a:lnTo>
                  <a:lnTo>
                    <a:pt x="27" y="473"/>
                  </a:lnTo>
                  <a:lnTo>
                    <a:pt x="1" y="462"/>
                  </a:lnTo>
                  <a:lnTo>
                    <a:pt x="1" y="462"/>
                  </a:lnTo>
                  <a:lnTo>
                    <a:pt x="0" y="427"/>
                  </a:lnTo>
                  <a:lnTo>
                    <a:pt x="32" y="426"/>
                  </a:lnTo>
                  <a:lnTo>
                    <a:pt x="49" y="417"/>
                  </a:lnTo>
                  <a:lnTo>
                    <a:pt x="53" y="398"/>
                  </a:lnTo>
                  <a:lnTo>
                    <a:pt x="74" y="369"/>
                  </a:lnTo>
                  <a:lnTo>
                    <a:pt x="69" y="348"/>
                  </a:lnTo>
                  <a:lnTo>
                    <a:pt x="72" y="329"/>
                  </a:lnTo>
                  <a:lnTo>
                    <a:pt x="91" y="305"/>
                  </a:lnTo>
                  <a:lnTo>
                    <a:pt x="88" y="294"/>
                  </a:lnTo>
                  <a:lnTo>
                    <a:pt x="107" y="274"/>
                  </a:lnTo>
                  <a:lnTo>
                    <a:pt x="118" y="245"/>
                  </a:lnTo>
                  <a:lnTo>
                    <a:pt x="115" y="232"/>
                  </a:lnTo>
                  <a:lnTo>
                    <a:pt x="104" y="225"/>
                  </a:lnTo>
                  <a:lnTo>
                    <a:pt x="99" y="209"/>
                  </a:lnTo>
                  <a:lnTo>
                    <a:pt x="105" y="198"/>
                  </a:lnTo>
                  <a:lnTo>
                    <a:pt x="105" y="188"/>
                  </a:lnTo>
                  <a:lnTo>
                    <a:pt x="94" y="163"/>
                  </a:lnTo>
                  <a:lnTo>
                    <a:pt x="97" y="159"/>
                  </a:lnTo>
                  <a:lnTo>
                    <a:pt x="108" y="165"/>
                  </a:lnTo>
                  <a:lnTo>
                    <a:pt x="115" y="163"/>
                  </a:lnTo>
                  <a:lnTo>
                    <a:pt x="123" y="143"/>
                  </a:lnTo>
                  <a:lnTo>
                    <a:pt x="120" y="124"/>
                  </a:lnTo>
                  <a:lnTo>
                    <a:pt x="131" y="106"/>
                  </a:lnTo>
                  <a:lnTo>
                    <a:pt x="117" y="97"/>
                  </a:lnTo>
                  <a:lnTo>
                    <a:pt x="112" y="78"/>
                  </a:lnTo>
                  <a:lnTo>
                    <a:pt x="94" y="60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2" y="57"/>
                  </a:lnTo>
                  <a:lnTo>
                    <a:pt x="134" y="49"/>
                  </a:lnTo>
                  <a:lnTo>
                    <a:pt x="164" y="22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95" y="16"/>
                  </a:lnTo>
                  <a:lnTo>
                    <a:pt x="216" y="32"/>
                  </a:lnTo>
                  <a:lnTo>
                    <a:pt x="242" y="41"/>
                  </a:lnTo>
                  <a:lnTo>
                    <a:pt x="252" y="55"/>
                  </a:lnTo>
                  <a:lnTo>
                    <a:pt x="291" y="51"/>
                  </a:lnTo>
                  <a:lnTo>
                    <a:pt x="304" y="55"/>
                  </a:lnTo>
                  <a:lnTo>
                    <a:pt x="308" y="64"/>
                  </a:lnTo>
                  <a:lnTo>
                    <a:pt x="298" y="74"/>
                  </a:lnTo>
                  <a:lnTo>
                    <a:pt x="307" y="94"/>
                  </a:lnTo>
                  <a:lnTo>
                    <a:pt x="339" y="111"/>
                  </a:lnTo>
                  <a:lnTo>
                    <a:pt x="349" y="109"/>
                  </a:lnTo>
                  <a:lnTo>
                    <a:pt x="352" y="96"/>
                  </a:lnTo>
                  <a:lnTo>
                    <a:pt x="368" y="80"/>
                  </a:lnTo>
                  <a:lnTo>
                    <a:pt x="412" y="98"/>
                  </a:lnTo>
                  <a:lnTo>
                    <a:pt x="421" y="64"/>
                  </a:lnTo>
                  <a:lnTo>
                    <a:pt x="419" y="54"/>
                  </a:lnTo>
                  <a:lnTo>
                    <a:pt x="431" y="41"/>
                  </a:lnTo>
                  <a:lnTo>
                    <a:pt x="430" y="9"/>
                  </a:lnTo>
                  <a:lnTo>
                    <a:pt x="434" y="0"/>
                  </a:lnTo>
                  <a:lnTo>
                    <a:pt x="460" y="2"/>
                  </a:lnTo>
                  <a:lnTo>
                    <a:pt x="480" y="11"/>
                  </a:lnTo>
                  <a:lnTo>
                    <a:pt x="480" y="11"/>
                  </a:lnTo>
                  <a:lnTo>
                    <a:pt x="496" y="62"/>
                  </a:lnTo>
                  <a:lnTo>
                    <a:pt x="489" y="61"/>
                  </a:lnTo>
                  <a:lnTo>
                    <a:pt x="480" y="45"/>
                  </a:lnTo>
                  <a:lnTo>
                    <a:pt x="467" y="49"/>
                  </a:lnTo>
                  <a:lnTo>
                    <a:pt x="466" y="80"/>
                  </a:lnTo>
                  <a:lnTo>
                    <a:pt x="441" y="94"/>
                  </a:lnTo>
                  <a:lnTo>
                    <a:pt x="438" y="104"/>
                  </a:lnTo>
                  <a:lnTo>
                    <a:pt x="457" y="117"/>
                  </a:lnTo>
                  <a:lnTo>
                    <a:pt x="455" y="139"/>
                  </a:lnTo>
                  <a:lnTo>
                    <a:pt x="442" y="127"/>
                  </a:lnTo>
                  <a:lnTo>
                    <a:pt x="425" y="145"/>
                  </a:lnTo>
                  <a:lnTo>
                    <a:pt x="414" y="147"/>
                  </a:lnTo>
                  <a:lnTo>
                    <a:pt x="414" y="160"/>
                  </a:lnTo>
                  <a:lnTo>
                    <a:pt x="444" y="163"/>
                  </a:lnTo>
                  <a:lnTo>
                    <a:pt x="442" y="176"/>
                  </a:lnTo>
                  <a:lnTo>
                    <a:pt x="430" y="188"/>
                  </a:lnTo>
                  <a:lnTo>
                    <a:pt x="421" y="189"/>
                  </a:lnTo>
                  <a:lnTo>
                    <a:pt x="421" y="198"/>
                  </a:lnTo>
                  <a:lnTo>
                    <a:pt x="430" y="201"/>
                  </a:lnTo>
                  <a:lnTo>
                    <a:pt x="432" y="211"/>
                  </a:lnTo>
                  <a:lnTo>
                    <a:pt x="441" y="208"/>
                  </a:lnTo>
                  <a:lnTo>
                    <a:pt x="453" y="214"/>
                  </a:lnTo>
                  <a:lnTo>
                    <a:pt x="447" y="231"/>
                  </a:lnTo>
                  <a:lnTo>
                    <a:pt x="438" y="219"/>
                  </a:lnTo>
                  <a:lnTo>
                    <a:pt x="432" y="221"/>
                  </a:lnTo>
                  <a:lnTo>
                    <a:pt x="432" y="251"/>
                  </a:lnTo>
                  <a:lnTo>
                    <a:pt x="415" y="251"/>
                  </a:lnTo>
                  <a:lnTo>
                    <a:pt x="422" y="257"/>
                  </a:lnTo>
                  <a:lnTo>
                    <a:pt x="424" y="274"/>
                  </a:lnTo>
                  <a:lnTo>
                    <a:pt x="448" y="271"/>
                  </a:lnTo>
                  <a:lnTo>
                    <a:pt x="448" y="276"/>
                  </a:lnTo>
                  <a:lnTo>
                    <a:pt x="437" y="279"/>
                  </a:lnTo>
                  <a:lnTo>
                    <a:pt x="448" y="310"/>
                  </a:lnTo>
                  <a:lnTo>
                    <a:pt x="442" y="328"/>
                  </a:lnTo>
                  <a:lnTo>
                    <a:pt x="417" y="309"/>
                  </a:lnTo>
                  <a:lnTo>
                    <a:pt x="421" y="300"/>
                  </a:lnTo>
                  <a:lnTo>
                    <a:pt x="405" y="294"/>
                  </a:lnTo>
                  <a:lnTo>
                    <a:pt x="409" y="287"/>
                  </a:lnTo>
                  <a:lnTo>
                    <a:pt x="419" y="283"/>
                  </a:lnTo>
                  <a:lnTo>
                    <a:pt x="409" y="271"/>
                  </a:lnTo>
                  <a:lnTo>
                    <a:pt x="389" y="279"/>
                  </a:lnTo>
                  <a:lnTo>
                    <a:pt x="386" y="266"/>
                  </a:lnTo>
                  <a:lnTo>
                    <a:pt x="382" y="264"/>
                  </a:lnTo>
                  <a:lnTo>
                    <a:pt x="363" y="263"/>
                  </a:lnTo>
                  <a:lnTo>
                    <a:pt x="336" y="271"/>
                  </a:lnTo>
                  <a:lnTo>
                    <a:pt x="313" y="286"/>
                  </a:lnTo>
                  <a:lnTo>
                    <a:pt x="316" y="303"/>
                  </a:lnTo>
                  <a:lnTo>
                    <a:pt x="306" y="306"/>
                  </a:lnTo>
                  <a:lnTo>
                    <a:pt x="304" y="281"/>
                  </a:lnTo>
                  <a:lnTo>
                    <a:pt x="288" y="279"/>
                  </a:lnTo>
                  <a:lnTo>
                    <a:pt x="278" y="284"/>
                  </a:lnTo>
                  <a:lnTo>
                    <a:pt x="280" y="29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13054330" y="4730462"/>
              <a:ext cx="219075" cy="323850"/>
            </a:xfrm>
            <a:custGeom>
              <a:avLst/>
              <a:gdLst>
                <a:gd name="T0" fmla="*/ 265 w 415"/>
                <a:gd name="T1" fmla="*/ 391 h 613"/>
                <a:gd name="T2" fmla="*/ 278 w 415"/>
                <a:gd name="T3" fmla="*/ 439 h 613"/>
                <a:gd name="T4" fmla="*/ 269 w 415"/>
                <a:gd name="T5" fmla="*/ 503 h 613"/>
                <a:gd name="T6" fmla="*/ 238 w 415"/>
                <a:gd name="T7" fmla="*/ 548 h 613"/>
                <a:gd name="T8" fmla="*/ 233 w 415"/>
                <a:gd name="T9" fmla="*/ 570 h 613"/>
                <a:gd name="T10" fmla="*/ 222 w 415"/>
                <a:gd name="T11" fmla="*/ 600 h 613"/>
                <a:gd name="T12" fmla="*/ 219 w 415"/>
                <a:gd name="T13" fmla="*/ 613 h 613"/>
                <a:gd name="T14" fmla="*/ 194 w 415"/>
                <a:gd name="T15" fmla="*/ 606 h 613"/>
                <a:gd name="T16" fmla="*/ 163 w 415"/>
                <a:gd name="T17" fmla="*/ 574 h 613"/>
                <a:gd name="T18" fmla="*/ 164 w 415"/>
                <a:gd name="T19" fmla="*/ 561 h 613"/>
                <a:gd name="T20" fmla="*/ 173 w 415"/>
                <a:gd name="T21" fmla="*/ 534 h 613"/>
                <a:gd name="T22" fmla="*/ 171 w 415"/>
                <a:gd name="T23" fmla="*/ 506 h 613"/>
                <a:gd name="T24" fmla="*/ 145 w 415"/>
                <a:gd name="T25" fmla="*/ 503 h 613"/>
                <a:gd name="T26" fmla="*/ 124 w 415"/>
                <a:gd name="T27" fmla="*/ 502 h 613"/>
                <a:gd name="T28" fmla="*/ 111 w 415"/>
                <a:gd name="T29" fmla="*/ 456 h 613"/>
                <a:gd name="T30" fmla="*/ 101 w 415"/>
                <a:gd name="T31" fmla="*/ 441 h 613"/>
                <a:gd name="T32" fmla="*/ 75 w 415"/>
                <a:gd name="T33" fmla="*/ 433 h 613"/>
                <a:gd name="T34" fmla="*/ 60 w 415"/>
                <a:gd name="T35" fmla="*/ 416 h 613"/>
                <a:gd name="T36" fmla="*/ 66 w 415"/>
                <a:gd name="T37" fmla="*/ 391 h 613"/>
                <a:gd name="T38" fmla="*/ 33 w 415"/>
                <a:gd name="T39" fmla="*/ 369 h 613"/>
                <a:gd name="T40" fmla="*/ 11 w 415"/>
                <a:gd name="T41" fmla="*/ 331 h 613"/>
                <a:gd name="T42" fmla="*/ 8 w 415"/>
                <a:gd name="T43" fmla="*/ 307 h 613"/>
                <a:gd name="T44" fmla="*/ 55 w 415"/>
                <a:gd name="T45" fmla="*/ 309 h 613"/>
                <a:gd name="T46" fmla="*/ 88 w 415"/>
                <a:gd name="T47" fmla="*/ 302 h 613"/>
                <a:gd name="T48" fmla="*/ 108 w 415"/>
                <a:gd name="T49" fmla="*/ 279 h 613"/>
                <a:gd name="T50" fmla="*/ 144 w 415"/>
                <a:gd name="T51" fmla="*/ 283 h 613"/>
                <a:gd name="T52" fmla="*/ 119 w 415"/>
                <a:gd name="T53" fmla="*/ 243 h 613"/>
                <a:gd name="T54" fmla="*/ 134 w 415"/>
                <a:gd name="T55" fmla="*/ 231 h 613"/>
                <a:gd name="T56" fmla="*/ 131 w 415"/>
                <a:gd name="T57" fmla="*/ 201 h 613"/>
                <a:gd name="T58" fmla="*/ 119 w 415"/>
                <a:gd name="T59" fmla="*/ 178 h 613"/>
                <a:gd name="T60" fmla="*/ 108 w 415"/>
                <a:gd name="T61" fmla="*/ 146 h 613"/>
                <a:gd name="T62" fmla="*/ 119 w 415"/>
                <a:gd name="T63" fmla="*/ 117 h 613"/>
                <a:gd name="T64" fmla="*/ 137 w 415"/>
                <a:gd name="T65" fmla="*/ 109 h 613"/>
                <a:gd name="T66" fmla="*/ 150 w 415"/>
                <a:gd name="T67" fmla="*/ 77 h 613"/>
                <a:gd name="T68" fmla="*/ 167 w 415"/>
                <a:gd name="T69" fmla="*/ 67 h 613"/>
                <a:gd name="T70" fmla="*/ 189 w 415"/>
                <a:gd name="T71" fmla="*/ 39 h 613"/>
                <a:gd name="T72" fmla="*/ 199 w 415"/>
                <a:gd name="T73" fmla="*/ 5 h 613"/>
                <a:gd name="T74" fmla="*/ 222 w 415"/>
                <a:gd name="T75" fmla="*/ 2 h 613"/>
                <a:gd name="T76" fmla="*/ 238 w 415"/>
                <a:gd name="T77" fmla="*/ 12 h 613"/>
                <a:gd name="T78" fmla="*/ 288 w 415"/>
                <a:gd name="T79" fmla="*/ 15 h 613"/>
                <a:gd name="T80" fmla="*/ 288 w 415"/>
                <a:gd name="T81" fmla="*/ 29 h 613"/>
                <a:gd name="T82" fmla="*/ 314 w 415"/>
                <a:gd name="T83" fmla="*/ 26 h 613"/>
                <a:gd name="T84" fmla="*/ 363 w 415"/>
                <a:gd name="T85" fmla="*/ 16 h 613"/>
                <a:gd name="T86" fmla="*/ 380 w 415"/>
                <a:gd name="T87" fmla="*/ 0 h 613"/>
                <a:gd name="T88" fmla="*/ 405 w 415"/>
                <a:gd name="T89" fmla="*/ 39 h 613"/>
                <a:gd name="T90" fmla="*/ 415 w 415"/>
                <a:gd name="T91" fmla="*/ 39 h 613"/>
                <a:gd name="T92" fmla="*/ 383 w 415"/>
                <a:gd name="T93" fmla="*/ 67 h 613"/>
                <a:gd name="T94" fmla="*/ 353 w 415"/>
                <a:gd name="T95" fmla="*/ 106 h 613"/>
                <a:gd name="T96" fmla="*/ 350 w 415"/>
                <a:gd name="T97" fmla="*/ 133 h 613"/>
                <a:gd name="T98" fmla="*/ 351 w 415"/>
                <a:gd name="T99" fmla="*/ 153 h 613"/>
                <a:gd name="T100" fmla="*/ 338 w 415"/>
                <a:gd name="T101" fmla="*/ 166 h 613"/>
                <a:gd name="T102" fmla="*/ 333 w 415"/>
                <a:gd name="T103" fmla="*/ 178 h 613"/>
                <a:gd name="T104" fmla="*/ 284 w 415"/>
                <a:gd name="T105" fmla="*/ 3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613">
                  <a:moveTo>
                    <a:pt x="284" y="331"/>
                  </a:moveTo>
                  <a:lnTo>
                    <a:pt x="265" y="391"/>
                  </a:lnTo>
                  <a:lnTo>
                    <a:pt x="262" y="417"/>
                  </a:lnTo>
                  <a:lnTo>
                    <a:pt x="278" y="439"/>
                  </a:lnTo>
                  <a:lnTo>
                    <a:pt x="268" y="466"/>
                  </a:lnTo>
                  <a:lnTo>
                    <a:pt x="269" y="503"/>
                  </a:lnTo>
                  <a:lnTo>
                    <a:pt x="255" y="511"/>
                  </a:lnTo>
                  <a:lnTo>
                    <a:pt x="238" y="548"/>
                  </a:lnTo>
                  <a:lnTo>
                    <a:pt x="242" y="563"/>
                  </a:lnTo>
                  <a:lnTo>
                    <a:pt x="233" y="570"/>
                  </a:lnTo>
                  <a:lnTo>
                    <a:pt x="236" y="587"/>
                  </a:lnTo>
                  <a:lnTo>
                    <a:pt x="222" y="600"/>
                  </a:lnTo>
                  <a:lnTo>
                    <a:pt x="228" y="613"/>
                  </a:lnTo>
                  <a:lnTo>
                    <a:pt x="219" y="613"/>
                  </a:lnTo>
                  <a:lnTo>
                    <a:pt x="210" y="604"/>
                  </a:lnTo>
                  <a:lnTo>
                    <a:pt x="194" y="606"/>
                  </a:lnTo>
                  <a:lnTo>
                    <a:pt x="181" y="578"/>
                  </a:lnTo>
                  <a:lnTo>
                    <a:pt x="163" y="574"/>
                  </a:lnTo>
                  <a:lnTo>
                    <a:pt x="163" y="574"/>
                  </a:lnTo>
                  <a:lnTo>
                    <a:pt x="164" y="561"/>
                  </a:lnTo>
                  <a:lnTo>
                    <a:pt x="176" y="550"/>
                  </a:lnTo>
                  <a:lnTo>
                    <a:pt x="173" y="534"/>
                  </a:lnTo>
                  <a:lnTo>
                    <a:pt x="177" y="524"/>
                  </a:lnTo>
                  <a:lnTo>
                    <a:pt x="171" y="506"/>
                  </a:lnTo>
                  <a:lnTo>
                    <a:pt x="163" y="501"/>
                  </a:lnTo>
                  <a:lnTo>
                    <a:pt x="145" y="503"/>
                  </a:lnTo>
                  <a:lnTo>
                    <a:pt x="132" y="492"/>
                  </a:lnTo>
                  <a:lnTo>
                    <a:pt x="124" y="502"/>
                  </a:lnTo>
                  <a:lnTo>
                    <a:pt x="114" y="485"/>
                  </a:lnTo>
                  <a:lnTo>
                    <a:pt x="111" y="456"/>
                  </a:lnTo>
                  <a:lnTo>
                    <a:pt x="96" y="453"/>
                  </a:lnTo>
                  <a:lnTo>
                    <a:pt x="101" y="441"/>
                  </a:lnTo>
                  <a:lnTo>
                    <a:pt x="81" y="440"/>
                  </a:lnTo>
                  <a:lnTo>
                    <a:pt x="75" y="433"/>
                  </a:lnTo>
                  <a:lnTo>
                    <a:pt x="63" y="431"/>
                  </a:lnTo>
                  <a:lnTo>
                    <a:pt x="60" y="416"/>
                  </a:lnTo>
                  <a:lnTo>
                    <a:pt x="65" y="414"/>
                  </a:lnTo>
                  <a:lnTo>
                    <a:pt x="66" y="391"/>
                  </a:lnTo>
                  <a:lnTo>
                    <a:pt x="53" y="377"/>
                  </a:lnTo>
                  <a:lnTo>
                    <a:pt x="33" y="369"/>
                  </a:lnTo>
                  <a:lnTo>
                    <a:pt x="26" y="345"/>
                  </a:lnTo>
                  <a:lnTo>
                    <a:pt x="11" y="331"/>
                  </a:lnTo>
                  <a:lnTo>
                    <a:pt x="0" y="32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55" y="309"/>
                  </a:lnTo>
                  <a:lnTo>
                    <a:pt x="72" y="296"/>
                  </a:lnTo>
                  <a:lnTo>
                    <a:pt x="88" y="302"/>
                  </a:lnTo>
                  <a:lnTo>
                    <a:pt x="95" y="300"/>
                  </a:lnTo>
                  <a:lnTo>
                    <a:pt x="108" y="279"/>
                  </a:lnTo>
                  <a:lnTo>
                    <a:pt x="128" y="284"/>
                  </a:lnTo>
                  <a:lnTo>
                    <a:pt x="144" y="283"/>
                  </a:lnTo>
                  <a:lnTo>
                    <a:pt x="140" y="267"/>
                  </a:lnTo>
                  <a:lnTo>
                    <a:pt x="119" y="243"/>
                  </a:lnTo>
                  <a:lnTo>
                    <a:pt x="124" y="233"/>
                  </a:lnTo>
                  <a:lnTo>
                    <a:pt x="134" y="231"/>
                  </a:lnTo>
                  <a:lnTo>
                    <a:pt x="144" y="212"/>
                  </a:lnTo>
                  <a:lnTo>
                    <a:pt x="131" y="201"/>
                  </a:lnTo>
                  <a:lnTo>
                    <a:pt x="128" y="179"/>
                  </a:lnTo>
                  <a:lnTo>
                    <a:pt x="119" y="178"/>
                  </a:lnTo>
                  <a:lnTo>
                    <a:pt x="112" y="166"/>
                  </a:lnTo>
                  <a:lnTo>
                    <a:pt x="108" y="146"/>
                  </a:lnTo>
                  <a:lnTo>
                    <a:pt x="112" y="120"/>
                  </a:lnTo>
                  <a:lnTo>
                    <a:pt x="119" y="117"/>
                  </a:lnTo>
                  <a:lnTo>
                    <a:pt x="124" y="104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0" y="77"/>
                  </a:lnTo>
                  <a:lnTo>
                    <a:pt x="157" y="67"/>
                  </a:lnTo>
                  <a:lnTo>
                    <a:pt x="167" y="67"/>
                  </a:lnTo>
                  <a:lnTo>
                    <a:pt x="171" y="51"/>
                  </a:lnTo>
                  <a:lnTo>
                    <a:pt x="189" y="39"/>
                  </a:lnTo>
                  <a:lnTo>
                    <a:pt x="189" y="22"/>
                  </a:lnTo>
                  <a:lnTo>
                    <a:pt x="199" y="5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30" y="12"/>
                  </a:lnTo>
                  <a:lnTo>
                    <a:pt x="238" y="12"/>
                  </a:lnTo>
                  <a:lnTo>
                    <a:pt x="274" y="0"/>
                  </a:lnTo>
                  <a:lnTo>
                    <a:pt x="288" y="15"/>
                  </a:lnTo>
                  <a:lnTo>
                    <a:pt x="285" y="24"/>
                  </a:lnTo>
                  <a:lnTo>
                    <a:pt x="288" y="29"/>
                  </a:lnTo>
                  <a:lnTo>
                    <a:pt x="305" y="35"/>
                  </a:lnTo>
                  <a:lnTo>
                    <a:pt x="314" y="26"/>
                  </a:lnTo>
                  <a:lnTo>
                    <a:pt x="354" y="26"/>
                  </a:lnTo>
                  <a:lnTo>
                    <a:pt x="363" y="16"/>
                  </a:lnTo>
                  <a:lnTo>
                    <a:pt x="366" y="3"/>
                  </a:lnTo>
                  <a:lnTo>
                    <a:pt x="380" y="0"/>
                  </a:lnTo>
                  <a:lnTo>
                    <a:pt x="409" y="12"/>
                  </a:lnTo>
                  <a:lnTo>
                    <a:pt x="405" y="39"/>
                  </a:lnTo>
                  <a:lnTo>
                    <a:pt x="415" y="39"/>
                  </a:lnTo>
                  <a:lnTo>
                    <a:pt x="415" y="39"/>
                  </a:lnTo>
                  <a:lnTo>
                    <a:pt x="411" y="49"/>
                  </a:lnTo>
                  <a:lnTo>
                    <a:pt x="383" y="67"/>
                  </a:lnTo>
                  <a:lnTo>
                    <a:pt x="373" y="97"/>
                  </a:lnTo>
                  <a:lnTo>
                    <a:pt x="353" y="106"/>
                  </a:lnTo>
                  <a:lnTo>
                    <a:pt x="346" y="122"/>
                  </a:lnTo>
                  <a:lnTo>
                    <a:pt x="350" y="133"/>
                  </a:lnTo>
                  <a:lnTo>
                    <a:pt x="363" y="143"/>
                  </a:lnTo>
                  <a:lnTo>
                    <a:pt x="351" y="153"/>
                  </a:lnTo>
                  <a:lnTo>
                    <a:pt x="334" y="156"/>
                  </a:lnTo>
                  <a:lnTo>
                    <a:pt x="338" y="166"/>
                  </a:lnTo>
                  <a:lnTo>
                    <a:pt x="349" y="172"/>
                  </a:lnTo>
                  <a:lnTo>
                    <a:pt x="333" y="178"/>
                  </a:lnTo>
                  <a:lnTo>
                    <a:pt x="311" y="228"/>
                  </a:lnTo>
                  <a:lnTo>
                    <a:pt x="284" y="33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0"/>
            <p:cNvSpPr>
              <a:spLocks noEditPoints="1"/>
            </p:cNvSpPr>
            <p:nvPr/>
          </p:nvSpPr>
          <p:spPr bwMode="auto">
            <a:xfrm>
              <a:off x="14356080" y="3412837"/>
              <a:ext cx="425450" cy="428625"/>
            </a:xfrm>
            <a:custGeom>
              <a:avLst/>
              <a:gdLst>
                <a:gd name="T0" fmla="*/ 283 w 803"/>
                <a:gd name="T1" fmla="*/ 547 h 810"/>
                <a:gd name="T2" fmla="*/ 381 w 803"/>
                <a:gd name="T3" fmla="*/ 443 h 810"/>
                <a:gd name="T4" fmla="*/ 434 w 803"/>
                <a:gd name="T5" fmla="*/ 320 h 810"/>
                <a:gd name="T6" fmla="*/ 581 w 803"/>
                <a:gd name="T7" fmla="*/ 236 h 810"/>
                <a:gd name="T8" fmla="*/ 643 w 803"/>
                <a:gd name="T9" fmla="*/ 137 h 810"/>
                <a:gd name="T10" fmla="*/ 679 w 803"/>
                <a:gd name="T11" fmla="*/ 0 h 810"/>
                <a:gd name="T12" fmla="*/ 742 w 803"/>
                <a:gd name="T13" fmla="*/ 28 h 810"/>
                <a:gd name="T14" fmla="*/ 783 w 803"/>
                <a:gd name="T15" fmla="*/ 93 h 810"/>
                <a:gd name="T16" fmla="*/ 764 w 803"/>
                <a:gd name="T17" fmla="*/ 160 h 810"/>
                <a:gd name="T18" fmla="*/ 730 w 803"/>
                <a:gd name="T19" fmla="*/ 194 h 810"/>
                <a:gd name="T20" fmla="*/ 717 w 803"/>
                <a:gd name="T21" fmla="*/ 232 h 810"/>
                <a:gd name="T22" fmla="*/ 730 w 803"/>
                <a:gd name="T23" fmla="*/ 315 h 810"/>
                <a:gd name="T24" fmla="*/ 747 w 803"/>
                <a:gd name="T25" fmla="*/ 327 h 810"/>
                <a:gd name="T26" fmla="*/ 708 w 803"/>
                <a:gd name="T27" fmla="*/ 384 h 810"/>
                <a:gd name="T28" fmla="*/ 686 w 803"/>
                <a:gd name="T29" fmla="*/ 435 h 810"/>
                <a:gd name="T30" fmla="*/ 683 w 803"/>
                <a:gd name="T31" fmla="*/ 469 h 810"/>
                <a:gd name="T32" fmla="*/ 647 w 803"/>
                <a:gd name="T33" fmla="*/ 464 h 810"/>
                <a:gd name="T34" fmla="*/ 626 w 803"/>
                <a:gd name="T35" fmla="*/ 488 h 810"/>
                <a:gd name="T36" fmla="*/ 565 w 803"/>
                <a:gd name="T37" fmla="*/ 494 h 810"/>
                <a:gd name="T38" fmla="*/ 564 w 803"/>
                <a:gd name="T39" fmla="*/ 541 h 810"/>
                <a:gd name="T40" fmla="*/ 554 w 803"/>
                <a:gd name="T41" fmla="*/ 602 h 810"/>
                <a:gd name="T42" fmla="*/ 568 w 803"/>
                <a:gd name="T43" fmla="*/ 645 h 810"/>
                <a:gd name="T44" fmla="*/ 574 w 803"/>
                <a:gd name="T45" fmla="*/ 709 h 810"/>
                <a:gd name="T46" fmla="*/ 565 w 803"/>
                <a:gd name="T47" fmla="*/ 710 h 810"/>
                <a:gd name="T48" fmla="*/ 519 w 803"/>
                <a:gd name="T49" fmla="*/ 667 h 810"/>
                <a:gd name="T50" fmla="*/ 473 w 803"/>
                <a:gd name="T51" fmla="*/ 703 h 810"/>
                <a:gd name="T52" fmla="*/ 460 w 803"/>
                <a:gd name="T53" fmla="*/ 740 h 810"/>
                <a:gd name="T54" fmla="*/ 433 w 803"/>
                <a:gd name="T55" fmla="*/ 776 h 810"/>
                <a:gd name="T56" fmla="*/ 408 w 803"/>
                <a:gd name="T57" fmla="*/ 805 h 810"/>
                <a:gd name="T58" fmla="*/ 376 w 803"/>
                <a:gd name="T59" fmla="*/ 807 h 810"/>
                <a:gd name="T60" fmla="*/ 368 w 803"/>
                <a:gd name="T61" fmla="*/ 794 h 810"/>
                <a:gd name="T62" fmla="*/ 375 w 803"/>
                <a:gd name="T63" fmla="*/ 756 h 810"/>
                <a:gd name="T64" fmla="*/ 338 w 803"/>
                <a:gd name="T65" fmla="*/ 700 h 810"/>
                <a:gd name="T66" fmla="*/ 270 w 803"/>
                <a:gd name="T67" fmla="*/ 694 h 810"/>
                <a:gd name="T68" fmla="*/ 231 w 803"/>
                <a:gd name="T69" fmla="*/ 762 h 810"/>
                <a:gd name="T70" fmla="*/ 205 w 803"/>
                <a:gd name="T71" fmla="*/ 750 h 810"/>
                <a:gd name="T72" fmla="*/ 149 w 803"/>
                <a:gd name="T73" fmla="*/ 781 h 810"/>
                <a:gd name="T74" fmla="*/ 134 w 803"/>
                <a:gd name="T75" fmla="*/ 736 h 810"/>
                <a:gd name="T76" fmla="*/ 84 w 803"/>
                <a:gd name="T77" fmla="*/ 753 h 810"/>
                <a:gd name="T78" fmla="*/ 45 w 803"/>
                <a:gd name="T79" fmla="*/ 795 h 810"/>
                <a:gd name="T80" fmla="*/ 28 w 803"/>
                <a:gd name="T81" fmla="*/ 740 h 810"/>
                <a:gd name="T82" fmla="*/ 0 w 803"/>
                <a:gd name="T83" fmla="*/ 700 h 810"/>
                <a:gd name="T84" fmla="*/ 130 w 803"/>
                <a:gd name="T85" fmla="*/ 641 h 810"/>
                <a:gd name="T86" fmla="*/ 182 w 803"/>
                <a:gd name="T87" fmla="*/ 621 h 810"/>
                <a:gd name="T88" fmla="*/ 283 w 803"/>
                <a:gd name="T89" fmla="*/ 193 h 810"/>
                <a:gd name="T90" fmla="*/ 327 w 803"/>
                <a:gd name="T91" fmla="*/ 206 h 810"/>
                <a:gd name="T92" fmla="*/ 257 w 803"/>
                <a:gd name="T93" fmla="*/ 322 h 810"/>
                <a:gd name="T94" fmla="*/ 205 w 803"/>
                <a:gd name="T95" fmla="*/ 331 h 810"/>
                <a:gd name="T96" fmla="*/ 231 w 803"/>
                <a:gd name="T97" fmla="*/ 298 h 810"/>
                <a:gd name="T98" fmla="*/ 254 w 803"/>
                <a:gd name="T99" fmla="*/ 248 h 810"/>
                <a:gd name="T100" fmla="*/ 228 w 803"/>
                <a:gd name="T101" fmla="*/ 243 h 810"/>
                <a:gd name="T102" fmla="*/ 211 w 803"/>
                <a:gd name="T103" fmla="*/ 242 h 810"/>
                <a:gd name="T104" fmla="*/ 214 w 803"/>
                <a:gd name="T105" fmla="*/ 209 h 810"/>
                <a:gd name="T106" fmla="*/ 258 w 803"/>
                <a:gd name="T107" fmla="*/ 150 h 810"/>
                <a:gd name="T108" fmla="*/ 291 w 803"/>
                <a:gd name="T109" fmla="*/ 102 h 810"/>
                <a:gd name="T110" fmla="*/ 294 w 803"/>
                <a:gd name="T111" fmla="*/ 17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3" h="810">
                  <a:moveTo>
                    <a:pt x="203" y="616"/>
                  </a:moveTo>
                  <a:lnTo>
                    <a:pt x="237" y="595"/>
                  </a:lnTo>
                  <a:lnTo>
                    <a:pt x="283" y="547"/>
                  </a:lnTo>
                  <a:lnTo>
                    <a:pt x="325" y="524"/>
                  </a:lnTo>
                  <a:lnTo>
                    <a:pt x="366" y="455"/>
                  </a:lnTo>
                  <a:lnTo>
                    <a:pt x="381" y="443"/>
                  </a:lnTo>
                  <a:lnTo>
                    <a:pt x="394" y="423"/>
                  </a:lnTo>
                  <a:lnTo>
                    <a:pt x="418" y="340"/>
                  </a:lnTo>
                  <a:lnTo>
                    <a:pt x="434" y="320"/>
                  </a:lnTo>
                  <a:lnTo>
                    <a:pt x="508" y="268"/>
                  </a:lnTo>
                  <a:lnTo>
                    <a:pt x="551" y="256"/>
                  </a:lnTo>
                  <a:lnTo>
                    <a:pt x="581" y="236"/>
                  </a:lnTo>
                  <a:lnTo>
                    <a:pt x="613" y="201"/>
                  </a:lnTo>
                  <a:lnTo>
                    <a:pt x="636" y="165"/>
                  </a:lnTo>
                  <a:lnTo>
                    <a:pt x="643" y="137"/>
                  </a:lnTo>
                  <a:lnTo>
                    <a:pt x="644" y="67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711" y="17"/>
                  </a:lnTo>
                  <a:lnTo>
                    <a:pt x="738" y="23"/>
                  </a:lnTo>
                  <a:lnTo>
                    <a:pt x="742" y="28"/>
                  </a:lnTo>
                  <a:lnTo>
                    <a:pt x="735" y="64"/>
                  </a:lnTo>
                  <a:lnTo>
                    <a:pt x="750" y="85"/>
                  </a:lnTo>
                  <a:lnTo>
                    <a:pt x="783" y="93"/>
                  </a:lnTo>
                  <a:lnTo>
                    <a:pt x="803" y="115"/>
                  </a:lnTo>
                  <a:lnTo>
                    <a:pt x="789" y="144"/>
                  </a:lnTo>
                  <a:lnTo>
                    <a:pt x="764" y="160"/>
                  </a:lnTo>
                  <a:lnTo>
                    <a:pt x="735" y="155"/>
                  </a:lnTo>
                  <a:lnTo>
                    <a:pt x="727" y="170"/>
                  </a:lnTo>
                  <a:lnTo>
                    <a:pt x="730" y="194"/>
                  </a:lnTo>
                  <a:lnTo>
                    <a:pt x="724" y="209"/>
                  </a:lnTo>
                  <a:lnTo>
                    <a:pt x="730" y="222"/>
                  </a:lnTo>
                  <a:lnTo>
                    <a:pt x="717" y="232"/>
                  </a:lnTo>
                  <a:lnTo>
                    <a:pt x="706" y="288"/>
                  </a:lnTo>
                  <a:lnTo>
                    <a:pt x="718" y="309"/>
                  </a:lnTo>
                  <a:lnTo>
                    <a:pt x="730" y="315"/>
                  </a:lnTo>
                  <a:lnTo>
                    <a:pt x="738" y="312"/>
                  </a:lnTo>
                  <a:lnTo>
                    <a:pt x="747" y="327"/>
                  </a:lnTo>
                  <a:lnTo>
                    <a:pt x="747" y="327"/>
                  </a:lnTo>
                  <a:lnTo>
                    <a:pt x="718" y="357"/>
                  </a:lnTo>
                  <a:lnTo>
                    <a:pt x="705" y="380"/>
                  </a:lnTo>
                  <a:lnTo>
                    <a:pt x="708" y="384"/>
                  </a:lnTo>
                  <a:lnTo>
                    <a:pt x="681" y="403"/>
                  </a:lnTo>
                  <a:lnTo>
                    <a:pt x="679" y="418"/>
                  </a:lnTo>
                  <a:lnTo>
                    <a:pt x="686" y="435"/>
                  </a:lnTo>
                  <a:lnTo>
                    <a:pt x="685" y="451"/>
                  </a:lnTo>
                  <a:lnTo>
                    <a:pt x="692" y="465"/>
                  </a:lnTo>
                  <a:lnTo>
                    <a:pt x="683" y="469"/>
                  </a:lnTo>
                  <a:lnTo>
                    <a:pt x="660" y="465"/>
                  </a:lnTo>
                  <a:lnTo>
                    <a:pt x="655" y="469"/>
                  </a:lnTo>
                  <a:lnTo>
                    <a:pt x="647" y="464"/>
                  </a:lnTo>
                  <a:lnTo>
                    <a:pt x="639" y="464"/>
                  </a:lnTo>
                  <a:lnTo>
                    <a:pt x="632" y="467"/>
                  </a:lnTo>
                  <a:lnTo>
                    <a:pt x="626" y="488"/>
                  </a:lnTo>
                  <a:lnTo>
                    <a:pt x="613" y="484"/>
                  </a:lnTo>
                  <a:lnTo>
                    <a:pt x="603" y="490"/>
                  </a:lnTo>
                  <a:lnTo>
                    <a:pt x="565" y="494"/>
                  </a:lnTo>
                  <a:lnTo>
                    <a:pt x="554" y="510"/>
                  </a:lnTo>
                  <a:lnTo>
                    <a:pt x="567" y="520"/>
                  </a:lnTo>
                  <a:lnTo>
                    <a:pt x="564" y="541"/>
                  </a:lnTo>
                  <a:lnTo>
                    <a:pt x="561" y="563"/>
                  </a:lnTo>
                  <a:lnTo>
                    <a:pt x="542" y="588"/>
                  </a:lnTo>
                  <a:lnTo>
                    <a:pt x="554" y="602"/>
                  </a:lnTo>
                  <a:lnTo>
                    <a:pt x="565" y="605"/>
                  </a:lnTo>
                  <a:lnTo>
                    <a:pt x="574" y="622"/>
                  </a:lnTo>
                  <a:lnTo>
                    <a:pt x="568" y="645"/>
                  </a:lnTo>
                  <a:lnTo>
                    <a:pt x="575" y="670"/>
                  </a:lnTo>
                  <a:lnTo>
                    <a:pt x="571" y="684"/>
                  </a:lnTo>
                  <a:lnTo>
                    <a:pt x="574" y="709"/>
                  </a:lnTo>
                  <a:lnTo>
                    <a:pt x="570" y="716"/>
                  </a:lnTo>
                  <a:lnTo>
                    <a:pt x="570" y="716"/>
                  </a:lnTo>
                  <a:lnTo>
                    <a:pt x="565" y="710"/>
                  </a:lnTo>
                  <a:lnTo>
                    <a:pt x="548" y="709"/>
                  </a:lnTo>
                  <a:lnTo>
                    <a:pt x="546" y="694"/>
                  </a:lnTo>
                  <a:lnTo>
                    <a:pt x="519" y="667"/>
                  </a:lnTo>
                  <a:lnTo>
                    <a:pt x="516" y="684"/>
                  </a:lnTo>
                  <a:lnTo>
                    <a:pt x="502" y="697"/>
                  </a:lnTo>
                  <a:lnTo>
                    <a:pt x="473" y="703"/>
                  </a:lnTo>
                  <a:lnTo>
                    <a:pt x="477" y="737"/>
                  </a:lnTo>
                  <a:lnTo>
                    <a:pt x="476" y="742"/>
                  </a:lnTo>
                  <a:lnTo>
                    <a:pt x="460" y="740"/>
                  </a:lnTo>
                  <a:lnTo>
                    <a:pt x="456" y="758"/>
                  </a:lnTo>
                  <a:lnTo>
                    <a:pt x="460" y="765"/>
                  </a:lnTo>
                  <a:lnTo>
                    <a:pt x="433" y="776"/>
                  </a:lnTo>
                  <a:lnTo>
                    <a:pt x="421" y="775"/>
                  </a:lnTo>
                  <a:lnTo>
                    <a:pt x="423" y="794"/>
                  </a:lnTo>
                  <a:lnTo>
                    <a:pt x="408" y="805"/>
                  </a:lnTo>
                  <a:lnTo>
                    <a:pt x="387" y="798"/>
                  </a:lnTo>
                  <a:lnTo>
                    <a:pt x="381" y="810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4" y="798"/>
                  </a:lnTo>
                  <a:lnTo>
                    <a:pt x="368" y="794"/>
                  </a:lnTo>
                  <a:lnTo>
                    <a:pt x="376" y="778"/>
                  </a:lnTo>
                  <a:lnTo>
                    <a:pt x="372" y="769"/>
                  </a:lnTo>
                  <a:lnTo>
                    <a:pt x="375" y="756"/>
                  </a:lnTo>
                  <a:lnTo>
                    <a:pt x="358" y="748"/>
                  </a:lnTo>
                  <a:lnTo>
                    <a:pt x="339" y="729"/>
                  </a:lnTo>
                  <a:lnTo>
                    <a:pt x="338" y="700"/>
                  </a:lnTo>
                  <a:lnTo>
                    <a:pt x="330" y="684"/>
                  </a:lnTo>
                  <a:lnTo>
                    <a:pt x="316" y="680"/>
                  </a:lnTo>
                  <a:lnTo>
                    <a:pt x="270" y="694"/>
                  </a:lnTo>
                  <a:lnTo>
                    <a:pt x="257" y="722"/>
                  </a:lnTo>
                  <a:lnTo>
                    <a:pt x="235" y="732"/>
                  </a:lnTo>
                  <a:lnTo>
                    <a:pt x="231" y="762"/>
                  </a:lnTo>
                  <a:lnTo>
                    <a:pt x="227" y="762"/>
                  </a:lnTo>
                  <a:lnTo>
                    <a:pt x="221" y="750"/>
                  </a:lnTo>
                  <a:lnTo>
                    <a:pt x="205" y="750"/>
                  </a:lnTo>
                  <a:lnTo>
                    <a:pt x="188" y="762"/>
                  </a:lnTo>
                  <a:lnTo>
                    <a:pt x="165" y="762"/>
                  </a:lnTo>
                  <a:lnTo>
                    <a:pt x="149" y="781"/>
                  </a:lnTo>
                  <a:lnTo>
                    <a:pt x="131" y="769"/>
                  </a:lnTo>
                  <a:lnTo>
                    <a:pt x="142" y="746"/>
                  </a:lnTo>
                  <a:lnTo>
                    <a:pt x="134" y="736"/>
                  </a:lnTo>
                  <a:lnTo>
                    <a:pt x="101" y="729"/>
                  </a:lnTo>
                  <a:lnTo>
                    <a:pt x="82" y="730"/>
                  </a:lnTo>
                  <a:lnTo>
                    <a:pt x="84" y="753"/>
                  </a:lnTo>
                  <a:lnTo>
                    <a:pt x="69" y="776"/>
                  </a:lnTo>
                  <a:lnTo>
                    <a:pt x="45" y="795"/>
                  </a:lnTo>
                  <a:lnTo>
                    <a:pt x="45" y="795"/>
                  </a:lnTo>
                  <a:lnTo>
                    <a:pt x="35" y="765"/>
                  </a:lnTo>
                  <a:lnTo>
                    <a:pt x="35" y="752"/>
                  </a:lnTo>
                  <a:lnTo>
                    <a:pt x="28" y="740"/>
                  </a:lnTo>
                  <a:lnTo>
                    <a:pt x="28" y="719"/>
                  </a:lnTo>
                  <a:lnTo>
                    <a:pt x="12" y="714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97" y="664"/>
                  </a:lnTo>
                  <a:lnTo>
                    <a:pt x="130" y="641"/>
                  </a:lnTo>
                  <a:lnTo>
                    <a:pt x="146" y="635"/>
                  </a:lnTo>
                  <a:lnTo>
                    <a:pt x="162" y="615"/>
                  </a:lnTo>
                  <a:lnTo>
                    <a:pt x="182" y="621"/>
                  </a:lnTo>
                  <a:lnTo>
                    <a:pt x="203" y="616"/>
                  </a:lnTo>
                  <a:close/>
                  <a:moveTo>
                    <a:pt x="294" y="171"/>
                  </a:moveTo>
                  <a:lnTo>
                    <a:pt x="283" y="193"/>
                  </a:lnTo>
                  <a:lnTo>
                    <a:pt x="287" y="213"/>
                  </a:lnTo>
                  <a:lnTo>
                    <a:pt x="299" y="219"/>
                  </a:lnTo>
                  <a:lnTo>
                    <a:pt x="327" y="206"/>
                  </a:lnTo>
                  <a:lnTo>
                    <a:pt x="332" y="211"/>
                  </a:lnTo>
                  <a:lnTo>
                    <a:pt x="306" y="282"/>
                  </a:lnTo>
                  <a:lnTo>
                    <a:pt x="257" y="322"/>
                  </a:lnTo>
                  <a:lnTo>
                    <a:pt x="237" y="322"/>
                  </a:lnTo>
                  <a:lnTo>
                    <a:pt x="218" y="334"/>
                  </a:lnTo>
                  <a:lnTo>
                    <a:pt x="205" y="331"/>
                  </a:lnTo>
                  <a:lnTo>
                    <a:pt x="202" y="322"/>
                  </a:lnTo>
                  <a:lnTo>
                    <a:pt x="225" y="312"/>
                  </a:lnTo>
                  <a:lnTo>
                    <a:pt x="231" y="298"/>
                  </a:lnTo>
                  <a:lnTo>
                    <a:pt x="229" y="282"/>
                  </a:lnTo>
                  <a:lnTo>
                    <a:pt x="250" y="263"/>
                  </a:lnTo>
                  <a:lnTo>
                    <a:pt x="254" y="248"/>
                  </a:lnTo>
                  <a:lnTo>
                    <a:pt x="250" y="255"/>
                  </a:lnTo>
                  <a:lnTo>
                    <a:pt x="240" y="245"/>
                  </a:lnTo>
                  <a:lnTo>
                    <a:pt x="228" y="243"/>
                  </a:lnTo>
                  <a:lnTo>
                    <a:pt x="218" y="262"/>
                  </a:lnTo>
                  <a:lnTo>
                    <a:pt x="211" y="258"/>
                  </a:lnTo>
                  <a:lnTo>
                    <a:pt x="211" y="242"/>
                  </a:lnTo>
                  <a:lnTo>
                    <a:pt x="206" y="239"/>
                  </a:lnTo>
                  <a:lnTo>
                    <a:pt x="214" y="233"/>
                  </a:lnTo>
                  <a:lnTo>
                    <a:pt x="214" y="209"/>
                  </a:lnTo>
                  <a:lnTo>
                    <a:pt x="231" y="186"/>
                  </a:lnTo>
                  <a:lnTo>
                    <a:pt x="244" y="157"/>
                  </a:lnTo>
                  <a:lnTo>
                    <a:pt x="258" y="150"/>
                  </a:lnTo>
                  <a:lnTo>
                    <a:pt x="270" y="132"/>
                  </a:lnTo>
                  <a:lnTo>
                    <a:pt x="283" y="129"/>
                  </a:lnTo>
                  <a:lnTo>
                    <a:pt x="291" y="102"/>
                  </a:lnTo>
                  <a:lnTo>
                    <a:pt x="312" y="96"/>
                  </a:lnTo>
                  <a:lnTo>
                    <a:pt x="303" y="154"/>
                  </a:lnTo>
                  <a:lnTo>
                    <a:pt x="294" y="17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14297343" y="3773199"/>
              <a:ext cx="266700" cy="423863"/>
            </a:xfrm>
            <a:custGeom>
              <a:avLst/>
              <a:gdLst>
                <a:gd name="T0" fmla="*/ 100 w 502"/>
                <a:gd name="T1" fmla="*/ 741 h 801"/>
                <a:gd name="T2" fmla="*/ 98 w 502"/>
                <a:gd name="T3" fmla="*/ 696 h 801"/>
                <a:gd name="T4" fmla="*/ 100 w 502"/>
                <a:gd name="T5" fmla="*/ 657 h 801"/>
                <a:gd name="T6" fmla="*/ 75 w 502"/>
                <a:gd name="T7" fmla="*/ 633 h 801"/>
                <a:gd name="T8" fmla="*/ 62 w 502"/>
                <a:gd name="T9" fmla="*/ 589 h 801"/>
                <a:gd name="T10" fmla="*/ 25 w 502"/>
                <a:gd name="T11" fmla="*/ 540 h 801"/>
                <a:gd name="T12" fmla="*/ 3 w 502"/>
                <a:gd name="T13" fmla="*/ 524 h 801"/>
                <a:gd name="T14" fmla="*/ 41 w 502"/>
                <a:gd name="T15" fmla="*/ 494 h 801"/>
                <a:gd name="T16" fmla="*/ 64 w 502"/>
                <a:gd name="T17" fmla="*/ 480 h 801"/>
                <a:gd name="T18" fmla="*/ 95 w 502"/>
                <a:gd name="T19" fmla="*/ 448 h 801"/>
                <a:gd name="T20" fmla="*/ 82 w 502"/>
                <a:gd name="T21" fmla="*/ 406 h 801"/>
                <a:gd name="T22" fmla="*/ 97 w 502"/>
                <a:gd name="T23" fmla="*/ 369 h 801"/>
                <a:gd name="T24" fmla="*/ 116 w 502"/>
                <a:gd name="T25" fmla="*/ 313 h 801"/>
                <a:gd name="T26" fmla="*/ 94 w 502"/>
                <a:gd name="T27" fmla="*/ 282 h 801"/>
                <a:gd name="T28" fmla="*/ 117 w 502"/>
                <a:gd name="T29" fmla="*/ 252 h 801"/>
                <a:gd name="T30" fmla="*/ 136 w 502"/>
                <a:gd name="T31" fmla="*/ 226 h 801"/>
                <a:gd name="T32" fmla="*/ 131 w 502"/>
                <a:gd name="T33" fmla="*/ 203 h 801"/>
                <a:gd name="T34" fmla="*/ 156 w 502"/>
                <a:gd name="T35" fmla="*/ 115 h 801"/>
                <a:gd name="T36" fmla="*/ 193 w 502"/>
                <a:gd name="T37" fmla="*/ 50 h 801"/>
                <a:gd name="T38" fmla="*/ 251 w 502"/>
                <a:gd name="T39" fmla="*/ 66 h 801"/>
                <a:gd name="T40" fmla="*/ 276 w 502"/>
                <a:gd name="T41" fmla="*/ 82 h 801"/>
                <a:gd name="T42" fmla="*/ 332 w 502"/>
                <a:gd name="T43" fmla="*/ 70 h 801"/>
                <a:gd name="T44" fmla="*/ 346 w 502"/>
                <a:gd name="T45" fmla="*/ 52 h 801"/>
                <a:gd name="T46" fmla="*/ 427 w 502"/>
                <a:gd name="T47" fmla="*/ 0 h 801"/>
                <a:gd name="T48" fmla="*/ 450 w 502"/>
                <a:gd name="T49" fmla="*/ 49 h 801"/>
                <a:gd name="T50" fmla="*/ 483 w 502"/>
                <a:gd name="T51" fmla="*/ 89 h 801"/>
                <a:gd name="T52" fmla="*/ 485 w 502"/>
                <a:gd name="T53" fmla="*/ 117 h 801"/>
                <a:gd name="T54" fmla="*/ 459 w 502"/>
                <a:gd name="T55" fmla="*/ 141 h 801"/>
                <a:gd name="T56" fmla="*/ 410 w 502"/>
                <a:gd name="T57" fmla="*/ 170 h 801"/>
                <a:gd name="T58" fmla="*/ 381 w 502"/>
                <a:gd name="T59" fmla="*/ 239 h 801"/>
                <a:gd name="T60" fmla="*/ 412 w 502"/>
                <a:gd name="T61" fmla="*/ 277 h 801"/>
                <a:gd name="T62" fmla="*/ 440 w 502"/>
                <a:gd name="T63" fmla="*/ 268 h 801"/>
                <a:gd name="T64" fmla="*/ 473 w 502"/>
                <a:gd name="T65" fmla="*/ 292 h 801"/>
                <a:gd name="T66" fmla="*/ 457 w 502"/>
                <a:gd name="T67" fmla="*/ 351 h 801"/>
                <a:gd name="T68" fmla="*/ 457 w 502"/>
                <a:gd name="T69" fmla="*/ 382 h 801"/>
                <a:gd name="T70" fmla="*/ 453 w 502"/>
                <a:gd name="T71" fmla="*/ 393 h 801"/>
                <a:gd name="T72" fmla="*/ 464 w 502"/>
                <a:gd name="T73" fmla="*/ 412 h 801"/>
                <a:gd name="T74" fmla="*/ 489 w 502"/>
                <a:gd name="T75" fmla="*/ 457 h 801"/>
                <a:gd name="T76" fmla="*/ 493 w 502"/>
                <a:gd name="T77" fmla="*/ 464 h 801"/>
                <a:gd name="T78" fmla="*/ 499 w 502"/>
                <a:gd name="T79" fmla="*/ 493 h 801"/>
                <a:gd name="T80" fmla="*/ 461 w 502"/>
                <a:gd name="T81" fmla="*/ 509 h 801"/>
                <a:gd name="T82" fmla="*/ 415 w 502"/>
                <a:gd name="T83" fmla="*/ 496 h 801"/>
                <a:gd name="T84" fmla="*/ 398 w 502"/>
                <a:gd name="T85" fmla="*/ 475 h 801"/>
                <a:gd name="T86" fmla="*/ 327 w 502"/>
                <a:gd name="T87" fmla="*/ 503 h 801"/>
                <a:gd name="T88" fmla="*/ 323 w 502"/>
                <a:gd name="T89" fmla="*/ 556 h 801"/>
                <a:gd name="T90" fmla="*/ 317 w 502"/>
                <a:gd name="T91" fmla="*/ 608 h 801"/>
                <a:gd name="T92" fmla="*/ 291 w 502"/>
                <a:gd name="T93" fmla="*/ 647 h 801"/>
                <a:gd name="T94" fmla="*/ 297 w 502"/>
                <a:gd name="T95" fmla="*/ 684 h 801"/>
                <a:gd name="T96" fmla="*/ 293 w 502"/>
                <a:gd name="T97" fmla="*/ 713 h 801"/>
                <a:gd name="T98" fmla="*/ 240 w 502"/>
                <a:gd name="T99" fmla="*/ 756 h 801"/>
                <a:gd name="T100" fmla="*/ 204 w 502"/>
                <a:gd name="T101" fmla="*/ 775 h 801"/>
                <a:gd name="T102" fmla="*/ 175 w 502"/>
                <a:gd name="T103" fmla="*/ 794 h 801"/>
                <a:gd name="T104" fmla="*/ 129 w 502"/>
                <a:gd name="T105" fmla="*/ 787 h 801"/>
                <a:gd name="T106" fmla="*/ 91 w 502"/>
                <a:gd name="T107" fmla="*/ 79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801">
                  <a:moveTo>
                    <a:pt x="85" y="762"/>
                  </a:moveTo>
                  <a:lnTo>
                    <a:pt x="84" y="752"/>
                  </a:lnTo>
                  <a:lnTo>
                    <a:pt x="100" y="741"/>
                  </a:lnTo>
                  <a:lnTo>
                    <a:pt x="95" y="719"/>
                  </a:lnTo>
                  <a:lnTo>
                    <a:pt x="111" y="713"/>
                  </a:lnTo>
                  <a:lnTo>
                    <a:pt x="98" y="696"/>
                  </a:lnTo>
                  <a:lnTo>
                    <a:pt x="110" y="683"/>
                  </a:lnTo>
                  <a:lnTo>
                    <a:pt x="110" y="667"/>
                  </a:lnTo>
                  <a:lnTo>
                    <a:pt x="100" y="657"/>
                  </a:lnTo>
                  <a:lnTo>
                    <a:pt x="80" y="663"/>
                  </a:lnTo>
                  <a:lnTo>
                    <a:pt x="74" y="653"/>
                  </a:lnTo>
                  <a:lnTo>
                    <a:pt x="75" y="633"/>
                  </a:lnTo>
                  <a:lnTo>
                    <a:pt x="68" y="625"/>
                  </a:lnTo>
                  <a:lnTo>
                    <a:pt x="77" y="602"/>
                  </a:lnTo>
                  <a:lnTo>
                    <a:pt x="62" y="589"/>
                  </a:lnTo>
                  <a:lnTo>
                    <a:pt x="48" y="556"/>
                  </a:lnTo>
                  <a:lnTo>
                    <a:pt x="26" y="550"/>
                  </a:lnTo>
                  <a:lnTo>
                    <a:pt x="25" y="540"/>
                  </a:lnTo>
                  <a:lnTo>
                    <a:pt x="6" y="540"/>
                  </a:lnTo>
                  <a:lnTo>
                    <a:pt x="0" y="533"/>
                  </a:lnTo>
                  <a:lnTo>
                    <a:pt x="3" y="524"/>
                  </a:lnTo>
                  <a:lnTo>
                    <a:pt x="13" y="520"/>
                  </a:lnTo>
                  <a:lnTo>
                    <a:pt x="21" y="500"/>
                  </a:lnTo>
                  <a:lnTo>
                    <a:pt x="41" y="494"/>
                  </a:lnTo>
                  <a:lnTo>
                    <a:pt x="46" y="500"/>
                  </a:lnTo>
                  <a:lnTo>
                    <a:pt x="54" y="498"/>
                  </a:lnTo>
                  <a:lnTo>
                    <a:pt x="64" y="480"/>
                  </a:lnTo>
                  <a:lnTo>
                    <a:pt x="71" y="478"/>
                  </a:lnTo>
                  <a:lnTo>
                    <a:pt x="78" y="461"/>
                  </a:lnTo>
                  <a:lnTo>
                    <a:pt x="95" y="448"/>
                  </a:lnTo>
                  <a:lnTo>
                    <a:pt x="103" y="419"/>
                  </a:lnTo>
                  <a:lnTo>
                    <a:pt x="90" y="415"/>
                  </a:lnTo>
                  <a:lnTo>
                    <a:pt x="82" y="406"/>
                  </a:lnTo>
                  <a:lnTo>
                    <a:pt x="82" y="392"/>
                  </a:lnTo>
                  <a:lnTo>
                    <a:pt x="95" y="379"/>
                  </a:lnTo>
                  <a:lnTo>
                    <a:pt x="97" y="369"/>
                  </a:lnTo>
                  <a:lnTo>
                    <a:pt x="90" y="359"/>
                  </a:lnTo>
                  <a:lnTo>
                    <a:pt x="114" y="327"/>
                  </a:lnTo>
                  <a:lnTo>
                    <a:pt x="116" y="313"/>
                  </a:lnTo>
                  <a:lnTo>
                    <a:pt x="114" y="302"/>
                  </a:lnTo>
                  <a:lnTo>
                    <a:pt x="95" y="291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10" y="266"/>
                  </a:lnTo>
                  <a:lnTo>
                    <a:pt x="117" y="252"/>
                  </a:lnTo>
                  <a:lnTo>
                    <a:pt x="117" y="238"/>
                  </a:lnTo>
                  <a:lnTo>
                    <a:pt x="124" y="229"/>
                  </a:lnTo>
                  <a:lnTo>
                    <a:pt x="136" y="226"/>
                  </a:lnTo>
                  <a:lnTo>
                    <a:pt x="133" y="217"/>
                  </a:lnTo>
                  <a:lnTo>
                    <a:pt x="129" y="217"/>
                  </a:lnTo>
                  <a:lnTo>
                    <a:pt x="131" y="203"/>
                  </a:lnTo>
                  <a:lnTo>
                    <a:pt x="153" y="192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80" y="96"/>
                  </a:lnTo>
                  <a:lnTo>
                    <a:pt x="195" y="73"/>
                  </a:lnTo>
                  <a:lnTo>
                    <a:pt x="193" y="50"/>
                  </a:lnTo>
                  <a:lnTo>
                    <a:pt x="211" y="49"/>
                  </a:lnTo>
                  <a:lnTo>
                    <a:pt x="245" y="56"/>
                  </a:lnTo>
                  <a:lnTo>
                    <a:pt x="251" y="66"/>
                  </a:lnTo>
                  <a:lnTo>
                    <a:pt x="242" y="89"/>
                  </a:lnTo>
                  <a:lnTo>
                    <a:pt x="258" y="101"/>
                  </a:lnTo>
                  <a:lnTo>
                    <a:pt x="276" y="82"/>
                  </a:lnTo>
                  <a:lnTo>
                    <a:pt x="299" y="82"/>
                  </a:lnTo>
                  <a:lnTo>
                    <a:pt x="316" y="70"/>
                  </a:lnTo>
                  <a:lnTo>
                    <a:pt x="332" y="70"/>
                  </a:lnTo>
                  <a:lnTo>
                    <a:pt x="336" y="82"/>
                  </a:lnTo>
                  <a:lnTo>
                    <a:pt x="340" y="82"/>
                  </a:lnTo>
                  <a:lnTo>
                    <a:pt x="346" y="52"/>
                  </a:lnTo>
                  <a:lnTo>
                    <a:pt x="368" y="42"/>
                  </a:lnTo>
                  <a:lnTo>
                    <a:pt x="381" y="14"/>
                  </a:lnTo>
                  <a:lnTo>
                    <a:pt x="427" y="0"/>
                  </a:lnTo>
                  <a:lnTo>
                    <a:pt x="441" y="4"/>
                  </a:lnTo>
                  <a:lnTo>
                    <a:pt x="449" y="20"/>
                  </a:lnTo>
                  <a:lnTo>
                    <a:pt x="450" y="49"/>
                  </a:lnTo>
                  <a:lnTo>
                    <a:pt x="469" y="68"/>
                  </a:lnTo>
                  <a:lnTo>
                    <a:pt x="486" y="76"/>
                  </a:lnTo>
                  <a:lnTo>
                    <a:pt x="483" y="89"/>
                  </a:lnTo>
                  <a:lnTo>
                    <a:pt x="487" y="98"/>
                  </a:lnTo>
                  <a:lnTo>
                    <a:pt x="477" y="112"/>
                  </a:lnTo>
                  <a:lnTo>
                    <a:pt x="485" y="117"/>
                  </a:lnTo>
                  <a:lnTo>
                    <a:pt x="487" y="125"/>
                  </a:lnTo>
                  <a:lnTo>
                    <a:pt x="487" y="125"/>
                  </a:lnTo>
                  <a:lnTo>
                    <a:pt x="459" y="141"/>
                  </a:lnTo>
                  <a:lnTo>
                    <a:pt x="427" y="147"/>
                  </a:lnTo>
                  <a:lnTo>
                    <a:pt x="427" y="167"/>
                  </a:lnTo>
                  <a:lnTo>
                    <a:pt x="410" y="170"/>
                  </a:lnTo>
                  <a:lnTo>
                    <a:pt x="392" y="192"/>
                  </a:lnTo>
                  <a:lnTo>
                    <a:pt x="392" y="209"/>
                  </a:lnTo>
                  <a:lnTo>
                    <a:pt x="381" y="239"/>
                  </a:lnTo>
                  <a:lnTo>
                    <a:pt x="382" y="262"/>
                  </a:lnTo>
                  <a:lnTo>
                    <a:pt x="405" y="275"/>
                  </a:lnTo>
                  <a:lnTo>
                    <a:pt x="412" y="277"/>
                  </a:lnTo>
                  <a:lnTo>
                    <a:pt x="417" y="271"/>
                  </a:lnTo>
                  <a:lnTo>
                    <a:pt x="433" y="275"/>
                  </a:lnTo>
                  <a:lnTo>
                    <a:pt x="440" y="268"/>
                  </a:lnTo>
                  <a:lnTo>
                    <a:pt x="453" y="266"/>
                  </a:lnTo>
                  <a:lnTo>
                    <a:pt x="469" y="271"/>
                  </a:lnTo>
                  <a:lnTo>
                    <a:pt x="473" y="292"/>
                  </a:lnTo>
                  <a:lnTo>
                    <a:pt x="472" y="318"/>
                  </a:lnTo>
                  <a:lnTo>
                    <a:pt x="453" y="331"/>
                  </a:lnTo>
                  <a:lnTo>
                    <a:pt x="457" y="351"/>
                  </a:lnTo>
                  <a:lnTo>
                    <a:pt x="466" y="359"/>
                  </a:lnTo>
                  <a:lnTo>
                    <a:pt x="464" y="373"/>
                  </a:lnTo>
                  <a:lnTo>
                    <a:pt x="457" y="382"/>
                  </a:lnTo>
                  <a:lnTo>
                    <a:pt x="449" y="376"/>
                  </a:lnTo>
                  <a:lnTo>
                    <a:pt x="446" y="379"/>
                  </a:lnTo>
                  <a:lnTo>
                    <a:pt x="453" y="393"/>
                  </a:lnTo>
                  <a:lnTo>
                    <a:pt x="464" y="395"/>
                  </a:lnTo>
                  <a:lnTo>
                    <a:pt x="470" y="406"/>
                  </a:lnTo>
                  <a:lnTo>
                    <a:pt x="464" y="412"/>
                  </a:lnTo>
                  <a:lnTo>
                    <a:pt x="472" y="445"/>
                  </a:lnTo>
                  <a:lnTo>
                    <a:pt x="482" y="448"/>
                  </a:lnTo>
                  <a:lnTo>
                    <a:pt x="489" y="457"/>
                  </a:lnTo>
                  <a:lnTo>
                    <a:pt x="495" y="455"/>
                  </a:lnTo>
                  <a:lnTo>
                    <a:pt x="495" y="455"/>
                  </a:lnTo>
                  <a:lnTo>
                    <a:pt x="493" y="464"/>
                  </a:lnTo>
                  <a:lnTo>
                    <a:pt x="502" y="483"/>
                  </a:lnTo>
                  <a:lnTo>
                    <a:pt x="499" y="493"/>
                  </a:lnTo>
                  <a:lnTo>
                    <a:pt x="499" y="493"/>
                  </a:lnTo>
                  <a:lnTo>
                    <a:pt x="492" y="493"/>
                  </a:lnTo>
                  <a:lnTo>
                    <a:pt x="479" y="509"/>
                  </a:lnTo>
                  <a:lnTo>
                    <a:pt x="461" y="509"/>
                  </a:lnTo>
                  <a:lnTo>
                    <a:pt x="451" y="488"/>
                  </a:lnTo>
                  <a:lnTo>
                    <a:pt x="420" y="488"/>
                  </a:lnTo>
                  <a:lnTo>
                    <a:pt x="415" y="496"/>
                  </a:lnTo>
                  <a:lnTo>
                    <a:pt x="407" y="497"/>
                  </a:lnTo>
                  <a:lnTo>
                    <a:pt x="398" y="487"/>
                  </a:lnTo>
                  <a:lnTo>
                    <a:pt x="398" y="475"/>
                  </a:lnTo>
                  <a:lnTo>
                    <a:pt x="372" y="465"/>
                  </a:lnTo>
                  <a:lnTo>
                    <a:pt x="340" y="514"/>
                  </a:lnTo>
                  <a:lnTo>
                    <a:pt x="327" y="503"/>
                  </a:lnTo>
                  <a:lnTo>
                    <a:pt x="325" y="504"/>
                  </a:lnTo>
                  <a:lnTo>
                    <a:pt x="307" y="540"/>
                  </a:lnTo>
                  <a:lnTo>
                    <a:pt x="323" y="556"/>
                  </a:lnTo>
                  <a:lnTo>
                    <a:pt x="304" y="576"/>
                  </a:lnTo>
                  <a:lnTo>
                    <a:pt x="317" y="608"/>
                  </a:lnTo>
                  <a:lnTo>
                    <a:pt x="317" y="608"/>
                  </a:lnTo>
                  <a:lnTo>
                    <a:pt x="307" y="637"/>
                  </a:lnTo>
                  <a:lnTo>
                    <a:pt x="302" y="634"/>
                  </a:lnTo>
                  <a:lnTo>
                    <a:pt x="291" y="647"/>
                  </a:lnTo>
                  <a:lnTo>
                    <a:pt x="297" y="651"/>
                  </a:lnTo>
                  <a:lnTo>
                    <a:pt x="290" y="661"/>
                  </a:lnTo>
                  <a:lnTo>
                    <a:pt x="297" y="684"/>
                  </a:lnTo>
                  <a:lnTo>
                    <a:pt x="283" y="689"/>
                  </a:lnTo>
                  <a:lnTo>
                    <a:pt x="283" y="702"/>
                  </a:lnTo>
                  <a:lnTo>
                    <a:pt x="293" y="713"/>
                  </a:lnTo>
                  <a:lnTo>
                    <a:pt x="290" y="726"/>
                  </a:lnTo>
                  <a:lnTo>
                    <a:pt x="261" y="738"/>
                  </a:lnTo>
                  <a:lnTo>
                    <a:pt x="240" y="756"/>
                  </a:lnTo>
                  <a:lnTo>
                    <a:pt x="217" y="768"/>
                  </a:lnTo>
                  <a:lnTo>
                    <a:pt x="212" y="775"/>
                  </a:lnTo>
                  <a:lnTo>
                    <a:pt x="204" y="775"/>
                  </a:lnTo>
                  <a:lnTo>
                    <a:pt x="195" y="792"/>
                  </a:lnTo>
                  <a:lnTo>
                    <a:pt x="175" y="794"/>
                  </a:lnTo>
                  <a:lnTo>
                    <a:pt x="175" y="794"/>
                  </a:lnTo>
                  <a:lnTo>
                    <a:pt x="160" y="798"/>
                  </a:lnTo>
                  <a:lnTo>
                    <a:pt x="156" y="792"/>
                  </a:lnTo>
                  <a:lnTo>
                    <a:pt x="129" y="787"/>
                  </a:lnTo>
                  <a:lnTo>
                    <a:pt x="113" y="797"/>
                  </a:lnTo>
                  <a:lnTo>
                    <a:pt x="91" y="801"/>
                  </a:lnTo>
                  <a:lnTo>
                    <a:pt x="91" y="792"/>
                  </a:lnTo>
                  <a:lnTo>
                    <a:pt x="80" y="778"/>
                  </a:lnTo>
                  <a:lnTo>
                    <a:pt x="85" y="76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13962380" y="4292312"/>
              <a:ext cx="128588" cy="204788"/>
            </a:xfrm>
            <a:custGeom>
              <a:avLst/>
              <a:gdLst>
                <a:gd name="T0" fmla="*/ 195 w 244"/>
                <a:gd name="T1" fmla="*/ 45 h 388"/>
                <a:gd name="T2" fmla="*/ 189 w 244"/>
                <a:gd name="T3" fmla="*/ 65 h 388"/>
                <a:gd name="T4" fmla="*/ 186 w 244"/>
                <a:gd name="T5" fmla="*/ 91 h 388"/>
                <a:gd name="T6" fmla="*/ 219 w 244"/>
                <a:gd name="T7" fmla="*/ 95 h 388"/>
                <a:gd name="T8" fmla="*/ 239 w 244"/>
                <a:gd name="T9" fmla="*/ 108 h 388"/>
                <a:gd name="T10" fmla="*/ 238 w 244"/>
                <a:gd name="T11" fmla="*/ 143 h 388"/>
                <a:gd name="T12" fmla="*/ 189 w 244"/>
                <a:gd name="T13" fmla="*/ 166 h 388"/>
                <a:gd name="T14" fmla="*/ 198 w 244"/>
                <a:gd name="T15" fmla="*/ 206 h 388"/>
                <a:gd name="T16" fmla="*/ 198 w 244"/>
                <a:gd name="T17" fmla="*/ 251 h 388"/>
                <a:gd name="T18" fmla="*/ 202 w 244"/>
                <a:gd name="T19" fmla="*/ 294 h 388"/>
                <a:gd name="T20" fmla="*/ 201 w 244"/>
                <a:gd name="T21" fmla="*/ 323 h 388"/>
                <a:gd name="T22" fmla="*/ 156 w 244"/>
                <a:gd name="T23" fmla="*/ 339 h 388"/>
                <a:gd name="T24" fmla="*/ 114 w 244"/>
                <a:gd name="T25" fmla="*/ 378 h 388"/>
                <a:gd name="T26" fmla="*/ 78 w 244"/>
                <a:gd name="T27" fmla="*/ 384 h 388"/>
                <a:gd name="T28" fmla="*/ 55 w 244"/>
                <a:gd name="T29" fmla="*/ 376 h 388"/>
                <a:gd name="T30" fmla="*/ 29 w 244"/>
                <a:gd name="T31" fmla="*/ 378 h 388"/>
                <a:gd name="T32" fmla="*/ 36 w 244"/>
                <a:gd name="T33" fmla="*/ 342 h 388"/>
                <a:gd name="T34" fmla="*/ 20 w 244"/>
                <a:gd name="T35" fmla="*/ 329 h 388"/>
                <a:gd name="T36" fmla="*/ 0 w 244"/>
                <a:gd name="T37" fmla="*/ 303 h 388"/>
                <a:gd name="T38" fmla="*/ 30 w 244"/>
                <a:gd name="T39" fmla="*/ 267 h 388"/>
                <a:gd name="T40" fmla="*/ 36 w 244"/>
                <a:gd name="T41" fmla="*/ 244 h 388"/>
                <a:gd name="T42" fmla="*/ 61 w 244"/>
                <a:gd name="T43" fmla="*/ 245 h 388"/>
                <a:gd name="T44" fmla="*/ 64 w 244"/>
                <a:gd name="T45" fmla="*/ 224 h 388"/>
                <a:gd name="T46" fmla="*/ 45 w 244"/>
                <a:gd name="T47" fmla="*/ 183 h 388"/>
                <a:gd name="T48" fmla="*/ 38 w 244"/>
                <a:gd name="T49" fmla="*/ 170 h 388"/>
                <a:gd name="T50" fmla="*/ 52 w 244"/>
                <a:gd name="T51" fmla="*/ 144 h 388"/>
                <a:gd name="T52" fmla="*/ 41 w 244"/>
                <a:gd name="T53" fmla="*/ 101 h 388"/>
                <a:gd name="T54" fmla="*/ 48 w 244"/>
                <a:gd name="T55" fmla="*/ 77 h 388"/>
                <a:gd name="T56" fmla="*/ 49 w 244"/>
                <a:gd name="T57" fmla="*/ 32 h 388"/>
                <a:gd name="T58" fmla="*/ 62 w 244"/>
                <a:gd name="T59" fmla="*/ 0 h 388"/>
                <a:gd name="T60" fmla="*/ 68 w 244"/>
                <a:gd name="T61" fmla="*/ 2 h 388"/>
                <a:gd name="T62" fmla="*/ 113 w 244"/>
                <a:gd name="T63" fmla="*/ 32 h 388"/>
                <a:gd name="T64" fmla="*/ 139 w 244"/>
                <a:gd name="T65" fmla="*/ 10 h 388"/>
                <a:gd name="T66" fmla="*/ 154 w 244"/>
                <a:gd name="T67" fmla="*/ 18 h 388"/>
                <a:gd name="T68" fmla="*/ 175 w 244"/>
                <a:gd name="T69" fmla="*/ 3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88">
                  <a:moveTo>
                    <a:pt x="180" y="18"/>
                  </a:moveTo>
                  <a:lnTo>
                    <a:pt x="195" y="45"/>
                  </a:lnTo>
                  <a:lnTo>
                    <a:pt x="188" y="55"/>
                  </a:lnTo>
                  <a:lnTo>
                    <a:pt x="189" y="65"/>
                  </a:lnTo>
                  <a:lnTo>
                    <a:pt x="180" y="84"/>
                  </a:lnTo>
                  <a:lnTo>
                    <a:pt x="186" y="91"/>
                  </a:lnTo>
                  <a:lnTo>
                    <a:pt x="205" y="100"/>
                  </a:lnTo>
                  <a:lnTo>
                    <a:pt x="219" y="95"/>
                  </a:lnTo>
                  <a:lnTo>
                    <a:pt x="228" y="114"/>
                  </a:lnTo>
                  <a:lnTo>
                    <a:pt x="239" y="108"/>
                  </a:lnTo>
                  <a:lnTo>
                    <a:pt x="244" y="126"/>
                  </a:lnTo>
                  <a:lnTo>
                    <a:pt x="238" y="143"/>
                  </a:lnTo>
                  <a:lnTo>
                    <a:pt x="198" y="149"/>
                  </a:lnTo>
                  <a:lnTo>
                    <a:pt x="189" y="166"/>
                  </a:lnTo>
                  <a:lnTo>
                    <a:pt x="209" y="199"/>
                  </a:lnTo>
                  <a:lnTo>
                    <a:pt x="198" y="206"/>
                  </a:lnTo>
                  <a:lnTo>
                    <a:pt x="211" y="227"/>
                  </a:lnTo>
                  <a:lnTo>
                    <a:pt x="198" y="251"/>
                  </a:lnTo>
                  <a:lnTo>
                    <a:pt x="203" y="264"/>
                  </a:lnTo>
                  <a:lnTo>
                    <a:pt x="202" y="294"/>
                  </a:lnTo>
                  <a:lnTo>
                    <a:pt x="198" y="300"/>
                  </a:lnTo>
                  <a:lnTo>
                    <a:pt x="201" y="323"/>
                  </a:lnTo>
                  <a:lnTo>
                    <a:pt x="170" y="319"/>
                  </a:lnTo>
                  <a:lnTo>
                    <a:pt x="156" y="339"/>
                  </a:lnTo>
                  <a:lnTo>
                    <a:pt x="134" y="346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78" y="384"/>
                  </a:lnTo>
                  <a:lnTo>
                    <a:pt x="67" y="376"/>
                  </a:lnTo>
                  <a:lnTo>
                    <a:pt x="55" y="376"/>
                  </a:lnTo>
                  <a:lnTo>
                    <a:pt x="33" y="388"/>
                  </a:lnTo>
                  <a:lnTo>
                    <a:pt x="29" y="378"/>
                  </a:lnTo>
                  <a:lnTo>
                    <a:pt x="23" y="375"/>
                  </a:lnTo>
                  <a:lnTo>
                    <a:pt x="36" y="342"/>
                  </a:lnTo>
                  <a:lnTo>
                    <a:pt x="30" y="333"/>
                  </a:lnTo>
                  <a:lnTo>
                    <a:pt x="20" y="329"/>
                  </a:lnTo>
                  <a:lnTo>
                    <a:pt x="22" y="320"/>
                  </a:lnTo>
                  <a:lnTo>
                    <a:pt x="0" y="303"/>
                  </a:lnTo>
                  <a:lnTo>
                    <a:pt x="3" y="293"/>
                  </a:lnTo>
                  <a:lnTo>
                    <a:pt x="30" y="267"/>
                  </a:lnTo>
                  <a:lnTo>
                    <a:pt x="36" y="257"/>
                  </a:lnTo>
                  <a:lnTo>
                    <a:pt x="36" y="244"/>
                  </a:lnTo>
                  <a:lnTo>
                    <a:pt x="46" y="240"/>
                  </a:lnTo>
                  <a:lnTo>
                    <a:pt x="61" y="245"/>
                  </a:lnTo>
                  <a:lnTo>
                    <a:pt x="68" y="235"/>
                  </a:lnTo>
                  <a:lnTo>
                    <a:pt x="64" y="224"/>
                  </a:lnTo>
                  <a:lnTo>
                    <a:pt x="48" y="214"/>
                  </a:lnTo>
                  <a:lnTo>
                    <a:pt x="45" y="183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8" y="165"/>
                  </a:lnTo>
                  <a:lnTo>
                    <a:pt x="52" y="144"/>
                  </a:lnTo>
                  <a:lnTo>
                    <a:pt x="51" y="123"/>
                  </a:lnTo>
                  <a:lnTo>
                    <a:pt x="41" y="101"/>
                  </a:lnTo>
                  <a:lnTo>
                    <a:pt x="51" y="84"/>
                  </a:lnTo>
                  <a:lnTo>
                    <a:pt x="48" y="77"/>
                  </a:lnTo>
                  <a:lnTo>
                    <a:pt x="41" y="75"/>
                  </a:lnTo>
                  <a:lnTo>
                    <a:pt x="49" y="32"/>
                  </a:lnTo>
                  <a:lnTo>
                    <a:pt x="59" y="25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8" y="23"/>
                  </a:lnTo>
                  <a:lnTo>
                    <a:pt x="113" y="32"/>
                  </a:lnTo>
                  <a:lnTo>
                    <a:pt x="126" y="31"/>
                  </a:lnTo>
                  <a:lnTo>
                    <a:pt x="139" y="10"/>
                  </a:lnTo>
                  <a:lnTo>
                    <a:pt x="137" y="18"/>
                  </a:lnTo>
                  <a:lnTo>
                    <a:pt x="154" y="18"/>
                  </a:lnTo>
                  <a:lnTo>
                    <a:pt x="163" y="29"/>
                  </a:lnTo>
                  <a:lnTo>
                    <a:pt x="175" y="31"/>
                  </a:lnTo>
                  <a:lnTo>
                    <a:pt x="180" y="1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12657455" y="4308187"/>
              <a:ext cx="334963" cy="481013"/>
            </a:xfrm>
            <a:custGeom>
              <a:avLst/>
              <a:gdLst>
                <a:gd name="T0" fmla="*/ 633 w 633"/>
                <a:gd name="T1" fmla="*/ 834 h 907"/>
                <a:gd name="T2" fmla="*/ 581 w 633"/>
                <a:gd name="T3" fmla="*/ 890 h 907"/>
                <a:gd name="T4" fmla="*/ 571 w 633"/>
                <a:gd name="T5" fmla="*/ 841 h 907"/>
                <a:gd name="T6" fmla="*/ 529 w 633"/>
                <a:gd name="T7" fmla="*/ 812 h 907"/>
                <a:gd name="T8" fmla="*/ 444 w 633"/>
                <a:gd name="T9" fmla="*/ 879 h 907"/>
                <a:gd name="T10" fmla="*/ 439 w 633"/>
                <a:gd name="T11" fmla="*/ 838 h 907"/>
                <a:gd name="T12" fmla="*/ 390 w 633"/>
                <a:gd name="T13" fmla="*/ 792 h 907"/>
                <a:gd name="T14" fmla="*/ 378 w 633"/>
                <a:gd name="T15" fmla="*/ 694 h 907"/>
                <a:gd name="T16" fmla="*/ 415 w 633"/>
                <a:gd name="T17" fmla="*/ 717 h 907"/>
                <a:gd name="T18" fmla="*/ 424 w 633"/>
                <a:gd name="T19" fmla="*/ 782 h 907"/>
                <a:gd name="T20" fmla="*/ 502 w 633"/>
                <a:gd name="T21" fmla="*/ 791 h 907"/>
                <a:gd name="T22" fmla="*/ 421 w 633"/>
                <a:gd name="T23" fmla="*/ 700 h 907"/>
                <a:gd name="T24" fmla="*/ 381 w 633"/>
                <a:gd name="T25" fmla="*/ 684 h 907"/>
                <a:gd name="T26" fmla="*/ 364 w 633"/>
                <a:gd name="T27" fmla="*/ 644 h 907"/>
                <a:gd name="T28" fmla="*/ 349 w 633"/>
                <a:gd name="T29" fmla="*/ 586 h 907"/>
                <a:gd name="T30" fmla="*/ 382 w 633"/>
                <a:gd name="T31" fmla="*/ 572 h 907"/>
                <a:gd name="T32" fmla="*/ 423 w 633"/>
                <a:gd name="T33" fmla="*/ 569 h 907"/>
                <a:gd name="T34" fmla="*/ 436 w 633"/>
                <a:gd name="T35" fmla="*/ 649 h 907"/>
                <a:gd name="T36" fmla="*/ 473 w 633"/>
                <a:gd name="T37" fmla="*/ 683 h 907"/>
                <a:gd name="T38" fmla="*/ 573 w 633"/>
                <a:gd name="T39" fmla="*/ 746 h 907"/>
                <a:gd name="T40" fmla="*/ 591 w 633"/>
                <a:gd name="T41" fmla="*/ 779 h 907"/>
                <a:gd name="T42" fmla="*/ 225 w 633"/>
                <a:gd name="T43" fmla="*/ 148 h 907"/>
                <a:gd name="T44" fmla="*/ 261 w 633"/>
                <a:gd name="T45" fmla="*/ 74 h 907"/>
                <a:gd name="T46" fmla="*/ 258 w 633"/>
                <a:gd name="T47" fmla="*/ 24 h 907"/>
                <a:gd name="T48" fmla="*/ 320 w 633"/>
                <a:gd name="T49" fmla="*/ 15 h 907"/>
                <a:gd name="T50" fmla="*/ 286 w 633"/>
                <a:gd name="T51" fmla="*/ 126 h 907"/>
                <a:gd name="T52" fmla="*/ 276 w 633"/>
                <a:gd name="T53" fmla="*/ 172 h 907"/>
                <a:gd name="T54" fmla="*/ 219 w 633"/>
                <a:gd name="T55" fmla="*/ 266 h 907"/>
                <a:gd name="T56" fmla="*/ 222 w 633"/>
                <a:gd name="T57" fmla="*/ 177 h 907"/>
                <a:gd name="T58" fmla="*/ 90 w 633"/>
                <a:gd name="T59" fmla="*/ 857 h 907"/>
                <a:gd name="T60" fmla="*/ 62 w 633"/>
                <a:gd name="T61" fmla="*/ 876 h 907"/>
                <a:gd name="T62" fmla="*/ 57 w 633"/>
                <a:gd name="T63" fmla="*/ 903 h 907"/>
                <a:gd name="T64" fmla="*/ 9 w 633"/>
                <a:gd name="T65" fmla="*/ 880 h 907"/>
                <a:gd name="T66" fmla="*/ 31 w 633"/>
                <a:gd name="T67" fmla="*/ 818 h 907"/>
                <a:gd name="T68" fmla="*/ 181 w 633"/>
                <a:gd name="T69" fmla="*/ 706 h 907"/>
                <a:gd name="T70" fmla="*/ 209 w 633"/>
                <a:gd name="T71" fmla="*/ 735 h 907"/>
                <a:gd name="T72" fmla="*/ 159 w 633"/>
                <a:gd name="T73" fmla="*/ 801 h 907"/>
                <a:gd name="T74" fmla="*/ 149 w 633"/>
                <a:gd name="T75" fmla="*/ 736 h 907"/>
                <a:gd name="T76" fmla="*/ 183 w 633"/>
                <a:gd name="T77" fmla="*/ 657 h 907"/>
                <a:gd name="T78" fmla="*/ 336 w 633"/>
                <a:gd name="T79" fmla="*/ 562 h 907"/>
                <a:gd name="T80" fmla="*/ 341 w 633"/>
                <a:gd name="T81" fmla="*/ 570 h 907"/>
                <a:gd name="T82" fmla="*/ 333 w 633"/>
                <a:gd name="T83" fmla="*/ 595 h 907"/>
                <a:gd name="T84" fmla="*/ 276 w 633"/>
                <a:gd name="T85" fmla="*/ 648 h 907"/>
                <a:gd name="T86" fmla="*/ 302 w 633"/>
                <a:gd name="T87" fmla="*/ 589 h 907"/>
                <a:gd name="T88" fmla="*/ 101 w 633"/>
                <a:gd name="T89" fmla="*/ 825 h 907"/>
                <a:gd name="T90" fmla="*/ 137 w 633"/>
                <a:gd name="T91" fmla="*/ 781 h 907"/>
                <a:gd name="T92" fmla="*/ 156 w 633"/>
                <a:gd name="T93" fmla="*/ 769 h 907"/>
                <a:gd name="T94" fmla="*/ 199 w 633"/>
                <a:gd name="T95" fmla="*/ 612 h 907"/>
                <a:gd name="T96" fmla="*/ 176 w 633"/>
                <a:gd name="T97" fmla="*/ 605 h 907"/>
                <a:gd name="T98" fmla="*/ 120 w 633"/>
                <a:gd name="T99" fmla="*/ 802 h 907"/>
                <a:gd name="T100" fmla="*/ 114 w 633"/>
                <a:gd name="T101" fmla="*/ 781 h 907"/>
                <a:gd name="T102" fmla="*/ 123 w 633"/>
                <a:gd name="T103" fmla="*/ 798 h 907"/>
                <a:gd name="T104" fmla="*/ 299 w 633"/>
                <a:gd name="T105" fmla="*/ 576 h 907"/>
                <a:gd name="T106" fmla="*/ 320 w 633"/>
                <a:gd name="T107" fmla="*/ 527 h 907"/>
                <a:gd name="T108" fmla="*/ 162 w 633"/>
                <a:gd name="T109" fmla="*/ 649 h 907"/>
                <a:gd name="T110" fmla="*/ 175 w 633"/>
                <a:gd name="T111" fmla="*/ 64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3" h="907">
                  <a:moveTo>
                    <a:pt x="591" y="779"/>
                  </a:moveTo>
                  <a:lnTo>
                    <a:pt x="609" y="778"/>
                  </a:lnTo>
                  <a:lnTo>
                    <a:pt x="617" y="784"/>
                  </a:lnTo>
                  <a:lnTo>
                    <a:pt x="633" y="815"/>
                  </a:lnTo>
                  <a:lnTo>
                    <a:pt x="633" y="834"/>
                  </a:lnTo>
                  <a:lnTo>
                    <a:pt x="622" y="848"/>
                  </a:lnTo>
                  <a:lnTo>
                    <a:pt x="626" y="854"/>
                  </a:lnTo>
                  <a:lnTo>
                    <a:pt x="622" y="863"/>
                  </a:lnTo>
                  <a:lnTo>
                    <a:pt x="593" y="874"/>
                  </a:lnTo>
                  <a:lnTo>
                    <a:pt x="581" y="890"/>
                  </a:lnTo>
                  <a:lnTo>
                    <a:pt x="558" y="897"/>
                  </a:lnTo>
                  <a:lnTo>
                    <a:pt x="560" y="886"/>
                  </a:lnTo>
                  <a:lnTo>
                    <a:pt x="545" y="877"/>
                  </a:lnTo>
                  <a:lnTo>
                    <a:pt x="547" y="861"/>
                  </a:lnTo>
                  <a:lnTo>
                    <a:pt x="571" y="841"/>
                  </a:lnTo>
                  <a:lnTo>
                    <a:pt x="573" y="830"/>
                  </a:lnTo>
                  <a:lnTo>
                    <a:pt x="564" y="825"/>
                  </a:lnTo>
                  <a:lnTo>
                    <a:pt x="567" y="818"/>
                  </a:lnTo>
                  <a:lnTo>
                    <a:pt x="562" y="812"/>
                  </a:lnTo>
                  <a:lnTo>
                    <a:pt x="529" y="812"/>
                  </a:lnTo>
                  <a:lnTo>
                    <a:pt x="509" y="825"/>
                  </a:lnTo>
                  <a:lnTo>
                    <a:pt x="482" y="824"/>
                  </a:lnTo>
                  <a:lnTo>
                    <a:pt x="479" y="841"/>
                  </a:lnTo>
                  <a:lnTo>
                    <a:pt x="462" y="869"/>
                  </a:lnTo>
                  <a:lnTo>
                    <a:pt x="444" y="879"/>
                  </a:lnTo>
                  <a:lnTo>
                    <a:pt x="430" y="899"/>
                  </a:lnTo>
                  <a:lnTo>
                    <a:pt x="405" y="907"/>
                  </a:lnTo>
                  <a:lnTo>
                    <a:pt x="410" y="897"/>
                  </a:lnTo>
                  <a:lnTo>
                    <a:pt x="421" y="893"/>
                  </a:lnTo>
                  <a:lnTo>
                    <a:pt x="439" y="838"/>
                  </a:lnTo>
                  <a:lnTo>
                    <a:pt x="415" y="811"/>
                  </a:lnTo>
                  <a:lnTo>
                    <a:pt x="420" y="802"/>
                  </a:lnTo>
                  <a:lnTo>
                    <a:pt x="410" y="801"/>
                  </a:lnTo>
                  <a:lnTo>
                    <a:pt x="405" y="808"/>
                  </a:lnTo>
                  <a:lnTo>
                    <a:pt x="390" y="792"/>
                  </a:lnTo>
                  <a:lnTo>
                    <a:pt x="379" y="760"/>
                  </a:lnTo>
                  <a:lnTo>
                    <a:pt x="368" y="746"/>
                  </a:lnTo>
                  <a:lnTo>
                    <a:pt x="366" y="736"/>
                  </a:lnTo>
                  <a:lnTo>
                    <a:pt x="375" y="723"/>
                  </a:lnTo>
                  <a:lnTo>
                    <a:pt x="378" y="694"/>
                  </a:lnTo>
                  <a:lnTo>
                    <a:pt x="397" y="688"/>
                  </a:lnTo>
                  <a:lnTo>
                    <a:pt x="407" y="701"/>
                  </a:lnTo>
                  <a:lnTo>
                    <a:pt x="404" y="723"/>
                  </a:lnTo>
                  <a:lnTo>
                    <a:pt x="411" y="724"/>
                  </a:lnTo>
                  <a:lnTo>
                    <a:pt x="415" y="717"/>
                  </a:lnTo>
                  <a:lnTo>
                    <a:pt x="433" y="729"/>
                  </a:lnTo>
                  <a:lnTo>
                    <a:pt x="434" y="758"/>
                  </a:lnTo>
                  <a:lnTo>
                    <a:pt x="427" y="758"/>
                  </a:lnTo>
                  <a:lnTo>
                    <a:pt x="430" y="771"/>
                  </a:lnTo>
                  <a:lnTo>
                    <a:pt x="424" y="782"/>
                  </a:lnTo>
                  <a:lnTo>
                    <a:pt x="434" y="784"/>
                  </a:lnTo>
                  <a:lnTo>
                    <a:pt x="444" y="796"/>
                  </a:lnTo>
                  <a:lnTo>
                    <a:pt x="463" y="776"/>
                  </a:lnTo>
                  <a:lnTo>
                    <a:pt x="492" y="795"/>
                  </a:lnTo>
                  <a:lnTo>
                    <a:pt x="502" y="791"/>
                  </a:lnTo>
                  <a:lnTo>
                    <a:pt x="475" y="759"/>
                  </a:lnTo>
                  <a:lnTo>
                    <a:pt x="482" y="732"/>
                  </a:lnTo>
                  <a:lnTo>
                    <a:pt x="475" y="714"/>
                  </a:lnTo>
                  <a:lnTo>
                    <a:pt x="450" y="698"/>
                  </a:lnTo>
                  <a:lnTo>
                    <a:pt x="421" y="700"/>
                  </a:lnTo>
                  <a:lnTo>
                    <a:pt x="407" y="693"/>
                  </a:lnTo>
                  <a:lnTo>
                    <a:pt x="401" y="657"/>
                  </a:lnTo>
                  <a:lnTo>
                    <a:pt x="392" y="658"/>
                  </a:lnTo>
                  <a:lnTo>
                    <a:pt x="397" y="673"/>
                  </a:lnTo>
                  <a:lnTo>
                    <a:pt x="381" y="684"/>
                  </a:lnTo>
                  <a:lnTo>
                    <a:pt x="377" y="671"/>
                  </a:lnTo>
                  <a:lnTo>
                    <a:pt x="388" y="670"/>
                  </a:lnTo>
                  <a:lnTo>
                    <a:pt x="385" y="657"/>
                  </a:lnTo>
                  <a:lnTo>
                    <a:pt x="369" y="655"/>
                  </a:lnTo>
                  <a:lnTo>
                    <a:pt x="364" y="644"/>
                  </a:lnTo>
                  <a:lnTo>
                    <a:pt x="351" y="635"/>
                  </a:lnTo>
                  <a:lnTo>
                    <a:pt x="341" y="635"/>
                  </a:lnTo>
                  <a:lnTo>
                    <a:pt x="343" y="619"/>
                  </a:lnTo>
                  <a:lnTo>
                    <a:pt x="353" y="612"/>
                  </a:lnTo>
                  <a:lnTo>
                    <a:pt x="349" y="586"/>
                  </a:lnTo>
                  <a:lnTo>
                    <a:pt x="356" y="566"/>
                  </a:lnTo>
                  <a:lnTo>
                    <a:pt x="366" y="573"/>
                  </a:lnTo>
                  <a:lnTo>
                    <a:pt x="382" y="557"/>
                  </a:lnTo>
                  <a:lnTo>
                    <a:pt x="388" y="563"/>
                  </a:lnTo>
                  <a:lnTo>
                    <a:pt x="382" y="572"/>
                  </a:lnTo>
                  <a:lnTo>
                    <a:pt x="385" y="577"/>
                  </a:lnTo>
                  <a:lnTo>
                    <a:pt x="398" y="580"/>
                  </a:lnTo>
                  <a:lnTo>
                    <a:pt x="411" y="572"/>
                  </a:lnTo>
                  <a:lnTo>
                    <a:pt x="417" y="577"/>
                  </a:lnTo>
                  <a:lnTo>
                    <a:pt x="423" y="569"/>
                  </a:lnTo>
                  <a:lnTo>
                    <a:pt x="427" y="585"/>
                  </a:lnTo>
                  <a:lnTo>
                    <a:pt x="427" y="585"/>
                  </a:lnTo>
                  <a:lnTo>
                    <a:pt x="415" y="602"/>
                  </a:lnTo>
                  <a:lnTo>
                    <a:pt x="434" y="626"/>
                  </a:lnTo>
                  <a:lnTo>
                    <a:pt x="436" y="649"/>
                  </a:lnTo>
                  <a:lnTo>
                    <a:pt x="460" y="660"/>
                  </a:lnTo>
                  <a:lnTo>
                    <a:pt x="479" y="658"/>
                  </a:lnTo>
                  <a:lnTo>
                    <a:pt x="485" y="674"/>
                  </a:lnTo>
                  <a:lnTo>
                    <a:pt x="483" y="681"/>
                  </a:lnTo>
                  <a:lnTo>
                    <a:pt x="473" y="683"/>
                  </a:lnTo>
                  <a:lnTo>
                    <a:pt x="473" y="690"/>
                  </a:lnTo>
                  <a:lnTo>
                    <a:pt x="493" y="704"/>
                  </a:lnTo>
                  <a:lnTo>
                    <a:pt x="522" y="733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1" y="756"/>
                  </a:lnTo>
                  <a:lnTo>
                    <a:pt x="558" y="762"/>
                  </a:lnTo>
                  <a:lnTo>
                    <a:pt x="544" y="779"/>
                  </a:lnTo>
                  <a:lnTo>
                    <a:pt x="560" y="792"/>
                  </a:lnTo>
                  <a:lnTo>
                    <a:pt x="591" y="779"/>
                  </a:lnTo>
                  <a:close/>
                  <a:moveTo>
                    <a:pt x="261" y="162"/>
                  </a:moveTo>
                  <a:lnTo>
                    <a:pt x="267" y="142"/>
                  </a:lnTo>
                  <a:lnTo>
                    <a:pt x="257" y="154"/>
                  </a:lnTo>
                  <a:lnTo>
                    <a:pt x="234" y="154"/>
                  </a:lnTo>
                  <a:lnTo>
                    <a:pt x="225" y="148"/>
                  </a:lnTo>
                  <a:lnTo>
                    <a:pt x="234" y="145"/>
                  </a:lnTo>
                  <a:lnTo>
                    <a:pt x="238" y="138"/>
                  </a:lnTo>
                  <a:lnTo>
                    <a:pt x="241" y="102"/>
                  </a:lnTo>
                  <a:lnTo>
                    <a:pt x="253" y="77"/>
                  </a:lnTo>
                  <a:lnTo>
                    <a:pt x="261" y="74"/>
                  </a:lnTo>
                  <a:lnTo>
                    <a:pt x="260" y="66"/>
                  </a:lnTo>
                  <a:lnTo>
                    <a:pt x="247" y="64"/>
                  </a:lnTo>
                  <a:lnTo>
                    <a:pt x="245" y="57"/>
                  </a:lnTo>
                  <a:lnTo>
                    <a:pt x="253" y="50"/>
                  </a:lnTo>
                  <a:lnTo>
                    <a:pt x="258" y="24"/>
                  </a:lnTo>
                  <a:lnTo>
                    <a:pt x="284" y="23"/>
                  </a:lnTo>
                  <a:lnTo>
                    <a:pt x="290" y="5"/>
                  </a:lnTo>
                  <a:lnTo>
                    <a:pt x="303" y="0"/>
                  </a:lnTo>
                  <a:lnTo>
                    <a:pt x="315" y="4"/>
                  </a:lnTo>
                  <a:lnTo>
                    <a:pt x="320" y="15"/>
                  </a:lnTo>
                  <a:lnTo>
                    <a:pt x="310" y="41"/>
                  </a:lnTo>
                  <a:lnTo>
                    <a:pt x="312" y="64"/>
                  </a:lnTo>
                  <a:lnTo>
                    <a:pt x="299" y="86"/>
                  </a:lnTo>
                  <a:lnTo>
                    <a:pt x="276" y="108"/>
                  </a:lnTo>
                  <a:lnTo>
                    <a:pt x="286" y="126"/>
                  </a:lnTo>
                  <a:lnTo>
                    <a:pt x="280" y="147"/>
                  </a:lnTo>
                  <a:lnTo>
                    <a:pt x="290" y="147"/>
                  </a:lnTo>
                  <a:lnTo>
                    <a:pt x="292" y="152"/>
                  </a:lnTo>
                  <a:lnTo>
                    <a:pt x="276" y="165"/>
                  </a:lnTo>
                  <a:lnTo>
                    <a:pt x="276" y="172"/>
                  </a:lnTo>
                  <a:lnTo>
                    <a:pt x="283" y="175"/>
                  </a:lnTo>
                  <a:lnTo>
                    <a:pt x="271" y="187"/>
                  </a:lnTo>
                  <a:lnTo>
                    <a:pt x="260" y="184"/>
                  </a:lnTo>
                  <a:lnTo>
                    <a:pt x="244" y="247"/>
                  </a:lnTo>
                  <a:lnTo>
                    <a:pt x="219" y="266"/>
                  </a:lnTo>
                  <a:lnTo>
                    <a:pt x="215" y="259"/>
                  </a:lnTo>
                  <a:lnTo>
                    <a:pt x="202" y="259"/>
                  </a:lnTo>
                  <a:lnTo>
                    <a:pt x="217" y="161"/>
                  </a:lnTo>
                  <a:lnTo>
                    <a:pt x="225" y="167"/>
                  </a:lnTo>
                  <a:lnTo>
                    <a:pt x="222" y="177"/>
                  </a:lnTo>
                  <a:lnTo>
                    <a:pt x="238" y="172"/>
                  </a:lnTo>
                  <a:lnTo>
                    <a:pt x="238" y="165"/>
                  </a:lnTo>
                  <a:lnTo>
                    <a:pt x="261" y="162"/>
                  </a:lnTo>
                  <a:close/>
                  <a:moveTo>
                    <a:pt x="88" y="835"/>
                  </a:moveTo>
                  <a:lnTo>
                    <a:pt x="90" y="857"/>
                  </a:lnTo>
                  <a:lnTo>
                    <a:pt x="107" y="871"/>
                  </a:lnTo>
                  <a:lnTo>
                    <a:pt x="106" y="877"/>
                  </a:lnTo>
                  <a:lnTo>
                    <a:pt x="80" y="879"/>
                  </a:lnTo>
                  <a:lnTo>
                    <a:pt x="75" y="871"/>
                  </a:lnTo>
                  <a:lnTo>
                    <a:pt x="62" y="876"/>
                  </a:lnTo>
                  <a:lnTo>
                    <a:pt x="59" y="886"/>
                  </a:lnTo>
                  <a:lnTo>
                    <a:pt x="68" y="890"/>
                  </a:lnTo>
                  <a:lnTo>
                    <a:pt x="71" y="897"/>
                  </a:lnTo>
                  <a:lnTo>
                    <a:pt x="62" y="906"/>
                  </a:lnTo>
                  <a:lnTo>
                    <a:pt x="57" y="903"/>
                  </a:lnTo>
                  <a:lnTo>
                    <a:pt x="49" y="892"/>
                  </a:lnTo>
                  <a:lnTo>
                    <a:pt x="21" y="897"/>
                  </a:lnTo>
                  <a:lnTo>
                    <a:pt x="0" y="889"/>
                  </a:lnTo>
                  <a:lnTo>
                    <a:pt x="6" y="874"/>
                  </a:lnTo>
                  <a:lnTo>
                    <a:pt x="9" y="880"/>
                  </a:lnTo>
                  <a:lnTo>
                    <a:pt x="26" y="871"/>
                  </a:lnTo>
                  <a:lnTo>
                    <a:pt x="19" y="860"/>
                  </a:lnTo>
                  <a:lnTo>
                    <a:pt x="16" y="825"/>
                  </a:lnTo>
                  <a:lnTo>
                    <a:pt x="22" y="818"/>
                  </a:lnTo>
                  <a:lnTo>
                    <a:pt x="31" y="818"/>
                  </a:lnTo>
                  <a:lnTo>
                    <a:pt x="39" y="831"/>
                  </a:lnTo>
                  <a:lnTo>
                    <a:pt x="75" y="811"/>
                  </a:lnTo>
                  <a:lnTo>
                    <a:pt x="75" y="820"/>
                  </a:lnTo>
                  <a:lnTo>
                    <a:pt x="88" y="835"/>
                  </a:lnTo>
                  <a:close/>
                  <a:moveTo>
                    <a:pt x="181" y="706"/>
                  </a:moveTo>
                  <a:lnTo>
                    <a:pt x="175" y="733"/>
                  </a:lnTo>
                  <a:lnTo>
                    <a:pt x="188" y="733"/>
                  </a:lnTo>
                  <a:lnTo>
                    <a:pt x="202" y="722"/>
                  </a:lnTo>
                  <a:lnTo>
                    <a:pt x="208" y="724"/>
                  </a:lnTo>
                  <a:lnTo>
                    <a:pt x="209" y="735"/>
                  </a:lnTo>
                  <a:lnTo>
                    <a:pt x="178" y="762"/>
                  </a:lnTo>
                  <a:lnTo>
                    <a:pt x="179" y="785"/>
                  </a:lnTo>
                  <a:lnTo>
                    <a:pt x="168" y="784"/>
                  </a:lnTo>
                  <a:lnTo>
                    <a:pt x="165" y="804"/>
                  </a:lnTo>
                  <a:lnTo>
                    <a:pt x="159" y="801"/>
                  </a:lnTo>
                  <a:lnTo>
                    <a:pt x="165" y="772"/>
                  </a:lnTo>
                  <a:lnTo>
                    <a:pt x="156" y="749"/>
                  </a:lnTo>
                  <a:lnTo>
                    <a:pt x="152" y="755"/>
                  </a:lnTo>
                  <a:lnTo>
                    <a:pt x="140" y="749"/>
                  </a:lnTo>
                  <a:lnTo>
                    <a:pt x="149" y="736"/>
                  </a:lnTo>
                  <a:lnTo>
                    <a:pt x="160" y="736"/>
                  </a:lnTo>
                  <a:lnTo>
                    <a:pt x="159" y="714"/>
                  </a:lnTo>
                  <a:lnTo>
                    <a:pt x="181" y="691"/>
                  </a:lnTo>
                  <a:lnTo>
                    <a:pt x="178" y="674"/>
                  </a:lnTo>
                  <a:lnTo>
                    <a:pt x="183" y="657"/>
                  </a:lnTo>
                  <a:lnTo>
                    <a:pt x="186" y="681"/>
                  </a:lnTo>
                  <a:lnTo>
                    <a:pt x="181" y="706"/>
                  </a:lnTo>
                  <a:close/>
                  <a:moveTo>
                    <a:pt x="330" y="566"/>
                  </a:moveTo>
                  <a:lnTo>
                    <a:pt x="335" y="567"/>
                  </a:lnTo>
                  <a:lnTo>
                    <a:pt x="336" y="562"/>
                  </a:lnTo>
                  <a:lnTo>
                    <a:pt x="326" y="562"/>
                  </a:lnTo>
                  <a:lnTo>
                    <a:pt x="329" y="554"/>
                  </a:lnTo>
                  <a:lnTo>
                    <a:pt x="341" y="553"/>
                  </a:lnTo>
                  <a:lnTo>
                    <a:pt x="343" y="566"/>
                  </a:lnTo>
                  <a:lnTo>
                    <a:pt x="341" y="570"/>
                  </a:lnTo>
                  <a:lnTo>
                    <a:pt x="346" y="576"/>
                  </a:lnTo>
                  <a:lnTo>
                    <a:pt x="338" y="579"/>
                  </a:lnTo>
                  <a:lnTo>
                    <a:pt x="336" y="588"/>
                  </a:lnTo>
                  <a:lnTo>
                    <a:pt x="329" y="589"/>
                  </a:lnTo>
                  <a:lnTo>
                    <a:pt x="333" y="595"/>
                  </a:lnTo>
                  <a:lnTo>
                    <a:pt x="309" y="637"/>
                  </a:lnTo>
                  <a:lnTo>
                    <a:pt x="276" y="655"/>
                  </a:lnTo>
                  <a:lnTo>
                    <a:pt x="268" y="649"/>
                  </a:lnTo>
                  <a:lnTo>
                    <a:pt x="268" y="641"/>
                  </a:lnTo>
                  <a:lnTo>
                    <a:pt x="276" y="648"/>
                  </a:lnTo>
                  <a:lnTo>
                    <a:pt x="284" y="648"/>
                  </a:lnTo>
                  <a:lnTo>
                    <a:pt x="279" y="632"/>
                  </a:lnTo>
                  <a:lnTo>
                    <a:pt x="296" y="622"/>
                  </a:lnTo>
                  <a:lnTo>
                    <a:pt x="287" y="612"/>
                  </a:lnTo>
                  <a:lnTo>
                    <a:pt x="302" y="589"/>
                  </a:lnTo>
                  <a:lnTo>
                    <a:pt x="325" y="566"/>
                  </a:lnTo>
                  <a:lnTo>
                    <a:pt x="330" y="566"/>
                  </a:lnTo>
                  <a:close/>
                  <a:moveTo>
                    <a:pt x="94" y="792"/>
                  </a:moveTo>
                  <a:lnTo>
                    <a:pt x="108" y="801"/>
                  </a:lnTo>
                  <a:lnTo>
                    <a:pt x="101" y="825"/>
                  </a:lnTo>
                  <a:lnTo>
                    <a:pt x="87" y="817"/>
                  </a:lnTo>
                  <a:lnTo>
                    <a:pt x="85" y="794"/>
                  </a:lnTo>
                  <a:lnTo>
                    <a:pt x="94" y="792"/>
                  </a:lnTo>
                  <a:close/>
                  <a:moveTo>
                    <a:pt x="147" y="785"/>
                  </a:moveTo>
                  <a:lnTo>
                    <a:pt x="137" y="781"/>
                  </a:lnTo>
                  <a:lnTo>
                    <a:pt x="130" y="768"/>
                  </a:lnTo>
                  <a:lnTo>
                    <a:pt x="143" y="771"/>
                  </a:lnTo>
                  <a:lnTo>
                    <a:pt x="136" y="760"/>
                  </a:lnTo>
                  <a:lnTo>
                    <a:pt x="140" y="755"/>
                  </a:lnTo>
                  <a:lnTo>
                    <a:pt x="156" y="769"/>
                  </a:lnTo>
                  <a:lnTo>
                    <a:pt x="153" y="791"/>
                  </a:lnTo>
                  <a:lnTo>
                    <a:pt x="147" y="785"/>
                  </a:lnTo>
                  <a:close/>
                  <a:moveTo>
                    <a:pt x="195" y="602"/>
                  </a:moveTo>
                  <a:lnTo>
                    <a:pt x="194" y="609"/>
                  </a:lnTo>
                  <a:lnTo>
                    <a:pt x="199" y="612"/>
                  </a:lnTo>
                  <a:lnTo>
                    <a:pt x="189" y="616"/>
                  </a:lnTo>
                  <a:lnTo>
                    <a:pt x="191" y="621"/>
                  </a:lnTo>
                  <a:lnTo>
                    <a:pt x="170" y="616"/>
                  </a:lnTo>
                  <a:lnTo>
                    <a:pt x="169" y="612"/>
                  </a:lnTo>
                  <a:lnTo>
                    <a:pt x="176" y="605"/>
                  </a:lnTo>
                  <a:lnTo>
                    <a:pt x="188" y="605"/>
                  </a:lnTo>
                  <a:lnTo>
                    <a:pt x="188" y="599"/>
                  </a:lnTo>
                  <a:lnTo>
                    <a:pt x="195" y="602"/>
                  </a:lnTo>
                  <a:close/>
                  <a:moveTo>
                    <a:pt x="123" y="809"/>
                  </a:moveTo>
                  <a:lnTo>
                    <a:pt x="120" y="802"/>
                  </a:lnTo>
                  <a:lnTo>
                    <a:pt x="113" y="801"/>
                  </a:lnTo>
                  <a:lnTo>
                    <a:pt x="113" y="794"/>
                  </a:lnTo>
                  <a:lnTo>
                    <a:pt x="98" y="784"/>
                  </a:lnTo>
                  <a:lnTo>
                    <a:pt x="104" y="778"/>
                  </a:lnTo>
                  <a:lnTo>
                    <a:pt x="114" y="781"/>
                  </a:lnTo>
                  <a:lnTo>
                    <a:pt x="119" y="794"/>
                  </a:lnTo>
                  <a:lnTo>
                    <a:pt x="126" y="779"/>
                  </a:lnTo>
                  <a:lnTo>
                    <a:pt x="129" y="781"/>
                  </a:lnTo>
                  <a:lnTo>
                    <a:pt x="132" y="788"/>
                  </a:lnTo>
                  <a:lnTo>
                    <a:pt x="123" y="798"/>
                  </a:lnTo>
                  <a:lnTo>
                    <a:pt x="127" y="804"/>
                  </a:lnTo>
                  <a:lnTo>
                    <a:pt x="123" y="809"/>
                  </a:lnTo>
                  <a:close/>
                  <a:moveTo>
                    <a:pt x="289" y="569"/>
                  </a:moveTo>
                  <a:lnTo>
                    <a:pt x="299" y="539"/>
                  </a:lnTo>
                  <a:lnTo>
                    <a:pt x="299" y="576"/>
                  </a:lnTo>
                  <a:lnTo>
                    <a:pt x="286" y="575"/>
                  </a:lnTo>
                  <a:lnTo>
                    <a:pt x="289" y="569"/>
                  </a:lnTo>
                  <a:close/>
                  <a:moveTo>
                    <a:pt x="348" y="523"/>
                  </a:moveTo>
                  <a:lnTo>
                    <a:pt x="341" y="528"/>
                  </a:lnTo>
                  <a:lnTo>
                    <a:pt x="320" y="527"/>
                  </a:lnTo>
                  <a:lnTo>
                    <a:pt x="342" y="510"/>
                  </a:lnTo>
                  <a:lnTo>
                    <a:pt x="351" y="517"/>
                  </a:lnTo>
                  <a:lnTo>
                    <a:pt x="348" y="523"/>
                  </a:lnTo>
                  <a:close/>
                  <a:moveTo>
                    <a:pt x="166" y="647"/>
                  </a:moveTo>
                  <a:lnTo>
                    <a:pt x="162" y="649"/>
                  </a:lnTo>
                  <a:lnTo>
                    <a:pt x="155" y="644"/>
                  </a:lnTo>
                  <a:lnTo>
                    <a:pt x="160" y="634"/>
                  </a:lnTo>
                  <a:lnTo>
                    <a:pt x="168" y="638"/>
                  </a:lnTo>
                  <a:lnTo>
                    <a:pt x="179" y="635"/>
                  </a:lnTo>
                  <a:lnTo>
                    <a:pt x="175" y="648"/>
                  </a:lnTo>
                  <a:lnTo>
                    <a:pt x="166" y="64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13878243" y="4231987"/>
              <a:ext cx="122238" cy="176213"/>
            </a:xfrm>
            <a:custGeom>
              <a:avLst/>
              <a:gdLst>
                <a:gd name="T0" fmla="*/ 124 w 230"/>
                <a:gd name="T1" fmla="*/ 210 h 333"/>
                <a:gd name="T2" fmla="*/ 111 w 230"/>
                <a:gd name="T3" fmla="*/ 193 h 333"/>
                <a:gd name="T4" fmla="*/ 129 w 230"/>
                <a:gd name="T5" fmla="*/ 176 h 333"/>
                <a:gd name="T6" fmla="*/ 122 w 230"/>
                <a:gd name="T7" fmla="*/ 171 h 333"/>
                <a:gd name="T8" fmla="*/ 129 w 230"/>
                <a:gd name="T9" fmla="*/ 124 h 333"/>
                <a:gd name="T10" fmla="*/ 124 w 230"/>
                <a:gd name="T11" fmla="*/ 65 h 333"/>
                <a:gd name="T12" fmla="*/ 132 w 230"/>
                <a:gd name="T13" fmla="*/ 50 h 333"/>
                <a:gd name="T14" fmla="*/ 90 w 230"/>
                <a:gd name="T15" fmla="*/ 35 h 333"/>
                <a:gd name="T16" fmla="*/ 93 w 230"/>
                <a:gd name="T17" fmla="*/ 10 h 333"/>
                <a:gd name="T18" fmla="*/ 90 w 230"/>
                <a:gd name="T19" fmla="*/ 0 h 333"/>
                <a:gd name="T20" fmla="*/ 99 w 230"/>
                <a:gd name="T21" fmla="*/ 1 h 333"/>
                <a:gd name="T22" fmla="*/ 141 w 230"/>
                <a:gd name="T23" fmla="*/ 24 h 333"/>
                <a:gd name="T24" fmla="*/ 147 w 230"/>
                <a:gd name="T25" fmla="*/ 45 h 333"/>
                <a:gd name="T26" fmla="*/ 173 w 230"/>
                <a:gd name="T27" fmla="*/ 53 h 333"/>
                <a:gd name="T28" fmla="*/ 171 w 230"/>
                <a:gd name="T29" fmla="*/ 33 h 333"/>
                <a:gd name="T30" fmla="*/ 184 w 230"/>
                <a:gd name="T31" fmla="*/ 45 h 333"/>
                <a:gd name="T32" fmla="*/ 213 w 230"/>
                <a:gd name="T33" fmla="*/ 84 h 333"/>
                <a:gd name="T34" fmla="*/ 226 w 230"/>
                <a:gd name="T35" fmla="*/ 117 h 333"/>
                <a:gd name="T36" fmla="*/ 219 w 230"/>
                <a:gd name="T37" fmla="*/ 115 h 333"/>
                <a:gd name="T38" fmla="*/ 207 w 230"/>
                <a:gd name="T39" fmla="*/ 147 h 333"/>
                <a:gd name="T40" fmla="*/ 206 w 230"/>
                <a:gd name="T41" fmla="*/ 192 h 333"/>
                <a:gd name="T42" fmla="*/ 199 w 230"/>
                <a:gd name="T43" fmla="*/ 216 h 333"/>
                <a:gd name="T44" fmla="*/ 210 w 230"/>
                <a:gd name="T45" fmla="*/ 259 h 333"/>
                <a:gd name="T46" fmla="*/ 196 w 230"/>
                <a:gd name="T47" fmla="*/ 285 h 333"/>
                <a:gd name="T48" fmla="*/ 173 w 230"/>
                <a:gd name="T49" fmla="*/ 290 h 333"/>
                <a:gd name="T50" fmla="*/ 121 w 230"/>
                <a:gd name="T51" fmla="*/ 301 h 333"/>
                <a:gd name="T52" fmla="*/ 54 w 230"/>
                <a:gd name="T53" fmla="*/ 316 h 333"/>
                <a:gd name="T54" fmla="*/ 14 w 230"/>
                <a:gd name="T55" fmla="*/ 333 h 333"/>
                <a:gd name="T56" fmla="*/ 4 w 230"/>
                <a:gd name="T57" fmla="*/ 317 h 333"/>
                <a:gd name="T58" fmla="*/ 0 w 230"/>
                <a:gd name="T59" fmla="*/ 316 h 333"/>
                <a:gd name="T60" fmla="*/ 79 w 230"/>
                <a:gd name="T61" fmla="*/ 269 h 333"/>
                <a:gd name="T62" fmla="*/ 116 w 230"/>
                <a:gd name="T63" fmla="*/ 22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333">
                  <a:moveTo>
                    <a:pt x="116" y="225"/>
                  </a:moveTo>
                  <a:lnTo>
                    <a:pt x="124" y="210"/>
                  </a:lnTo>
                  <a:lnTo>
                    <a:pt x="112" y="208"/>
                  </a:lnTo>
                  <a:lnTo>
                    <a:pt x="111" y="193"/>
                  </a:lnTo>
                  <a:lnTo>
                    <a:pt x="116" y="183"/>
                  </a:lnTo>
                  <a:lnTo>
                    <a:pt x="129" y="176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31" y="150"/>
                  </a:lnTo>
                  <a:lnTo>
                    <a:pt x="129" y="124"/>
                  </a:lnTo>
                  <a:lnTo>
                    <a:pt x="115" y="102"/>
                  </a:lnTo>
                  <a:lnTo>
                    <a:pt x="124" y="65"/>
                  </a:lnTo>
                  <a:lnTo>
                    <a:pt x="116" y="61"/>
                  </a:lnTo>
                  <a:lnTo>
                    <a:pt x="132" y="50"/>
                  </a:lnTo>
                  <a:lnTo>
                    <a:pt x="115" y="49"/>
                  </a:lnTo>
                  <a:lnTo>
                    <a:pt x="90" y="35"/>
                  </a:lnTo>
                  <a:lnTo>
                    <a:pt x="95" y="27"/>
                  </a:lnTo>
                  <a:lnTo>
                    <a:pt x="93" y="10"/>
                  </a:lnTo>
                  <a:lnTo>
                    <a:pt x="86" y="6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2" y="14"/>
                  </a:lnTo>
                  <a:lnTo>
                    <a:pt x="141" y="24"/>
                  </a:lnTo>
                  <a:lnTo>
                    <a:pt x="142" y="46"/>
                  </a:lnTo>
                  <a:lnTo>
                    <a:pt x="147" y="45"/>
                  </a:lnTo>
                  <a:lnTo>
                    <a:pt x="160" y="58"/>
                  </a:lnTo>
                  <a:lnTo>
                    <a:pt x="173" y="53"/>
                  </a:lnTo>
                  <a:lnTo>
                    <a:pt x="167" y="45"/>
                  </a:lnTo>
                  <a:lnTo>
                    <a:pt x="171" y="33"/>
                  </a:lnTo>
                  <a:lnTo>
                    <a:pt x="184" y="33"/>
                  </a:lnTo>
                  <a:lnTo>
                    <a:pt x="184" y="45"/>
                  </a:lnTo>
                  <a:lnTo>
                    <a:pt x="207" y="65"/>
                  </a:lnTo>
                  <a:lnTo>
                    <a:pt x="213" y="84"/>
                  </a:lnTo>
                  <a:lnTo>
                    <a:pt x="230" y="105"/>
                  </a:lnTo>
                  <a:lnTo>
                    <a:pt x="226" y="117"/>
                  </a:lnTo>
                  <a:lnTo>
                    <a:pt x="226" y="117"/>
                  </a:lnTo>
                  <a:lnTo>
                    <a:pt x="219" y="115"/>
                  </a:lnTo>
                  <a:lnTo>
                    <a:pt x="217" y="140"/>
                  </a:lnTo>
                  <a:lnTo>
                    <a:pt x="207" y="147"/>
                  </a:lnTo>
                  <a:lnTo>
                    <a:pt x="199" y="190"/>
                  </a:lnTo>
                  <a:lnTo>
                    <a:pt x="206" y="192"/>
                  </a:lnTo>
                  <a:lnTo>
                    <a:pt x="209" y="200"/>
                  </a:lnTo>
                  <a:lnTo>
                    <a:pt x="199" y="216"/>
                  </a:lnTo>
                  <a:lnTo>
                    <a:pt x="209" y="238"/>
                  </a:lnTo>
                  <a:lnTo>
                    <a:pt x="210" y="259"/>
                  </a:lnTo>
                  <a:lnTo>
                    <a:pt x="206" y="280"/>
                  </a:lnTo>
                  <a:lnTo>
                    <a:pt x="196" y="285"/>
                  </a:lnTo>
                  <a:lnTo>
                    <a:pt x="196" y="285"/>
                  </a:lnTo>
                  <a:lnTo>
                    <a:pt x="173" y="290"/>
                  </a:lnTo>
                  <a:lnTo>
                    <a:pt x="151" y="304"/>
                  </a:lnTo>
                  <a:lnTo>
                    <a:pt x="121" y="301"/>
                  </a:lnTo>
                  <a:lnTo>
                    <a:pt x="85" y="314"/>
                  </a:lnTo>
                  <a:lnTo>
                    <a:pt x="54" y="316"/>
                  </a:lnTo>
                  <a:lnTo>
                    <a:pt x="33" y="330"/>
                  </a:lnTo>
                  <a:lnTo>
                    <a:pt x="14" y="333"/>
                  </a:lnTo>
                  <a:lnTo>
                    <a:pt x="7" y="333"/>
                  </a:lnTo>
                  <a:lnTo>
                    <a:pt x="4" y="317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6" y="300"/>
                  </a:lnTo>
                  <a:lnTo>
                    <a:pt x="79" y="269"/>
                  </a:lnTo>
                  <a:lnTo>
                    <a:pt x="96" y="244"/>
                  </a:lnTo>
                  <a:lnTo>
                    <a:pt x="116" y="22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36"/>
            <p:cNvSpPr>
              <a:spLocks noEditPoints="1"/>
            </p:cNvSpPr>
            <p:nvPr/>
          </p:nvSpPr>
          <p:spPr bwMode="auto">
            <a:xfrm>
              <a:off x="13536930" y="4162137"/>
              <a:ext cx="214313" cy="212725"/>
            </a:xfrm>
            <a:custGeom>
              <a:avLst/>
              <a:gdLst>
                <a:gd name="T0" fmla="*/ 243 w 406"/>
                <a:gd name="T1" fmla="*/ 356 h 402"/>
                <a:gd name="T2" fmla="*/ 200 w 406"/>
                <a:gd name="T3" fmla="*/ 377 h 402"/>
                <a:gd name="T4" fmla="*/ 157 w 406"/>
                <a:gd name="T5" fmla="*/ 377 h 402"/>
                <a:gd name="T6" fmla="*/ 116 w 406"/>
                <a:gd name="T7" fmla="*/ 367 h 402"/>
                <a:gd name="T8" fmla="*/ 116 w 406"/>
                <a:gd name="T9" fmla="*/ 377 h 402"/>
                <a:gd name="T10" fmla="*/ 64 w 406"/>
                <a:gd name="T11" fmla="*/ 376 h 402"/>
                <a:gd name="T12" fmla="*/ 62 w 406"/>
                <a:gd name="T13" fmla="*/ 344 h 402"/>
                <a:gd name="T14" fmla="*/ 40 w 406"/>
                <a:gd name="T15" fmla="*/ 290 h 402"/>
                <a:gd name="T16" fmla="*/ 39 w 406"/>
                <a:gd name="T17" fmla="*/ 236 h 402"/>
                <a:gd name="T18" fmla="*/ 10 w 406"/>
                <a:gd name="T19" fmla="*/ 171 h 402"/>
                <a:gd name="T20" fmla="*/ 0 w 406"/>
                <a:gd name="T21" fmla="*/ 127 h 402"/>
                <a:gd name="T22" fmla="*/ 5 w 406"/>
                <a:gd name="T23" fmla="*/ 122 h 402"/>
                <a:gd name="T24" fmla="*/ 17 w 406"/>
                <a:gd name="T25" fmla="*/ 111 h 402"/>
                <a:gd name="T26" fmla="*/ 44 w 406"/>
                <a:gd name="T27" fmla="*/ 79 h 402"/>
                <a:gd name="T28" fmla="*/ 63 w 406"/>
                <a:gd name="T29" fmla="*/ 78 h 402"/>
                <a:gd name="T30" fmla="*/ 89 w 406"/>
                <a:gd name="T31" fmla="*/ 60 h 402"/>
                <a:gd name="T32" fmla="*/ 102 w 406"/>
                <a:gd name="T33" fmla="*/ 47 h 402"/>
                <a:gd name="T34" fmla="*/ 147 w 406"/>
                <a:gd name="T35" fmla="*/ 14 h 402"/>
                <a:gd name="T36" fmla="*/ 188 w 406"/>
                <a:gd name="T37" fmla="*/ 27 h 402"/>
                <a:gd name="T38" fmla="*/ 210 w 406"/>
                <a:gd name="T39" fmla="*/ 36 h 402"/>
                <a:gd name="T40" fmla="*/ 235 w 406"/>
                <a:gd name="T41" fmla="*/ 17 h 402"/>
                <a:gd name="T42" fmla="*/ 262 w 406"/>
                <a:gd name="T43" fmla="*/ 0 h 402"/>
                <a:gd name="T44" fmla="*/ 263 w 406"/>
                <a:gd name="T45" fmla="*/ 20 h 402"/>
                <a:gd name="T46" fmla="*/ 294 w 406"/>
                <a:gd name="T47" fmla="*/ 20 h 402"/>
                <a:gd name="T48" fmla="*/ 311 w 406"/>
                <a:gd name="T49" fmla="*/ 39 h 402"/>
                <a:gd name="T50" fmla="*/ 317 w 406"/>
                <a:gd name="T51" fmla="*/ 55 h 402"/>
                <a:gd name="T52" fmla="*/ 322 w 406"/>
                <a:gd name="T53" fmla="*/ 79 h 402"/>
                <a:gd name="T54" fmla="*/ 358 w 406"/>
                <a:gd name="T55" fmla="*/ 68 h 402"/>
                <a:gd name="T56" fmla="*/ 396 w 406"/>
                <a:gd name="T57" fmla="*/ 45 h 402"/>
                <a:gd name="T58" fmla="*/ 402 w 406"/>
                <a:gd name="T59" fmla="*/ 47 h 402"/>
                <a:gd name="T60" fmla="*/ 406 w 406"/>
                <a:gd name="T61" fmla="*/ 75 h 402"/>
                <a:gd name="T62" fmla="*/ 392 w 406"/>
                <a:gd name="T63" fmla="*/ 88 h 402"/>
                <a:gd name="T64" fmla="*/ 383 w 406"/>
                <a:gd name="T65" fmla="*/ 112 h 402"/>
                <a:gd name="T66" fmla="*/ 371 w 406"/>
                <a:gd name="T67" fmla="*/ 132 h 402"/>
                <a:gd name="T68" fmla="*/ 358 w 406"/>
                <a:gd name="T69" fmla="*/ 154 h 402"/>
                <a:gd name="T70" fmla="*/ 350 w 406"/>
                <a:gd name="T71" fmla="*/ 176 h 402"/>
                <a:gd name="T72" fmla="*/ 350 w 406"/>
                <a:gd name="T73" fmla="*/ 215 h 402"/>
                <a:gd name="T74" fmla="*/ 371 w 406"/>
                <a:gd name="T75" fmla="*/ 241 h 402"/>
                <a:gd name="T76" fmla="*/ 382 w 406"/>
                <a:gd name="T77" fmla="*/ 265 h 402"/>
                <a:gd name="T78" fmla="*/ 369 w 406"/>
                <a:gd name="T79" fmla="*/ 266 h 402"/>
                <a:gd name="T80" fmla="*/ 325 w 406"/>
                <a:gd name="T81" fmla="*/ 301 h 402"/>
                <a:gd name="T82" fmla="*/ 301 w 406"/>
                <a:gd name="T83" fmla="*/ 328 h 402"/>
                <a:gd name="T84" fmla="*/ 269 w 406"/>
                <a:gd name="T85" fmla="*/ 336 h 402"/>
                <a:gd name="T86" fmla="*/ 357 w 406"/>
                <a:gd name="T87" fmla="*/ 388 h 402"/>
                <a:gd name="T88" fmla="*/ 354 w 406"/>
                <a:gd name="T89" fmla="*/ 379 h 402"/>
                <a:gd name="T90" fmla="*/ 337 w 406"/>
                <a:gd name="T91" fmla="*/ 392 h 402"/>
                <a:gd name="T92" fmla="*/ 343 w 406"/>
                <a:gd name="T93" fmla="*/ 379 h 402"/>
                <a:gd name="T94" fmla="*/ 312 w 406"/>
                <a:gd name="T95" fmla="*/ 382 h 402"/>
                <a:gd name="T96" fmla="*/ 317 w 406"/>
                <a:gd name="T97" fmla="*/ 362 h 402"/>
                <a:gd name="T98" fmla="*/ 380 w 406"/>
                <a:gd name="T99" fmla="*/ 346 h 402"/>
                <a:gd name="T100" fmla="*/ 379 w 406"/>
                <a:gd name="T101" fmla="*/ 393 h 402"/>
                <a:gd name="T102" fmla="*/ 364 w 406"/>
                <a:gd name="T103" fmla="*/ 38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6" h="402">
                  <a:moveTo>
                    <a:pt x="269" y="336"/>
                  </a:moveTo>
                  <a:lnTo>
                    <a:pt x="243" y="356"/>
                  </a:lnTo>
                  <a:lnTo>
                    <a:pt x="235" y="386"/>
                  </a:lnTo>
                  <a:lnTo>
                    <a:pt x="200" y="377"/>
                  </a:lnTo>
                  <a:lnTo>
                    <a:pt x="190" y="383"/>
                  </a:lnTo>
                  <a:lnTo>
                    <a:pt x="157" y="377"/>
                  </a:lnTo>
                  <a:lnTo>
                    <a:pt x="145" y="363"/>
                  </a:lnTo>
                  <a:lnTo>
                    <a:pt x="116" y="367"/>
                  </a:lnTo>
                  <a:lnTo>
                    <a:pt x="112" y="373"/>
                  </a:lnTo>
                  <a:lnTo>
                    <a:pt x="116" y="377"/>
                  </a:lnTo>
                  <a:lnTo>
                    <a:pt x="76" y="392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44"/>
                  </a:lnTo>
                  <a:lnTo>
                    <a:pt x="40" y="315"/>
                  </a:lnTo>
                  <a:lnTo>
                    <a:pt x="40" y="290"/>
                  </a:lnTo>
                  <a:lnTo>
                    <a:pt x="33" y="256"/>
                  </a:lnTo>
                  <a:lnTo>
                    <a:pt x="39" y="236"/>
                  </a:lnTo>
                  <a:lnTo>
                    <a:pt x="10" y="200"/>
                  </a:lnTo>
                  <a:lnTo>
                    <a:pt x="10" y="171"/>
                  </a:lnTo>
                  <a:lnTo>
                    <a:pt x="18" y="15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5" y="122"/>
                  </a:lnTo>
                  <a:lnTo>
                    <a:pt x="11" y="108"/>
                  </a:lnTo>
                  <a:lnTo>
                    <a:pt x="17" y="111"/>
                  </a:lnTo>
                  <a:lnTo>
                    <a:pt x="50" y="101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63" y="78"/>
                  </a:lnTo>
                  <a:lnTo>
                    <a:pt x="85" y="69"/>
                  </a:lnTo>
                  <a:lnTo>
                    <a:pt x="89" y="60"/>
                  </a:lnTo>
                  <a:lnTo>
                    <a:pt x="85" y="52"/>
                  </a:lnTo>
                  <a:lnTo>
                    <a:pt x="102" y="47"/>
                  </a:lnTo>
                  <a:lnTo>
                    <a:pt x="116" y="3"/>
                  </a:lnTo>
                  <a:lnTo>
                    <a:pt x="147" y="14"/>
                  </a:lnTo>
                  <a:lnTo>
                    <a:pt x="170" y="14"/>
                  </a:lnTo>
                  <a:lnTo>
                    <a:pt x="188" y="27"/>
                  </a:lnTo>
                  <a:lnTo>
                    <a:pt x="198" y="45"/>
                  </a:lnTo>
                  <a:lnTo>
                    <a:pt x="210" y="36"/>
                  </a:lnTo>
                  <a:lnTo>
                    <a:pt x="214" y="26"/>
                  </a:lnTo>
                  <a:lnTo>
                    <a:pt x="235" y="17"/>
                  </a:lnTo>
                  <a:lnTo>
                    <a:pt x="235" y="8"/>
                  </a:lnTo>
                  <a:lnTo>
                    <a:pt x="262" y="0"/>
                  </a:lnTo>
                  <a:lnTo>
                    <a:pt x="259" y="16"/>
                  </a:lnTo>
                  <a:lnTo>
                    <a:pt x="263" y="20"/>
                  </a:lnTo>
                  <a:lnTo>
                    <a:pt x="276" y="23"/>
                  </a:lnTo>
                  <a:lnTo>
                    <a:pt x="294" y="20"/>
                  </a:lnTo>
                  <a:lnTo>
                    <a:pt x="307" y="30"/>
                  </a:lnTo>
                  <a:lnTo>
                    <a:pt x="311" y="39"/>
                  </a:lnTo>
                  <a:lnTo>
                    <a:pt x="308" y="49"/>
                  </a:lnTo>
                  <a:lnTo>
                    <a:pt x="317" y="55"/>
                  </a:lnTo>
                  <a:lnTo>
                    <a:pt x="314" y="68"/>
                  </a:lnTo>
                  <a:lnTo>
                    <a:pt x="322" y="79"/>
                  </a:lnTo>
                  <a:lnTo>
                    <a:pt x="350" y="62"/>
                  </a:lnTo>
                  <a:lnTo>
                    <a:pt x="358" y="68"/>
                  </a:lnTo>
                  <a:lnTo>
                    <a:pt x="371" y="65"/>
                  </a:lnTo>
                  <a:lnTo>
                    <a:pt x="396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394" y="63"/>
                  </a:lnTo>
                  <a:lnTo>
                    <a:pt x="406" y="75"/>
                  </a:lnTo>
                  <a:lnTo>
                    <a:pt x="405" y="89"/>
                  </a:lnTo>
                  <a:lnTo>
                    <a:pt x="392" y="88"/>
                  </a:lnTo>
                  <a:lnTo>
                    <a:pt x="387" y="92"/>
                  </a:lnTo>
                  <a:lnTo>
                    <a:pt x="383" y="112"/>
                  </a:lnTo>
                  <a:lnTo>
                    <a:pt x="373" y="117"/>
                  </a:lnTo>
                  <a:lnTo>
                    <a:pt x="371" y="132"/>
                  </a:lnTo>
                  <a:lnTo>
                    <a:pt x="356" y="143"/>
                  </a:lnTo>
                  <a:lnTo>
                    <a:pt x="358" y="154"/>
                  </a:lnTo>
                  <a:lnTo>
                    <a:pt x="356" y="170"/>
                  </a:lnTo>
                  <a:lnTo>
                    <a:pt x="350" y="176"/>
                  </a:lnTo>
                  <a:lnTo>
                    <a:pt x="361" y="192"/>
                  </a:lnTo>
                  <a:lnTo>
                    <a:pt x="350" y="215"/>
                  </a:lnTo>
                  <a:lnTo>
                    <a:pt x="353" y="223"/>
                  </a:lnTo>
                  <a:lnTo>
                    <a:pt x="371" y="241"/>
                  </a:lnTo>
                  <a:lnTo>
                    <a:pt x="382" y="265"/>
                  </a:lnTo>
                  <a:lnTo>
                    <a:pt x="382" y="265"/>
                  </a:lnTo>
                  <a:lnTo>
                    <a:pt x="373" y="271"/>
                  </a:lnTo>
                  <a:lnTo>
                    <a:pt x="369" y="266"/>
                  </a:lnTo>
                  <a:lnTo>
                    <a:pt x="357" y="265"/>
                  </a:lnTo>
                  <a:lnTo>
                    <a:pt x="325" y="301"/>
                  </a:lnTo>
                  <a:lnTo>
                    <a:pt x="318" y="317"/>
                  </a:lnTo>
                  <a:lnTo>
                    <a:pt x="301" y="328"/>
                  </a:lnTo>
                  <a:lnTo>
                    <a:pt x="278" y="328"/>
                  </a:lnTo>
                  <a:lnTo>
                    <a:pt x="269" y="336"/>
                  </a:lnTo>
                  <a:close/>
                  <a:moveTo>
                    <a:pt x="364" y="388"/>
                  </a:moveTo>
                  <a:lnTo>
                    <a:pt x="357" y="388"/>
                  </a:lnTo>
                  <a:lnTo>
                    <a:pt x="369" y="376"/>
                  </a:lnTo>
                  <a:lnTo>
                    <a:pt x="354" y="379"/>
                  </a:lnTo>
                  <a:lnTo>
                    <a:pt x="341" y="402"/>
                  </a:lnTo>
                  <a:lnTo>
                    <a:pt x="337" y="392"/>
                  </a:lnTo>
                  <a:lnTo>
                    <a:pt x="344" y="383"/>
                  </a:lnTo>
                  <a:lnTo>
                    <a:pt x="343" y="379"/>
                  </a:lnTo>
                  <a:lnTo>
                    <a:pt x="333" y="373"/>
                  </a:lnTo>
                  <a:lnTo>
                    <a:pt x="312" y="382"/>
                  </a:lnTo>
                  <a:lnTo>
                    <a:pt x="308" y="377"/>
                  </a:lnTo>
                  <a:lnTo>
                    <a:pt x="317" y="362"/>
                  </a:lnTo>
                  <a:lnTo>
                    <a:pt x="383" y="337"/>
                  </a:lnTo>
                  <a:lnTo>
                    <a:pt x="380" y="346"/>
                  </a:lnTo>
                  <a:lnTo>
                    <a:pt x="386" y="353"/>
                  </a:lnTo>
                  <a:lnTo>
                    <a:pt x="379" y="393"/>
                  </a:lnTo>
                  <a:lnTo>
                    <a:pt x="371" y="383"/>
                  </a:lnTo>
                  <a:lnTo>
                    <a:pt x="364" y="38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13076555" y="4538374"/>
              <a:ext cx="236538" cy="212725"/>
            </a:xfrm>
            <a:custGeom>
              <a:avLst/>
              <a:gdLst>
                <a:gd name="T0" fmla="*/ 13 w 445"/>
                <a:gd name="T1" fmla="*/ 245 h 404"/>
                <a:gd name="T2" fmla="*/ 6 w 445"/>
                <a:gd name="T3" fmla="*/ 206 h 404"/>
                <a:gd name="T4" fmla="*/ 0 w 445"/>
                <a:gd name="T5" fmla="*/ 192 h 404"/>
                <a:gd name="T6" fmla="*/ 12 w 445"/>
                <a:gd name="T7" fmla="*/ 180 h 404"/>
                <a:gd name="T8" fmla="*/ 9 w 445"/>
                <a:gd name="T9" fmla="*/ 152 h 404"/>
                <a:gd name="T10" fmla="*/ 12 w 445"/>
                <a:gd name="T11" fmla="*/ 137 h 404"/>
                <a:gd name="T12" fmla="*/ 26 w 445"/>
                <a:gd name="T13" fmla="*/ 106 h 404"/>
                <a:gd name="T14" fmla="*/ 72 w 445"/>
                <a:gd name="T15" fmla="*/ 75 h 404"/>
                <a:gd name="T16" fmla="*/ 124 w 445"/>
                <a:gd name="T17" fmla="*/ 78 h 404"/>
                <a:gd name="T18" fmla="*/ 128 w 445"/>
                <a:gd name="T19" fmla="*/ 61 h 404"/>
                <a:gd name="T20" fmla="*/ 125 w 445"/>
                <a:gd name="T21" fmla="*/ 41 h 404"/>
                <a:gd name="T22" fmla="*/ 131 w 445"/>
                <a:gd name="T23" fmla="*/ 32 h 404"/>
                <a:gd name="T24" fmla="*/ 210 w 445"/>
                <a:gd name="T25" fmla="*/ 51 h 404"/>
                <a:gd name="T26" fmla="*/ 229 w 445"/>
                <a:gd name="T27" fmla="*/ 26 h 404"/>
                <a:gd name="T28" fmla="*/ 268 w 445"/>
                <a:gd name="T29" fmla="*/ 0 h 404"/>
                <a:gd name="T30" fmla="*/ 320 w 445"/>
                <a:gd name="T31" fmla="*/ 45 h 404"/>
                <a:gd name="T32" fmla="*/ 323 w 445"/>
                <a:gd name="T33" fmla="*/ 97 h 404"/>
                <a:gd name="T34" fmla="*/ 310 w 445"/>
                <a:gd name="T35" fmla="*/ 121 h 404"/>
                <a:gd name="T36" fmla="*/ 283 w 445"/>
                <a:gd name="T37" fmla="*/ 118 h 404"/>
                <a:gd name="T38" fmla="*/ 290 w 445"/>
                <a:gd name="T39" fmla="*/ 134 h 404"/>
                <a:gd name="T40" fmla="*/ 270 w 445"/>
                <a:gd name="T41" fmla="*/ 147 h 404"/>
                <a:gd name="T42" fmla="*/ 251 w 445"/>
                <a:gd name="T43" fmla="*/ 137 h 404"/>
                <a:gd name="T44" fmla="*/ 236 w 445"/>
                <a:gd name="T45" fmla="*/ 153 h 404"/>
                <a:gd name="T46" fmla="*/ 270 w 445"/>
                <a:gd name="T47" fmla="*/ 189 h 404"/>
                <a:gd name="T48" fmla="*/ 327 w 445"/>
                <a:gd name="T49" fmla="*/ 192 h 404"/>
                <a:gd name="T50" fmla="*/ 356 w 445"/>
                <a:gd name="T51" fmla="*/ 216 h 404"/>
                <a:gd name="T52" fmla="*/ 360 w 445"/>
                <a:gd name="T53" fmla="*/ 245 h 404"/>
                <a:gd name="T54" fmla="*/ 385 w 445"/>
                <a:gd name="T55" fmla="*/ 241 h 404"/>
                <a:gd name="T56" fmla="*/ 366 w 445"/>
                <a:gd name="T57" fmla="*/ 260 h 404"/>
                <a:gd name="T58" fmla="*/ 389 w 445"/>
                <a:gd name="T59" fmla="*/ 265 h 404"/>
                <a:gd name="T60" fmla="*/ 405 w 445"/>
                <a:gd name="T61" fmla="*/ 267 h 404"/>
                <a:gd name="T62" fmla="*/ 411 w 445"/>
                <a:gd name="T63" fmla="*/ 255 h 404"/>
                <a:gd name="T64" fmla="*/ 418 w 445"/>
                <a:gd name="T65" fmla="*/ 267 h 404"/>
                <a:gd name="T66" fmla="*/ 389 w 445"/>
                <a:gd name="T67" fmla="*/ 271 h 404"/>
                <a:gd name="T68" fmla="*/ 379 w 445"/>
                <a:gd name="T69" fmla="*/ 302 h 404"/>
                <a:gd name="T70" fmla="*/ 393 w 445"/>
                <a:gd name="T71" fmla="*/ 313 h 404"/>
                <a:gd name="T72" fmla="*/ 415 w 445"/>
                <a:gd name="T73" fmla="*/ 314 h 404"/>
                <a:gd name="T74" fmla="*/ 445 w 445"/>
                <a:gd name="T75" fmla="*/ 322 h 404"/>
                <a:gd name="T76" fmla="*/ 411 w 445"/>
                <a:gd name="T77" fmla="*/ 340 h 404"/>
                <a:gd name="T78" fmla="*/ 406 w 445"/>
                <a:gd name="T79" fmla="*/ 353 h 404"/>
                <a:gd name="T80" fmla="*/ 393 w 445"/>
                <a:gd name="T81" fmla="*/ 384 h 404"/>
                <a:gd name="T82" fmla="*/ 372 w 445"/>
                <a:gd name="T83" fmla="*/ 404 h 404"/>
                <a:gd name="T84" fmla="*/ 362 w 445"/>
                <a:gd name="T85" fmla="*/ 402 h 404"/>
                <a:gd name="T86" fmla="*/ 337 w 445"/>
                <a:gd name="T87" fmla="*/ 363 h 404"/>
                <a:gd name="T88" fmla="*/ 320 w 445"/>
                <a:gd name="T89" fmla="*/ 379 h 404"/>
                <a:gd name="T90" fmla="*/ 271 w 445"/>
                <a:gd name="T91" fmla="*/ 389 h 404"/>
                <a:gd name="T92" fmla="*/ 245 w 445"/>
                <a:gd name="T93" fmla="*/ 392 h 404"/>
                <a:gd name="T94" fmla="*/ 245 w 445"/>
                <a:gd name="T95" fmla="*/ 379 h 404"/>
                <a:gd name="T96" fmla="*/ 193 w 445"/>
                <a:gd name="T97" fmla="*/ 376 h 404"/>
                <a:gd name="T98" fmla="*/ 179 w 445"/>
                <a:gd name="T99" fmla="*/ 365 h 404"/>
                <a:gd name="T100" fmla="*/ 153 w 445"/>
                <a:gd name="T101" fmla="*/ 342 h 404"/>
                <a:gd name="T102" fmla="*/ 138 w 445"/>
                <a:gd name="T103" fmla="*/ 273 h 404"/>
                <a:gd name="T104" fmla="*/ 120 w 445"/>
                <a:gd name="T105" fmla="*/ 237 h 404"/>
                <a:gd name="T106" fmla="*/ 75 w 445"/>
                <a:gd name="T107" fmla="*/ 212 h 404"/>
                <a:gd name="T108" fmla="*/ 55 w 445"/>
                <a:gd name="T109" fmla="*/ 237 h 404"/>
                <a:gd name="T110" fmla="*/ 66 w 445"/>
                <a:gd name="T111" fmla="*/ 273 h 404"/>
                <a:gd name="T112" fmla="*/ 50 w 445"/>
                <a:gd name="T113" fmla="*/ 284 h 404"/>
                <a:gd name="T114" fmla="*/ 32 w 445"/>
                <a:gd name="T115" fmla="*/ 273 h 404"/>
                <a:gd name="T116" fmla="*/ 6 w 445"/>
                <a:gd name="T117" fmla="*/ 25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5" h="404">
                  <a:moveTo>
                    <a:pt x="6" y="250"/>
                  </a:moveTo>
                  <a:lnTo>
                    <a:pt x="13" y="245"/>
                  </a:lnTo>
                  <a:lnTo>
                    <a:pt x="22" y="221"/>
                  </a:lnTo>
                  <a:lnTo>
                    <a:pt x="6" y="206"/>
                  </a:lnTo>
                  <a:lnTo>
                    <a:pt x="6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12" y="180"/>
                  </a:lnTo>
                  <a:lnTo>
                    <a:pt x="14" y="169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12" y="137"/>
                  </a:lnTo>
                  <a:lnTo>
                    <a:pt x="20" y="134"/>
                  </a:lnTo>
                  <a:lnTo>
                    <a:pt x="26" y="106"/>
                  </a:lnTo>
                  <a:lnTo>
                    <a:pt x="55" y="80"/>
                  </a:lnTo>
                  <a:lnTo>
                    <a:pt x="72" y="75"/>
                  </a:lnTo>
                  <a:lnTo>
                    <a:pt x="89" y="81"/>
                  </a:lnTo>
                  <a:lnTo>
                    <a:pt x="124" y="78"/>
                  </a:lnTo>
                  <a:lnTo>
                    <a:pt x="121" y="71"/>
                  </a:lnTo>
                  <a:lnTo>
                    <a:pt x="128" y="61"/>
                  </a:lnTo>
                  <a:lnTo>
                    <a:pt x="123" y="46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31" y="32"/>
                  </a:lnTo>
                  <a:lnTo>
                    <a:pt x="163" y="49"/>
                  </a:lnTo>
                  <a:lnTo>
                    <a:pt x="210" y="51"/>
                  </a:lnTo>
                  <a:lnTo>
                    <a:pt x="212" y="42"/>
                  </a:lnTo>
                  <a:lnTo>
                    <a:pt x="229" y="26"/>
                  </a:lnTo>
                  <a:lnTo>
                    <a:pt x="238" y="9"/>
                  </a:lnTo>
                  <a:lnTo>
                    <a:pt x="268" y="0"/>
                  </a:lnTo>
                  <a:lnTo>
                    <a:pt x="297" y="15"/>
                  </a:lnTo>
                  <a:lnTo>
                    <a:pt x="320" y="45"/>
                  </a:lnTo>
                  <a:lnTo>
                    <a:pt x="324" y="64"/>
                  </a:lnTo>
                  <a:lnTo>
                    <a:pt x="323" y="97"/>
                  </a:lnTo>
                  <a:lnTo>
                    <a:pt x="317" y="100"/>
                  </a:lnTo>
                  <a:lnTo>
                    <a:pt x="310" y="121"/>
                  </a:lnTo>
                  <a:lnTo>
                    <a:pt x="285" y="114"/>
                  </a:lnTo>
                  <a:lnTo>
                    <a:pt x="283" y="118"/>
                  </a:lnTo>
                  <a:lnTo>
                    <a:pt x="291" y="131"/>
                  </a:lnTo>
                  <a:lnTo>
                    <a:pt x="290" y="134"/>
                  </a:lnTo>
                  <a:lnTo>
                    <a:pt x="272" y="137"/>
                  </a:lnTo>
                  <a:lnTo>
                    <a:pt x="270" y="147"/>
                  </a:lnTo>
                  <a:lnTo>
                    <a:pt x="257" y="146"/>
                  </a:lnTo>
                  <a:lnTo>
                    <a:pt x="251" y="137"/>
                  </a:lnTo>
                  <a:lnTo>
                    <a:pt x="239" y="140"/>
                  </a:lnTo>
                  <a:lnTo>
                    <a:pt x="236" y="153"/>
                  </a:lnTo>
                  <a:lnTo>
                    <a:pt x="242" y="180"/>
                  </a:lnTo>
                  <a:lnTo>
                    <a:pt x="270" y="189"/>
                  </a:lnTo>
                  <a:lnTo>
                    <a:pt x="304" y="175"/>
                  </a:lnTo>
                  <a:lnTo>
                    <a:pt x="327" y="192"/>
                  </a:lnTo>
                  <a:lnTo>
                    <a:pt x="381" y="180"/>
                  </a:lnTo>
                  <a:lnTo>
                    <a:pt x="356" y="216"/>
                  </a:lnTo>
                  <a:lnTo>
                    <a:pt x="347" y="240"/>
                  </a:lnTo>
                  <a:lnTo>
                    <a:pt x="360" y="245"/>
                  </a:lnTo>
                  <a:lnTo>
                    <a:pt x="379" y="235"/>
                  </a:lnTo>
                  <a:lnTo>
                    <a:pt x="385" y="241"/>
                  </a:lnTo>
                  <a:lnTo>
                    <a:pt x="373" y="247"/>
                  </a:lnTo>
                  <a:lnTo>
                    <a:pt x="366" y="260"/>
                  </a:lnTo>
                  <a:lnTo>
                    <a:pt x="383" y="264"/>
                  </a:lnTo>
                  <a:lnTo>
                    <a:pt x="389" y="265"/>
                  </a:lnTo>
                  <a:lnTo>
                    <a:pt x="395" y="253"/>
                  </a:lnTo>
                  <a:lnTo>
                    <a:pt x="405" y="267"/>
                  </a:lnTo>
                  <a:lnTo>
                    <a:pt x="411" y="264"/>
                  </a:lnTo>
                  <a:lnTo>
                    <a:pt x="411" y="255"/>
                  </a:lnTo>
                  <a:lnTo>
                    <a:pt x="417" y="253"/>
                  </a:lnTo>
                  <a:lnTo>
                    <a:pt x="418" y="267"/>
                  </a:lnTo>
                  <a:lnTo>
                    <a:pt x="408" y="274"/>
                  </a:lnTo>
                  <a:lnTo>
                    <a:pt x="389" y="271"/>
                  </a:lnTo>
                  <a:lnTo>
                    <a:pt x="376" y="296"/>
                  </a:lnTo>
                  <a:lnTo>
                    <a:pt x="379" y="302"/>
                  </a:lnTo>
                  <a:lnTo>
                    <a:pt x="389" y="304"/>
                  </a:lnTo>
                  <a:lnTo>
                    <a:pt x="393" y="313"/>
                  </a:lnTo>
                  <a:lnTo>
                    <a:pt x="406" y="309"/>
                  </a:lnTo>
                  <a:lnTo>
                    <a:pt x="415" y="314"/>
                  </a:lnTo>
                  <a:lnTo>
                    <a:pt x="444" y="316"/>
                  </a:lnTo>
                  <a:lnTo>
                    <a:pt x="445" y="322"/>
                  </a:lnTo>
                  <a:lnTo>
                    <a:pt x="408" y="326"/>
                  </a:lnTo>
                  <a:lnTo>
                    <a:pt x="411" y="340"/>
                  </a:lnTo>
                  <a:lnTo>
                    <a:pt x="421" y="339"/>
                  </a:lnTo>
                  <a:lnTo>
                    <a:pt x="406" y="353"/>
                  </a:lnTo>
                  <a:lnTo>
                    <a:pt x="418" y="366"/>
                  </a:lnTo>
                  <a:lnTo>
                    <a:pt x="393" y="384"/>
                  </a:lnTo>
                  <a:lnTo>
                    <a:pt x="376" y="375"/>
                  </a:lnTo>
                  <a:lnTo>
                    <a:pt x="372" y="404"/>
                  </a:lnTo>
                  <a:lnTo>
                    <a:pt x="372" y="404"/>
                  </a:lnTo>
                  <a:lnTo>
                    <a:pt x="362" y="402"/>
                  </a:lnTo>
                  <a:lnTo>
                    <a:pt x="366" y="375"/>
                  </a:lnTo>
                  <a:lnTo>
                    <a:pt x="337" y="363"/>
                  </a:lnTo>
                  <a:lnTo>
                    <a:pt x="323" y="366"/>
                  </a:lnTo>
                  <a:lnTo>
                    <a:pt x="320" y="379"/>
                  </a:lnTo>
                  <a:lnTo>
                    <a:pt x="311" y="391"/>
                  </a:lnTo>
                  <a:lnTo>
                    <a:pt x="271" y="389"/>
                  </a:lnTo>
                  <a:lnTo>
                    <a:pt x="261" y="398"/>
                  </a:lnTo>
                  <a:lnTo>
                    <a:pt x="245" y="392"/>
                  </a:lnTo>
                  <a:lnTo>
                    <a:pt x="242" y="387"/>
                  </a:lnTo>
                  <a:lnTo>
                    <a:pt x="245" y="379"/>
                  </a:lnTo>
                  <a:lnTo>
                    <a:pt x="231" y="363"/>
                  </a:lnTo>
                  <a:lnTo>
                    <a:pt x="193" y="376"/>
                  </a:lnTo>
                  <a:lnTo>
                    <a:pt x="187" y="37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53" y="342"/>
                  </a:lnTo>
                  <a:lnTo>
                    <a:pt x="148" y="302"/>
                  </a:lnTo>
                  <a:lnTo>
                    <a:pt x="138" y="273"/>
                  </a:lnTo>
                  <a:lnTo>
                    <a:pt x="123" y="258"/>
                  </a:lnTo>
                  <a:lnTo>
                    <a:pt x="120" y="237"/>
                  </a:lnTo>
                  <a:lnTo>
                    <a:pt x="101" y="218"/>
                  </a:lnTo>
                  <a:lnTo>
                    <a:pt x="75" y="212"/>
                  </a:lnTo>
                  <a:lnTo>
                    <a:pt x="58" y="222"/>
                  </a:lnTo>
                  <a:lnTo>
                    <a:pt x="55" y="237"/>
                  </a:lnTo>
                  <a:lnTo>
                    <a:pt x="69" y="258"/>
                  </a:lnTo>
                  <a:lnTo>
                    <a:pt x="66" y="273"/>
                  </a:lnTo>
                  <a:lnTo>
                    <a:pt x="58" y="284"/>
                  </a:lnTo>
                  <a:lnTo>
                    <a:pt x="50" y="284"/>
                  </a:lnTo>
                  <a:lnTo>
                    <a:pt x="43" y="273"/>
                  </a:lnTo>
                  <a:lnTo>
                    <a:pt x="32" y="273"/>
                  </a:lnTo>
                  <a:lnTo>
                    <a:pt x="22" y="258"/>
                  </a:lnTo>
                  <a:lnTo>
                    <a:pt x="6" y="255"/>
                  </a:lnTo>
                  <a:lnTo>
                    <a:pt x="6" y="25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8"/>
            <p:cNvSpPr>
              <a:spLocks noEditPoints="1"/>
            </p:cNvSpPr>
            <p:nvPr/>
          </p:nvSpPr>
          <p:spPr bwMode="auto">
            <a:xfrm>
              <a:off x="12854305" y="4500274"/>
              <a:ext cx="168275" cy="203200"/>
            </a:xfrm>
            <a:custGeom>
              <a:avLst/>
              <a:gdLst>
                <a:gd name="T0" fmla="*/ 69 w 319"/>
                <a:gd name="T1" fmla="*/ 244 h 384"/>
                <a:gd name="T2" fmla="*/ 69 w 319"/>
                <a:gd name="T3" fmla="*/ 224 h 384"/>
                <a:gd name="T4" fmla="*/ 49 w 319"/>
                <a:gd name="T5" fmla="*/ 175 h 384"/>
                <a:gd name="T6" fmla="*/ 54 w 319"/>
                <a:gd name="T7" fmla="*/ 166 h 384"/>
                <a:gd name="T8" fmla="*/ 65 w 319"/>
                <a:gd name="T9" fmla="*/ 162 h 384"/>
                <a:gd name="T10" fmla="*/ 77 w 319"/>
                <a:gd name="T11" fmla="*/ 173 h 384"/>
                <a:gd name="T12" fmla="*/ 67 w 319"/>
                <a:gd name="T13" fmla="*/ 146 h 384"/>
                <a:gd name="T14" fmla="*/ 72 w 319"/>
                <a:gd name="T15" fmla="*/ 130 h 384"/>
                <a:gd name="T16" fmla="*/ 90 w 319"/>
                <a:gd name="T17" fmla="*/ 137 h 384"/>
                <a:gd name="T18" fmla="*/ 103 w 319"/>
                <a:gd name="T19" fmla="*/ 131 h 384"/>
                <a:gd name="T20" fmla="*/ 116 w 319"/>
                <a:gd name="T21" fmla="*/ 149 h 384"/>
                <a:gd name="T22" fmla="*/ 116 w 319"/>
                <a:gd name="T23" fmla="*/ 172 h 384"/>
                <a:gd name="T24" fmla="*/ 141 w 319"/>
                <a:gd name="T25" fmla="*/ 173 h 384"/>
                <a:gd name="T26" fmla="*/ 140 w 319"/>
                <a:gd name="T27" fmla="*/ 167 h 384"/>
                <a:gd name="T28" fmla="*/ 201 w 319"/>
                <a:gd name="T29" fmla="*/ 163 h 384"/>
                <a:gd name="T30" fmla="*/ 224 w 319"/>
                <a:gd name="T31" fmla="*/ 163 h 384"/>
                <a:gd name="T32" fmla="*/ 268 w 319"/>
                <a:gd name="T33" fmla="*/ 186 h 384"/>
                <a:gd name="T34" fmla="*/ 297 w 319"/>
                <a:gd name="T35" fmla="*/ 182 h 384"/>
                <a:gd name="T36" fmla="*/ 319 w 319"/>
                <a:gd name="T37" fmla="*/ 180 h 384"/>
                <a:gd name="T38" fmla="*/ 309 w 319"/>
                <a:gd name="T39" fmla="*/ 221 h 384"/>
                <a:gd name="T40" fmla="*/ 267 w 319"/>
                <a:gd name="T41" fmla="*/ 261 h 384"/>
                <a:gd name="T42" fmla="*/ 252 w 319"/>
                <a:gd name="T43" fmla="*/ 303 h 384"/>
                <a:gd name="T44" fmla="*/ 229 w 319"/>
                <a:gd name="T45" fmla="*/ 303 h 384"/>
                <a:gd name="T46" fmla="*/ 209 w 319"/>
                <a:gd name="T47" fmla="*/ 283 h 384"/>
                <a:gd name="T48" fmla="*/ 175 w 319"/>
                <a:gd name="T49" fmla="*/ 320 h 384"/>
                <a:gd name="T50" fmla="*/ 206 w 319"/>
                <a:gd name="T51" fmla="*/ 382 h 384"/>
                <a:gd name="T52" fmla="*/ 199 w 319"/>
                <a:gd name="T53" fmla="*/ 384 h 384"/>
                <a:gd name="T54" fmla="*/ 121 w 319"/>
                <a:gd name="T55" fmla="*/ 342 h 384"/>
                <a:gd name="T56" fmla="*/ 101 w 319"/>
                <a:gd name="T57" fmla="*/ 322 h 384"/>
                <a:gd name="T58" fmla="*/ 113 w 319"/>
                <a:gd name="T59" fmla="*/ 312 h 384"/>
                <a:gd name="T60" fmla="*/ 87 w 319"/>
                <a:gd name="T61" fmla="*/ 297 h 384"/>
                <a:gd name="T62" fmla="*/ 62 w 319"/>
                <a:gd name="T63" fmla="*/ 264 h 384"/>
                <a:gd name="T64" fmla="*/ 54 w 319"/>
                <a:gd name="T65" fmla="*/ 222 h 384"/>
                <a:gd name="T66" fmla="*/ 58 w 319"/>
                <a:gd name="T67" fmla="*/ 227 h 384"/>
                <a:gd name="T68" fmla="*/ 18 w 319"/>
                <a:gd name="T69" fmla="*/ 64 h 384"/>
                <a:gd name="T70" fmla="*/ 5 w 319"/>
                <a:gd name="T71" fmla="*/ 54 h 384"/>
                <a:gd name="T72" fmla="*/ 6 w 319"/>
                <a:gd name="T73" fmla="*/ 31 h 384"/>
                <a:gd name="T74" fmla="*/ 22 w 319"/>
                <a:gd name="T75" fmla="*/ 0 h 384"/>
                <a:gd name="T76" fmla="*/ 42 w 319"/>
                <a:gd name="T77" fmla="*/ 23 h 384"/>
                <a:gd name="T78" fmla="*/ 41 w 319"/>
                <a:gd name="T79" fmla="*/ 38 h 384"/>
                <a:gd name="T80" fmla="*/ 52 w 319"/>
                <a:gd name="T81" fmla="*/ 52 h 384"/>
                <a:gd name="T82" fmla="*/ 29 w 319"/>
                <a:gd name="T83" fmla="*/ 64 h 384"/>
                <a:gd name="T84" fmla="*/ 39 w 319"/>
                <a:gd name="T85" fmla="*/ 166 h 384"/>
                <a:gd name="T86" fmla="*/ 42 w 319"/>
                <a:gd name="T87" fmla="*/ 182 h 384"/>
                <a:gd name="T88" fmla="*/ 32 w 319"/>
                <a:gd name="T89" fmla="*/ 193 h 384"/>
                <a:gd name="T90" fmla="*/ 33 w 319"/>
                <a:gd name="T91" fmla="*/ 18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384">
                  <a:moveTo>
                    <a:pt x="58" y="227"/>
                  </a:moveTo>
                  <a:lnTo>
                    <a:pt x="69" y="244"/>
                  </a:lnTo>
                  <a:lnTo>
                    <a:pt x="72" y="227"/>
                  </a:lnTo>
                  <a:lnTo>
                    <a:pt x="69" y="224"/>
                  </a:lnTo>
                  <a:lnTo>
                    <a:pt x="81" y="198"/>
                  </a:lnTo>
                  <a:lnTo>
                    <a:pt x="49" y="175"/>
                  </a:lnTo>
                  <a:lnTo>
                    <a:pt x="58" y="172"/>
                  </a:lnTo>
                  <a:lnTo>
                    <a:pt x="54" y="166"/>
                  </a:lnTo>
                  <a:lnTo>
                    <a:pt x="58" y="160"/>
                  </a:lnTo>
                  <a:lnTo>
                    <a:pt x="65" y="162"/>
                  </a:lnTo>
                  <a:lnTo>
                    <a:pt x="72" y="176"/>
                  </a:lnTo>
                  <a:lnTo>
                    <a:pt x="77" y="173"/>
                  </a:lnTo>
                  <a:lnTo>
                    <a:pt x="67" y="152"/>
                  </a:lnTo>
                  <a:lnTo>
                    <a:pt x="67" y="146"/>
                  </a:lnTo>
                  <a:lnTo>
                    <a:pt x="75" y="146"/>
                  </a:lnTo>
                  <a:lnTo>
                    <a:pt x="72" y="130"/>
                  </a:lnTo>
                  <a:lnTo>
                    <a:pt x="84" y="139"/>
                  </a:lnTo>
                  <a:lnTo>
                    <a:pt x="90" y="137"/>
                  </a:lnTo>
                  <a:lnTo>
                    <a:pt x="90" y="133"/>
                  </a:lnTo>
                  <a:lnTo>
                    <a:pt x="103" y="131"/>
                  </a:lnTo>
                  <a:lnTo>
                    <a:pt x="103" y="139"/>
                  </a:lnTo>
                  <a:lnTo>
                    <a:pt x="116" y="149"/>
                  </a:lnTo>
                  <a:lnTo>
                    <a:pt x="104" y="163"/>
                  </a:lnTo>
                  <a:lnTo>
                    <a:pt x="116" y="172"/>
                  </a:lnTo>
                  <a:lnTo>
                    <a:pt x="136" y="176"/>
                  </a:lnTo>
                  <a:lnTo>
                    <a:pt x="141" y="173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88" y="169"/>
                  </a:lnTo>
                  <a:lnTo>
                    <a:pt x="201" y="163"/>
                  </a:lnTo>
                  <a:lnTo>
                    <a:pt x="215" y="167"/>
                  </a:lnTo>
                  <a:lnTo>
                    <a:pt x="224" y="163"/>
                  </a:lnTo>
                  <a:lnTo>
                    <a:pt x="255" y="182"/>
                  </a:lnTo>
                  <a:lnTo>
                    <a:pt x="268" y="186"/>
                  </a:lnTo>
                  <a:lnTo>
                    <a:pt x="280" y="198"/>
                  </a:lnTo>
                  <a:lnTo>
                    <a:pt x="297" y="182"/>
                  </a:lnTo>
                  <a:lnTo>
                    <a:pt x="312" y="176"/>
                  </a:lnTo>
                  <a:lnTo>
                    <a:pt x="319" y="180"/>
                  </a:lnTo>
                  <a:lnTo>
                    <a:pt x="317" y="221"/>
                  </a:lnTo>
                  <a:lnTo>
                    <a:pt x="309" y="221"/>
                  </a:lnTo>
                  <a:lnTo>
                    <a:pt x="300" y="237"/>
                  </a:lnTo>
                  <a:lnTo>
                    <a:pt x="267" y="261"/>
                  </a:lnTo>
                  <a:lnTo>
                    <a:pt x="255" y="280"/>
                  </a:lnTo>
                  <a:lnTo>
                    <a:pt x="252" y="303"/>
                  </a:lnTo>
                  <a:lnTo>
                    <a:pt x="252" y="303"/>
                  </a:lnTo>
                  <a:lnTo>
                    <a:pt x="229" y="303"/>
                  </a:lnTo>
                  <a:lnTo>
                    <a:pt x="225" y="293"/>
                  </a:lnTo>
                  <a:lnTo>
                    <a:pt x="209" y="283"/>
                  </a:lnTo>
                  <a:lnTo>
                    <a:pt x="206" y="294"/>
                  </a:lnTo>
                  <a:lnTo>
                    <a:pt x="175" y="320"/>
                  </a:lnTo>
                  <a:lnTo>
                    <a:pt x="206" y="375"/>
                  </a:lnTo>
                  <a:lnTo>
                    <a:pt x="206" y="382"/>
                  </a:lnTo>
                  <a:lnTo>
                    <a:pt x="199" y="384"/>
                  </a:lnTo>
                  <a:lnTo>
                    <a:pt x="199" y="384"/>
                  </a:lnTo>
                  <a:lnTo>
                    <a:pt x="149" y="371"/>
                  </a:lnTo>
                  <a:lnTo>
                    <a:pt x="121" y="342"/>
                  </a:lnTo>
                  <a:lnTo>
                    <a:pt x="100" y="327"/>
                  </a:lnTo>
                  <a:lnTo>
                    <a:pt x="101" y="322"/>
                  </a:lnTo>
                  <a:lnTo>
                    <a:pt x="110" y="319"/>
                  </a:lnTo>
                  <a:lnTo>
                    <a:pt x="113" y="312"/>
                  </a:lnTo>
                  <a:lnTo>
                    <a:pt x="105" y="296"/>
                  </a:lnTo>
                  <a:lnTo>
                    <a:pt x="87" y="297"/>
                  </a:lnTo>
                  <a:lnTo>
                    <a:pt x="62" y="287"/>
                  </a:lnTo>
                  <a:lnTo>
                    <a:pt x="62" y="264"/>
                  </a:lnTo>
                  <a:lnTo>
                    <a:pt x="43" y="239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8" y="227"/>
                  </a:lnTo>
                  <a:close/>
                  <a:moveTo>
                    <a:pt x="29" y="64"/>
                  </a:moveTo>
                  <a:lnTo>
                    <a:pt x="18" y="6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39"/>
                  </a:lnTo>
                  <a:lnTo>
                    <a:pt x="6" y="31"/>
                  </a:lnTo>
                  <a:lnTo>
                    <a:pt x="3" y="23"/>
                  </a:lnTo>
                  <a:lnTo>
                    <a:pt x="22" y="0"/>
                  </a:lnTo>
                  <a:lnTo>
                    <a:pt x="46" y="9"/>
                  </a:lnTo>
                  <a:lnTo>
                    <a:pt x="42" y="23"/>
                  </a:lnTo>
                  <a:lnTo>
                    <a:pt x="51" y="32"/>
                  </a:lnTo>
                  <a:lnTo>
                    <a:pt x="41" y="38"/>
                  </a:lnTo>
                  <a:lnTo>
                    <a:pt x="55" y="42"/>
                  </a:lnTo>
                  <a:lnTo>
                    <a:pt x="52" y="52"/>
                  </a:lnTo>
                  <a:lnTo>
                    <a:pt x="32" y="52"/>
                  </a:lnTo>
                  <a:lnTo>
                    <a:pt x="29" y="64"/>
                  </a:lnTo>
                  <a:close/>
                  <a:moveTo>
                    <a:pt x="33" y="185"/>
                  </a:moveTo>
                  <a:lnTo>
                    <a:pt x="39" y="166"/>
                  </a:lnTo>
                  <a:lnTo>
                    <a:pt x="54" y="183"/>
                  </a:lnTo>
                  <a:lnTo>
                    <a:pt x="42" y="182"/>
                  </a:lnTo>
                  <a:lnTo>
                    <a:pt x="41" y="190"/>
                  </a:lnTo>
                  <a:lnTo>
                    <a:pt x="32" y="193"/>
                  </a:lnTo>
                  <a:lnTo>
                    <a:pt x="28" y="189"/>
                  </a:lnTo>
                  <a:lnTo>
                    <a:pt x="33" y="18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4005243" y="4081174"/>
              <a:ext cx="130175" cy="209550"/>
            </a:xfrm>
            <a:custGeom>
              <a:avLst/>
              <a:gdLst>
                <a:gd name="T0" fmla="*/ 231 w 244"/>
                <a:gd name="T1" fmla="*/ 226 h 395"/>
                <a:gd name="T2" fmla="*/ 231 w 244"/>
                <a:gd name="T3" fmla="*/ 284 h 395"/>
                <a:gd name="T4" fmla="*/ 215 w 244"/>
                <a:gd name="T5" fmla="*/ 329 h 395"/>
                <a:gd name="T6" fmla="*/ 170 w 244"/>
                <a:gd name="T7" fmla="*/ 366 h 395"/>
                <a:gd name="T8" fmla="*/ 127 w 244"/>
                <a:gd name="T9" fmla="*/ 355 h 395"/>
                <a:gd name="T10" fmla="*/ 113 w 244"/>
                <a:gd name="T11" fmla="*/ 355 h 395"/>
                <a:gd name="T12" fmla="*/ 126 w 244"/>
                <a:gd name="T13" fmla="*/ 359 h 395"/>
                <a:gd name="T14" fmla="*/ 113 w 244"/>
                <a:gd name="T15" fmla="*/ 375 h 395"/>
                <a:gd name="T16" fmla="*/ 90 w 244"/>
                <a:gd name="T17" fmla="*/ 395 h 395"/>
                <a:gd name="T18" fmla="*/ 87 w 244"/>
                <a:gd name="T19" fmla="*/ 388 h 395"/>
                <a:gd name="T20" fmla="*/ 81 w 244"/>
                <a:gd name="T21" fmla="*/ 372 h 395"/>
                <a:gd name="T22" fmla="*/ 68 w 244"/>
                <a:gd name="T23" fmla="*/ 368 h 395"/>
                <a:gd name="T24" fmla="*/ 61 w 244"/>
                <a:gd name="T25" fmla="*/ 353 h 395"/>
                <a:gd name="T26" fmla="*/ 35 w 244"/>
                <a:gd name="T27" fmla="*/ 352 h 395"/>
                <a:gd name="T28" fmla="*/ 23 w 244"/>
                <a:gd name="T29" fmla="*/ 304 h 395"/>
                <a:gd name="T30" fmla="*/ 23 w 244"/>
                <a:gd name="T31" fmla="*/ 280 h 395"/>
                <a:gd name="T32" fmla="*/ 22 w 244"/>
                <a:gd name="T33" fmla="*/ 210 h 395"/>
                <a:gd name="T34" fmla="*/ 21 w 244"/>
                <a:gd name="T35" fmla="*/ 185 h 395"/>
                <a:gd name="T36" fmla="*/ 0 w 244"/>
                <a:gd name="T37" fmla="*/ 151 h 395"/>
                <a:gd name="T38" fmla="*/ 15 w 244"/>
                <a:gd name="T39" fmla="*/ 136 h 395"/>
                <a:gd name="T40" fmla="*/ 28 w 244"/>
                <a:gd name="T41" fmla="*/ 127 h 395"/>
                <a:gd name="T42" fmla="*/ 44 w 244"/>
                <a:gd name="T43" fmla="*/ 128 h 395"/>
                <a:gd name="T44" fmla="*/ 77 w 244"/>
                <a:gd name="T45" fmla="*/ 92 h 395"/>
                <a:gd name="T46" fmla="*/ 93 w 244"/>
                <a:gd name="T47" fmla="*/ 75 h 395"/>
                <a:gd name="T48" fmla="*/ 123 w 244"/>
                <a:gd name="T49" fmla="*/ 53 h 395"/>
                <a:gd name="T50" fmla="*/ 144 w 244"/>
                <a:gd name="T51" fmla="*/ 46 h 395"/>
                <a:gd name="T52" fmla="*/ 136 w 244"/>
                <a:gd name="T53" fmla="*/ 3 h 395"/>
                <a:gd name="T54" fmla="*/ 181 w 244"/>
                <a:gd name="T55" fmla="*/ 17 h 395"/>
                <a:gd name="T56" fmla="*/ 185 w 244"/>
                <a:gd name="T57" fmla="*/ 36 h 395"/>
                <a:gd name="T58" fmla="*/ 195 w 244"/>
                <a:gd name="T59" fmla="*/ 66 h 395"/>
                <a:gd name="T60" fmla="*/ 214 w 244"/>
                <a:gd name="T61" fmla="*/ 62 h 395"/>
                <a:gd name="T62" fmla="*/ 219 w 244"/>
                <a:gd name="T63" fmla="*/ 91 h 395"/>
                <a:gd name="T64" fmla="*/ 230 w 244"/>
                <a:gd name="T65" fmla="*/ 121 h 395"/>
                <a:gd name="T66" fmla="*/ 230 w 244"/>
                <a:gd name="T67" fmla="*/ 144 h 395"/>
                <a:gd name="T68" fmla="*/ 222 w 244"/>
                <a:gd name="T69" fmla="*/ 177 h 395"/>
                <a:gd name="T70" fmla="*/ 217 w 244"/>
                <a:gd name="T71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95">
                  <a:moveTo>
                    <a:pt x="230" y="210"/>
                  </a:moveTo>
                  <a:lnTo>
                    <a:pt x="231" y="226"/>
                  </a:lnTo>
                  <a:lnTo>
                    <a:pt x="244" y="239"/>
                  </a:lnTo>
                  <a:lnTo>
                    <a:pt x="231" y="284"/>
                  </a:lnTo>
                  <a:lnTo>
                    <a:pt x="230" y="308"/>
                  </a:lnTo>
                  <a:lnTo>
                    <a:pt x="215" y="329"/>
                  </a:lnTo>
                  <a:lnTo>
                    <a:pt x="212" y="345"/>
                  </a:lnTo>
                  <a:lnTo>
                    <a:pt x="170" y="366"/>
                  </a:lnTo>
                  <a:lnTo>
                    <a:pt x="146" y="353"/>
                  </a:lnTo>
                  <a:lnTo>
                    <a:pt x="127" y="355"/>
                  </a:lnTo>
                  <a:lnTo>
                    <a:pt x="121" y="347"/>
                  </a:lnTo>
                  <a:lnTo>
                    <a:pt x="113" y="355"/>
                  </a:lnTo>
                  <a:lnTo>
                    <a:pt x="114" y="359"/>
                  </a:lnTo>
                  <a:lnTo>
                    <a:pt x="126" y="359"/>
                  </a:lnTo>
                  <a:lnTo>
                    <a:pt x="127" y="365"/>
                  </a:lnTo>
                  <a:lnTo>
                    <a:pt x="113" y="375"/>
                  </a:lnTo>
                  <a:lnTo>
                    <a:pt x="114" y="385"/>
                  </a:lnTo>
                  <a:lnTo>
                    <a:pt x="90" y="395"/>
                  </a:lnTo>
                  <a:lnTo>
                    <a:pt x="90" y="395"/>
                  </a:lnTo>
                  <a:lnTo>
                    <a:pt x="87" y="388"/>
                  </a:lnTo>
                  <a:lnTo>
                    <a:pt x="93" y="382"/>
                  </a:lnTo>
                  <a:lnTo>
                    <a:pt x="81" y="372"/>
                  </a:lnTo>
                  <a:lnTo>
                    <a:pt x="74" y="375"/>
                  </a:lnTo>
                  <a:lnTo>
                    <a:pt x="68" y="368"/>
                  </a:lnTo>
                  <a:lnTo>
                    <a:pt x="62" y="369"/>
                  </a:lnTo>
                  <a:lnTo>
                    <a:pt x="61" y="353"/>
                  </a:lnTo>
                  <a:lnTo>
                    <a:pt x="48" y="360"/>
                  </a:lnTo>
                  <a:lnTo>
                    <a:pt x="35" y="352"/>
                  </a:lnTo>
                  <a:lnTo>
                    <a:pt x="39" y="332"/>
                  </a:lnTo>
                  <a:lnTo>
                    <a:pt x="23" y="304"/>
                  </a:lnTo>
                  <a:lnTo>
                    <a:pt x="18" y="284"/>
                  </a:lnTo>
                  <a:lnTo>
                    <a:pt x="23" y="280"/>
                  </a:lnTo>
                  <a:lnTo>
                    <a:pt x="29" y="248"/>
                  </a:lnTo>
                  <a:lnTo>
                    <a:pt x="22" y="210"/>
                  </a:lnTo>
                  <a:lnTo>
                    <a:pt x="29" y="185"/>
                  </a:lnTo>
                  <a:lnTo>
                    <a:pt x="21" y="1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8" y="137"/>
                  </a:lnTo>
                  <a:lnTo>
                    <a:pt x="15" y="136"/>
                  </a:lnTo>
                  <a:lnTo>
                    <a:pt x="16" y="127"/>
                  </a:lnTo>
                  <a:lnTo>
                    <a:pt x="28" y="127"/>
                  </a:lnTo>
                  <a:lnTo>
                    <a:pt x="34" y="134"/>
                  </a:lnTo>
                  <a:lnTo>
                    <a:pt x="44" y="128"/>
                  </a:lnTo>
                  <a:lnTo>
                    <a:pt x="62" y="79"/>
                  </a:lnTo>
                  <a:lnTo>
                    <a:pt x="77" y="92"/>
                  </a:lnTo>
                  <a:lnTo>
                    <a:pt x="85" y="91"/>
                  </a:lnTo>
                  <a:lnTo>
                    <a:pt x="93" y="75"/>
                  </a:lnTo>
                  <a:lnTo>
                    <a:pt x="116" y="74"/>
                  </a:lnTo>
                  <a:lnTo>
                    <a:pt x="123" y="53"/>
                  </a:lnTo>
                  <a:lnTo>
                    <a:pt x="143" y="59"/>
                  </a:lnTo>
                  <a:lnTo>
                    <a:pt x="144" y="46"/>
                  </a:lnTo>
                  <a:lnTo>
                    <a:pt x="130" y="14"/>
                  </a:lnTo>
                  <a:lnTo>
                    <a:pt x="136" y="3"/>
                  </a:lnTo>
                  <a:lnTo>
                    <a:pt x="147" y="0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5" y="36"/>
                  </a:lnTo>
                  <a:lnTo>
                    <a:pt x="196" y="38"/>
                  </a:lnTo>
                  <a:lnTo>
                    <a:pt x="195" y="66"/>
                  </a:lnTo>
                  <a:lnTo>
                    <a:pt x="209" y="72"/>
                  </a:lnTo>
                  <a:lnTo>
                    <a:pt x="214" y="62"/>
                  </a:lnTo>
                  <a:lnTo>
                    <a:pt x="224" y="75"/>
                  </a:lnTo>
                  <a:lnTo>
                    <a:pt x="219" y="91"/>
                  </a:lnTo>
                  <a:lnTo>
                    <a:pt x="231" y="102"/>
                  </a:lnTo>
                  <a:lnTo>
                    <a:pt x="230" y="121"/>
                  </a:lnTo>
                  <a:lnTo>
                    <a:pt x="240" y="136"/>
                  </a:lnTo>
                  <a:lnTo>
                    <a:pt x="230" y="144"/>
                  </a:lnTo>
                  <a:lnTo>
                    <a:pt x="228" y="169"/>
                  </a:lnTo>
                  <a:lnTo>
                    <a:pt x="222" y="177"/>
                  </a:lnTo>
                  <a:lnTo>
                    <a:pt x="222" y="195"/>
                  </a:lnTo>
                  <a:lnTo>
                    <a:pt x="217" y="198"/>
                  </a:lnTo>
                  <a:lnTo>
                    <a:pt x="230" y="21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0"/>
            <p:cNvSpPr>
              <a:spLocks noEditPoints="1"/>
            </p:cNvSpPr>
            <p:nvPr/>
          </p:nvSpPr>
          <p:spPr bwMode="auto">
            <a:xfrm>
              <a:off x="13070205" y="3650962"/>
              <a:ext cx="487363" cy="749300"/>
            </a:xfrm>
            <a:custGeom>
              <a:avLst/>
              <a:gdLst>
                <a:gd name="T0" fmla="*/ 566 w 921"/>
                <a:gd name="T1" fmla="*/ 1062 h 1418"/>
                <a:gd name="T2" fmla="*/ 621 w 921"/>
                <a:gd name="T3" fmla="*/ 1006 h 1418"/>
                <a:gd name="T4" fmla="*/ 664 w 921"/>
                <a:gd name="T5" fmla="*/ 973 h 1418"/>
                <a:gd name="T6" fmla="*/ 651 w 921"/>
                <a:gd name="T7" fmla="*/ 929 h 1418"/>
                <a:gd name="T8" fmla="*/ 696 w 921"/>
                <a:gd name="T9" fmla="*/ 924 h 1418"/>
                <a:gd name="T10" fmla="*/ 713 w 921"/>
                <a:gd name="T11" fmla="*/ 908 h 1418"/>
                <a:gd name="T12" fmla="*/ 774 w 921"/>
                <a:gd name="T13" fmla="*/ 893 h 1418"/>
                <a:gd name="T14" fmla="*/ 801 w 921"/>
                <a:gd name="T15" fmla="*/ 867 h 1418"/>
                <a:gd name="T16" fmla="*/ 853 w 921"/>
                <a:gd name="T17" fmla="*/ 872 h 1418"/>
                <a:gd name="T18" fmla="*/ 878 w 921"/>
                <a:gd name="T19" fmla="*/ 877 h 1418"/>
                <a:gd name="T20" fmla="*/ 899 w 921"/>
                <a:gd name="T21" fmla="*/ 916 h 1418"/>
                <a:gd name="T22" fmla="*/ 889 w 921"/>
                <a:gd name="T23" fmla="*/ 971 h 1418"/>
                <a:gd name="T24" fmla="*/ 839 w 921"/>
                <a:gd name="T25" fmla="*/ 1030 h 1418"/>
                <a:gd name="T26" fmla="*/ 837 w 921"/>
                <a:gd name="T27" fmla="*/ 1058 h 1418"/>
                <a:gd name="T28" fmla="*/ 824 w 921"/>
                <a:gd name="T29" fmla="*/ 1082 h 1418"/>
                <a:gd name="T30" fmla="*/ 767 w 921"/>
                <a:gd name="T31" fmla="*/ 1086 h 1418"/>
                <a:gd name="T32" fmla="*/ 696 w 921"/>
                <a:gd name="T33" fmla="*/ 1135 h 1418"/>
                <a:gd name="T34" fmla="*/ 666 w 921"/>
                <a:gd name="T35" fmla="*/ 1166 h 1418"/>
                <a:gd name="T36" fmla="*/ 647 w 921"/>
                <a:gd name="T37" fmla="*/ 1189 h 1418"/>
                <a:gd name="T38" fmla="*/ 587 w 921"/>
                <a:gd name="T39" fmla="*/ 1197 h 1418"/>
                <a:gd name="T40" fmla="*/ 571 w 921"/>
                <a:gd name="T41" fmla="*/ 1212 h 1418"/>
                <a:gd name="T42" fmla="*/ 536 w 921"/>
                <a:gd name="T43" fmla="*/ 1215 h 1418"/>
                <a:gd name="T44" fmla="*/ 509 w 921"/>
                <a:gd name="T45" fmla="*/ 1225 h 1418"/>
                <a:gd name="T46" fmla="*/ 487 w 921"/>
                <a:gd name="T47" fmla="*/ 1255 h 1418"/>
                <a:gd name="T48" fmla="*/ 460 w 921"/>
                <a:gd name="T49" fmla="*/ 1318 h 1418"/>
                <a:gd name="T50" fmla="*/ 453 w 921"/>
                <a:gd name="T51" fmla="*/ 1344 h 1418"/>
                <a:gd name="T52" fmla="*/ 428 w 921"/>
                <a:gd name="T53" fmla="*/ 1365 h 1418"/>
                <a:gd name="T54" fmla="*/ 414 w 921"/>
                <a:gd name="T55" fmla="*/ 1415 h 1418"/>
                <a:gd name="T56" fmla="*/ 365 w 921"/>
                <a:gd name="T57" fmla="*/ 1418 h 1418"/>
                <a:gd name="T58" fmla="*/ 356 w 921"/>
                <a:gd name="T59" fmla="*/ 1360 h 1418"/>
                <a:gd name="T60" fmla="*/ 324 w 921"/>
                <a:gd name="T61" fmla="*/ 1320 h 1418"/>
                <a:gd name="T62" fmla="*/ 317 w 921"/>
                <a:gd name="T63" fmla="*/ 1257 h 1418"/>
                <a:gd name="T64" fmla="*/ 365 w 921"/>
                <a:gd name="T65" fmla="*/ 1249 h 1418"/>
                <a:gd name="T66" fmla="*/ 414 w 921"/>
                <a:gd name="T67" fmla="*/ 1196 h 1418"/>
                <a:gd name="T68" fmla="*/ 458 w 921"/>
                <a:gd name="T69" fmla="*/ 1147 h 1418"/>
                <a:gd name="T70" fmla="*/ 865 w 921"/>
                <a:gd name="T71" fmla="*/ 601 h 1418"/>
                <a:gd name="T72" fmla="*/ 852 w 921"/>
                <a:gd name="T73" fmla="*/ 576 h 1418"/>
                <a:gd name="T74" fmla="*/ 865 w 921"/>
                <a:gd name="T75" fmla="*/ 539 h 1418"/>
                <a:gd name="T76" fmla="*/ 921 w 921"/>
                <a:gd name="T77" fmla="*/ 566 h 1418"/>
                <a:gd name="T78" fmla="*/ 905 w 921"/>
                <a:gd name="T79" fmla="*/ 586 h 1418"/>
                <a:gd name="T80" fmla="*/ 904 w 921"/>
                <a:gd name="T81" fmla="*/ 598 h 1418"/>
                <a:gd name="T82" fmla="*/ 869 w 921"/>
                <a:gd name="T83" fmla="*/ 611 h 1418"/>
                <a:gd name="T84" fmla="*/ 36 w 921"/>
                <a:gd name="T85" fmla="*/ 3 h 1418"/>
                <a:gd name="T86" fmla="*/ 42 w 921"/>
                <a:gd name="T87" fmla="*/ 8 h 1418"/>
                <a:gd name="T88" fmla="*/ 6 w 921"/>
                <a:gd name="T89" fmla="*/ 33 h 1418"/>
                <a:gd name="T90" fmla="*/ 36 w 921"/>
                <a:gd name="T91" fmla="*/ 3 h 1418"/>
                <a:gd name="T92" fmla="*/ 814 w 921"/>
                <a:gd name="T93" fmla="*/ 628 h 1418"/>
                <a:gd name="T94" fmla="*/ 800 w 921"/>
                <a:gd name="T95" fmla="*/ 657 h 1418"/>
                <a:gd name="T96" fmla="*/ 780 w 921"/>
                <a:gd name="T97" fmla="*/ 643 h 1418"/>
                <a:gd name="T98" fmla="*/ 765 w 921"/>
                <a:gd name="T99" fmla="*/ 656 h 1418"/>
                <a:gd name="T100" fmla="*/ 788 w 921"/>
                <a:gd name="T101" fmla="*/ 624 h 1418"/>
                <a:gd name="T102" fmla="*/ 832 w 921"/>
                <a:gd name="T103" fmla="*/ 645 h 1418"/>
                <a:gd name="T104" fmla="*/ 807 w 921"/>
                <a:gd name="T105" fmla="*/ 638 h 1418"/>
                <a:gd name="T106" fmla="*/ 817 w 921"/>
                <a:gd name="T107" fmla="*/ 632 h 1418"/>
                <a:gd name="T108" fmla="*/ 832 w 921"/>
                <a:gd name="T109" fmla="*/ 645 h 1418"/>
                <a:gd name="T110" fmla="*/ 807 w 921"/>
                <a:gd name="T111" fmla="*/ 68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1" h="1418">
                  <a:moveTo>
                    <a:pt x="539" y="1092"/>
                  </a:moveTo>
                  <a:lnTo>
                    <a:pt x="543" y="1079"/>
                  </a:lnTo>
                  <a:lnTo>
                    <a:pt x="566" y="1062"/>
                  </a:lnTo>
                  <a:lnTo>
                    <a:pt x="568" y="1050"/>
                  </a:lnTo>
                  <a:lnTo>
                    <a:pt x="577" y="1037"/>
                  </a:lnTo>
                  <a:lnTo>
                    <a:pt x="621" y="1006"/>
                  </a:lnTo>
                  <a:lnTo>
                    <a:pt x="647" y="996"/>
                  </a:lnTo>
                  <a:lnTo>
                    <a:pt x="657" y="987"/>
                  </a:lnTo>
                  <a:lnTo>
                    <a:pt x="664" y="973"/>
                  </a:lnTo>
                  <a:lnTo>
                    <a:pt x="667" y="944"/>
                  </a:lnTo>
                  <a:lnTo>
                    <a:pt x="650" y="937"/>
                  </a:lnTo>
                  <a:lnTo>
                    <a:pt x="651" y="929"/>
                  </a:lnTo>
                  <a:lnTo>
                    <a:pt x="672" y="921"/>
                  </a:lnTo>
                  <a:lnTo>
                    <a:pt x="680" y="926"/>
                  </a:lnTo>
                  <a:lnTo>
                    <a:pt x="696" y="924"/>
                  </a:lnTo>
                  <a:lnTo>
                    <a:pt x="698" y="919"/>
                  </a:lnTo>
                  <a:lnTo>
                    <a:pt x="688" y="914"/>
                  </a:lnTo>
                  <a:lnTo>
                    <a:pt x="713" y="908"/>
                  </a:lnTo>
                  <a:lnTo>
                    <a:pt x="718" y="902"/>
                  </a:lnTo>
                  <a:lnTo>
                    <a:pt x="755" y="893"/>
                  </a:lnTo>
                  <a:lnTo>
                    <a:pt x="774" y="893"/>
                  </a:lnTo>
                  <a:lnTo>
                    <a:pt x="773" y="882"/>
                  </a:lnTo>
                  <a:lnTo>
                    <a:pt x="793" y="885"/>
                  </a:lnTo>
                  <a:lnTo>
                    <a:pt x="801" y="867"/>
                  </a:lnTo>
                  <a:lnTo>
                    <a:pt x="817" y="856"/>
                  </a:lnTo>
                  <a:lnTo>
                    <a:pt x="834" y="875"/>
                  </a:lnTo>
                  <a:lnTo>
                    <a:pt x="853" y="872"/>
                  </a:lnTo>
                  <a:lnTo>
                    <a:pt x="860" y="866"/>
                  </a:lnTo>
                  <a:lnTo>
                    <a:pt x="899" y="872"/>
                  </a:lnTo>
                  <a:lnTo>
                    <a:pt x="878" y="877"/>
                  </a:lnTo>
                  <a:lnTo>
                    <a:pt x="871" y="886"/>
                  </a:lnTo>
                  <a:lnTo>
                    <a:pt x="879" y="903"/>
                  </a:lnTo>
                  <a:lnTo>
                    <a:pt x="899" y="916"/>
                  </a:lnTo>
                  <a:lnTo>
                    <a:pt x="899" y="916"/>
                  </a:lnTo>
                  <a:lnTo>
                    <a:pt x="896" y="960"/>
                  </a:lnTo>
                  <a:lnTo>
                    <a:pt x="889" y="971"/>
                  </a:lnTo>
                  <a:lnTo>
                    <a:pt x="895" y="1001"/>
                  </a:lnTo>
                  <a:lnTo>
                    <a:pt x="839" y="1026"/>
                  </a:lnTo>
                  <a:lnTo>
                    <a:pt x="839" y="1030"/>
                  </a:lnTo>
                  <a:lnTo>
                    <a:pt x="850" y="1033"/>
                  </a:lnTo>
                  <a:lnTo>
                    <a:pt x="855" y="1046"/>
                  </a:lnTo>
                  <a:lnTo>
                    <a:pt x="837" y="1058"/>
                  </a:lnTo>
                  <a:lnTo>
                    <a:pt x="834" y="1086"/>
                  </a:lnTo>
                  <a:lnTo>
                    <a:pt x="834" y="1086"/>
                  </a:lnTo>
                  <a:lnTo>
                    <a:pt x="824" y="1082"/>
                  </a:lnTo>
                  <a:lnTo>
                    <a:pt x="798" y="1089"/>
                  </a:lnTo>
                  <a:lnTo>
                    <a:pt x="781" y="1075"/>
                  </a:lnTo>
                  <a:lnTo>
                    <a:pt x="767" y="1086"/>
                  </a:lnTo>
                  <a:lnTo>
                    <a:pt x="747" y="1073"/>
                  </a:lnTo>
                  <a:lnTo>
                    <a:pt x="739" y="1075"/>
                  </a:lnTo>
                  <a:lnTo>
                    <a:pt x="696" y="1135"/>
                  </a:lnTo>
                  <a:lnTo>
                    <a:pt x="675" y="1140"/>
                  </a:lnTo>
                  <a:lnTo>
                    <a:pt x="659" y="1157"/>
                  </a:lnTo>
                  <a:lnTo>
                    <a:pt x="666" y="1166"/>
                  </a:lnTo>
                  <a:lnTo>
                    <a:pt x="679" y="1170"/>
                  </a:lnTo>
                  <a:lnTo>
                    <a:pt x="679" y="1186"/>
                  </a:lnTo>
                  <a:lnTo>
                    <a:pt x="647" y="1189"/>
                  </a:lnTo>
                  <a:lnTo>
                    <a:pt x="620" y="1208"/>
                  </a:lnTo>
                  <a:lnTo>
                    <a:pt x="591" y="1205"/>
                  </a:lnTo>
                  <a:lnTo>
                    <a:pt x="587" y="1197"/>
                  </a:lnTo>
                  <a:lnTo>
                    <a:pt x="579" y="1200"/>
                  </a:lnTo>
                  <a:lnTo>
                    <a:pt x="581" y="1205"/>
                  </a:lnTo>
                  <a:lnTo>
                    <a:pt x="571" y="1212"/>
                  </a:lnTo>
                  <a:lnTo>
                    <a:pt x="562" y="1205"/>
                  </a:lnTo>
                  <a:lnTo>
                    <a:pt x="539" y="1208"/>
                  </a:lnTo>
                  <a:lnTo>
                    <a:pt x="536" y="1215"/>
                  </a:lnTo>
                  <a:lnTo>
                    <a:pt x="529" y="1206"/>
                  </a:lnTo>
                  <a:lnTo>
                    <a:pt x="515" y="1205"/>
                  </a:lnTo>
                  <a:lnTo>
                    <a:pt x="509" y="1225"/>
                  </a:lnTo>
                  <a:lnTo>
                    <a:pt x="483" y="1241"/>
                  </a:lnTo>
                  <a:lnTo>
                    <a:pt x="477" y="1249"/>
                  </a:lnTo>
                  <a:lnTo>
                    <a:pt x="487" y="1255"/>
                  </a:lnTo>
                  <a:lnTo>
                    <a:pt x="474" y="1274"/>
                  </a:lnTo>
                  <a:lnTo>
                    <a:pt x="471" y="1306"/>
                  </a:lnTo>
                  <a:lnTo>
                    <a:pt x="460" y="1318"/>
                  </a:lnTo>
                  <a:lnTo>
                    <a:pt x="448" y="1321"/>
                  </a:lnTo>
                  <a:lnTo>
                    <a:pt x="443" y="1333"/>
                  </a:lnTo>
                  <a:lnTo>
                    <a:pt x="453" y="1344"/>
                  </a:lnTo>
                  <a:lnTo>
                    <a:pt x="453" y="1344"/>
                  </a:lnTo>
                  <a:lnTo>
                    <a:pt x="437" y="1352"/>
                  </a:lnTo>
                  <a:lnTo>
                    <a:pt x="428" y="1365"/>
                  </a:lnTo>
                  <a:lnTo>
                    <a:pt x="427" y="1370"/>
                  </a:lnTo>
                  <a:lnTo>
                    <a:pt x="434" y="1386"/>
                  </a:lnTo>
                  <a:lnTo>
                    <a:pt x="414" y="1415"/>
                  </a:lnTo>
                  <a:lnTo>
                    <a:pt x="401" y="1404"/>
                  </a:lnTo>
                  <a:lnTo>
                    <a:pt x="385" y="1416"/>
                  </a:lnTo>
                  <a:lnTo>
                    <a:pt x="365" y="1418"/>
                  </a:lnTo>
                  <a:lnTo>
                    <a:pt x="350" y="1402"/>
                  </a:lnTo>
                  <a:lnTo>
                    <a:pt x="346" y="1389"/>
                  </a:lnTo>
                  <a:lnTo>
                    <a:pt x="356" y="1360"/>
                  </a:lnTo>
                  <a:lnTo>
                    <a:pt x="323" y="1362"/>
                  </a:lnTo>
                  <a:lnTo>
                    <a:pt x="311" y="1331"/>
                  </a:lnTo>
                  <a:lnTo>
                    <a:pt x="324" y="1320"/>
                  </a:lnTo>
                  <a:lnTo>
                    <a:pt x="324" y="1306"/>
                  </a:lnTo>
                  <a:lnTo>
                    <a:pt x="332" y="1303"/>
                  </a:lnTo>
                  <a:lnTo>
                    <a:pt x="317" y="1257"/>
                  </a:lnTo>
                  <a:lnTo>
                    <a:pt x="317" y="1257"/>
                  </a:lnTo>
                  <a:lnTo>
                    <a:pt x="337" y="1258"/>
                  </a:lnTo>
                  <a:lnTo>
                    <a:pt x="365" y="1249"/>
                  </a:lnTo>
                  <a:lnTo>
                    <a:pt x="389" y="1222"/>
                  </a:lnTo>
                  <a:lnTo>
                    <a:pt x="409" y="1208"/>
                  </a:lnTo>
                  <a:lnTo>
                    <a:pt x="414" y="1196"/>
                  </a:lnTo>
                  <a:lnTo>
                    <a:pt x="425" y="1192"/>
                  </a:lnTo>
                  <a:lnTo>
                    <a:pt x="445" y="1170"/>
                  </a:lnTo>
                  <a:lnTo>
                    <a:pt x="458" y="1147"/>
                  </a:lnTo>
                  <a:lnTo>
                    <a:pt x="510" y="1104"/>
                  </a:lnTo>
                  <a:lnTo>
                    <a:pt x="539" y="1092"/>
                  </a:lnTo>
                  <a:close/>
                  <a:moveTo>
                    <a:pt x="865" y="601"/>
                  </a:moveTo>
                  <a:lnTo>
                    <a:pt x="858" y="592"/>
                  </a:lnTo>
                  <a:lnTo>
                    <a:pt x="849" y="591"/>
                  </a:lnTo>
                  <a:lnTo>
                    <a:pt x="852" y="576"/>
                  </a:lnTo>
                  <a:lnTo>
                    <a:pt x="847" y="573"/>
                  </a:lnTo>
                  <a:lnTo>
                    <a:pt x="849" y="558"/>
                  </a:lnTo>
                  <a:lnTo>
                    <a:pt x="865" y="539"/>
                  </a:lnTo>
                  <a:lnTo>
                    <a:pt x="883" y="533"/>
                  </a:lnTo>
                  <a:lnTo>
                    <a:pt x="898" y="540"/>
                  </a:lnTo>
                  <a:lnTo>
                    <a:pt x="921" y="566"/>
                  </a:lnTo>
                  <a:lnTo>
                    <a:pt x="915" y="594"/>
                  </a:lnTo>
                  <a:lnTo>
                    <a:pt x="908" y="596"/>
                  </a:lnTo>
                  <a:lnTo>
                    <a:pt x="905" y="586"/>
                  </a:lnTo>
                  <a:lnTo>
                    <a:pt x="904" y="595"/>
                  </a:lnTo>
                  <a:lnTo>
                    <a:pt x="892" y="596"/>
                  </a:lnTo>
                  <a:lnTo>
                    <a:pt x="904" y="598"/>
                  </a:lnTo>
                  <a:lnTo>
                    <a:pt x="905" y="608"/>
                  </a:lnTo>
                  <a:lnTo>
                    <a:pt x="901" y="609"/>
                  </a:lnTo>
                  <a:lnTo>
                    <a:pt x="869" y="611"/>
                  </a:lnTo>
                  <a:lnTo>
                    <a:pt x="871" y="604"/>
                  </a:lnTo>
                  <a:lnTo>
                    <a:pt x="865" y="601"/>
                  </a:lnTo>
                  <a:close/>
                  <a:moveTo>
                    <a:pt x="36" y="3"/>
                  </a:moveTo>
                  <a:lnTo>
                    <a:pt x="42" y="0"/>
                  </a:lnTo>
                  <a:lnTo>
                    <a:pt x="46" y="3"/>
                  </a:lnTo>
                  <a:lnTo>
                    <a:pt x="42" y="8"/>
                  </a:lnTo>
                  <a:lnTo>
                    <a:pt x="43" y="27"/>
                  </a:lnTo>
                  <a:lnTo>
                    <a:pt x="30" y="42"/>
                  </a:lnTo>
                  <a:lnTo>
                    <a:pt x="6" y="33"/>
                  </a:lnTo>
                  <a:lnTo>
                    <a:pt x="0" y="16"/>
                  </a:lnTo>
                  <a:lnTo>
                    <a:pt x="12" y="8"/>
                  </a:lnTo>
                  <a:lnTo>
                    <a:pt x="36" y="3"/>
                  </a:lnTo>
                  <a:close/>
                  <a:moveTo>
                    <a:pt x="811" y="621"/>
                  </a:moveTo>
                  <a:lnTo>
                    <a:pt x="817" y="622"/>
                  </a:lnTo>
                  <a:lnTo>
                    <a:pt x="814" y="628"/>
                  </a:lnTo>
                  <a:lnTo>
                    <a:pt x="798" y="637"/>
                  </a:lnTo>
                  <a:lnTo>
                    <a:pt x="804" y="645"/>
                  </a:lnTo>
                  <a:lnTo>
                    <a:pt x="800" y="657"/>
                  </a:lnTo>
                  <a:lnTo>
                    <a:pt x="793" y="656"/>
                  </a:lnTo>
                  <a:lnTo>
                    <a:pt x="786" y="643"/>
                  </a:lnTo>
                  <a:lnTo>
                    <a:pt x="780" y="643"/>
                  </a:lnTo>
                  <a:lnTo>
                    <a:pt x="775" y="647"/>
                  </a:lnTo>
                  <a:lnTo>
                    <a:pt x="784" y="667"/>
                  </a:lnTo>
                  <a:lnTo>
                    <a:pt x="765" y="656"/>
                  </a:lnTo>
                  <a:lnTo>
                    <a:pt x="777" y="632"/>
                  </a:lnTo>
                  <a:lnTo>
                    <a:pt x="790" y="632"/>
                  </a:lnTo>
                  <a:lnTo>
                    <a:pt x="788" y="624"/>
                  </a:lnTo>
                  <a:lnTo>
                    <a:pt x="801" y="627"/>
                  </a:lnTo>
                  <a:lnTo>
                    <a:pt x="811" y="621"/>
                  </a:lnTo>
                  <a:close/>
                  <a:moveTo>
                    <a:pt x="832" y="645"/>
                  </a:moveTo>
                  <a:lnTo>
                    <a:pt x="809" y="669"/>
                  </a:lnTo>
                  <a:lnTo>
                    <a:pt x="813" y="653"/>
                  </a:lnTo>
                  <a:lnTo>
                    <a:pt x="807" y="638"/>
                  </a:lnTo>
                  <a:lnTo>
                    <a:pt x="811" y="635"/>
                  </a:lnTo>
                  <a:lnTo>
                    <a:pt x="816" y="641"/>
                  </a:lnTo>
                  <a:lnTo>
                    <a:pt x="817" y="632"/>
                  </a:lnTo>
                  <a:lnTo>
                    <a:pt x="824" y="631"/>
                  </a:lnTo>
                  <a:lnTo>
                    <a:pt x="832" y="634"/>
                  </a:lnTo>
                  <a:lnTo>
                    <a:pt x="832" y="645"/>
                  </a:lnTo>
                  <a:close/>
                  <a:moveTo>
                    <a:pt x="786" y="669"/>
                  </a:moveTo>
                  <a:lnTo>
                    <a:pt x="810" y="679"/>
                  </a:lnTo>
                  <a:lnTo>
                    <a:pt x="807" y="684"/>
                  </a:lnTo>
                  <a:lnTo>
                    <a:pt x="786" y="681"/>
                  </a:lnTo>
                  <a:lnTo>
                    <a:pt x="786" y="6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14559280" y="3947824"/>
              <a:ext cx="222250" cy="119063"/>
            </a:xfrm>
            <a:custGeom>
              <a:avLst/>
              <a:gdLst>
                <a:gd name="T0" fmla="*/ 9 w 422"/>
                <a:gd name="T1" fmla="*/ 153 h 226"/>
                <a:gd name="T2" fmla="*/ 2 w 422"/>
                <a:gd name="T3" fmla="*/ 125 h 226"/>
                <a:gd name="T4" fmla="*/ 16 w 422"/>
                <a:gd name="T5" fmla="*/ 108 h 226"/>
                <a:gd name="T6" fmla="*/ 54 w 422"/>
                <a:gd name="T7" fmla="*/ 89 h 226"/>
                <a:gd name="T8" fmla="*/ 90 w 422"/>
                <a:gd name="T9" fmla="*/ 68 h 226"/>
                <a:gd name="T10" fmla="*/ 124 w 422"/>
                <a:gd name="T11" fmla="*/ 53 h 226"/>
                <a:gd name="T12" fmla="*/ 147 w 422"/>
                <a:gd name="T13" fmla="*/ 0 h 226"/>
                <a:gd name="T14" fmla="*/ 190 w 422"/>
                <a:gd name="T15" fmla="*/ 17 h 226"/>
                <a:gd name="T16" fmla="*/ 219 w 422"/>
                <a:gd name="T17" fmla="*/ 20 h 226"/>
                <a:gd name="T18" fmla="*/ 267 w 422"/>
                <a:gd name="T19" fmla="*/ 40 h 226"/>
                <a:gd name="T20" fmla="*/ 322 w 422"/>
                <a:gd name="T21" fmla="*/ 40 h 226"/>
                <a:gd name="T22" fmla="*/ 336 w 422"/>
                <a:gd name="T23" fmla="*/ 26 h 226"/>
                <a:gd name="T24" fmla="*/ 352 w 422"/>
                <a:gd name="T25" fmla="*/ 33 h 226"/>
                <a:gd name="T26" fmla="*/ 349 w 422"/>
                <a:gd name="T27" fmla="*/ 49 h 226"/>
                <a:gd name="T28" fmla="*/ 371 w 422"/>
                <a:gd name="T29" fmla="*/ 86 h 226"/>
                <a:gd name="T30" fmla="*/ 378 w 422"/>
                <a:gd name="T31" fmla="*/ 81 h 226"/>
                <a:gd name="T32" fmla="*/ 392 w 422"/>
                <a:gd name="T33" fmla="*/ 124 h 226"/>
                <a:gd name="T34" fmla="*/ 418 w 422"/>
                <a:gd name="T35" fmla="*/ 206 h 226"/>
                <a:gd name="T36" fmla="*/ 412 w 422"/>
                <a:gd name="T37" fmla="*/ 212 h 226"/>
                <a:gd name="T38" fmla="*/ 392 w 422"/>
                <a:gd name="T39" fmla="*/ 205 h 226"/>
                <a:gd name="T40" fmla="*/ 375 w 422"/>
                <a:gd name="T41" fmla="*/ 202 h 226"/>
                <a:gd name="T42" fmla="*/ 335 w 422"/>
                <a:gd name="T43" fmla="*/ 210 h 226"/>
                <a:gd name="T44" fmla="*/ 313 w 422"/>
                <a:gd name="T45" fmla="*/ 219 h 226"/>
                <a:gd name="T46" fmla="*/ 291 w 422"/>
                <a:gd name="T47" fmla="*/ 210 h 226"/>
                <a:gd name="T48" fmla="*/ 241 w 422"/>
                <a:gd name="T49" fmla="*/ 225 h 226"/>
                <a:gd name="T50" fmla="*/ 216 w 422"/>
                <a:gd name="T51" fmla="*/ 210 h 226"/>
                <a:gd name="T52" fmla="*/ 172 w 422"/>
                <a:gd name="T53" fmla="*/ 193 h 226"/>
                <a:gd name="T54" fmla="*/ 123 w 422"/>
                <a:gd name="T55" fmla="*/ 177 h 226"/>
                <a:gd name="T56" fmla="*/ 85 w 422"/>
                <a:gd name="T57" fmla="*/ 179 h 226"/>
                <a:gd name="T58" fmla="*/ 82 w 422"/>
                <a:gd name="T59" fmla="*/ 186 h 226"/>
                <a:gd name="T60" fmla="*/ 51 w 422"/>
                <a:gd name="T61" fmla="*/ 181 h 226"/>
                <a:gd name="T62" fmla="*/ 25 w 422"/>
                <a:gd name="T63" fmla="*/ 16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226">
                  <a:moveTo>
                    <a:pt x="6" y="163"/>
                  </a:moveTo>
                  <a:lnTo>
                    <a:pt x="9" y="153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16" y="108"/>
                  </a:lnTo>
                  <a:lnTo>
                    <a:pt x="38" y="107"/>
                  </a:lnTo>
                  <a:lnTo>
                    <a:pt x="54" y="89"/>
                  </a:lnTo>
                  <a:lnTo>
                    <a:pt x="81" y="82"/>
                  </a:lnTo>
                  <a:lnTo>
                    <a:pt x="90" y="68"/>
                  </a:lnTo>
                  <a:lnTo>
                    <a:pt x="117" y="66"/>
                  </a:lnTo>
                  <a:lnTo>
                    <a:pt x="124" y="53"/>
                  </a:lnTo>
                  <a:lnTo>
                    <a:pt x="126" y="36"/>
                  </a:lnTo>
                  <a:lnTo>
                    <a:pt x="147" y="0"/>
                  </a:lnTo>
                  <a:lnTo>
                    <a:pt x="160" y="1"/>
                  </a:lnTo>
                  <a:lnTo>
                    <a:pt x="190" y="17"/>
                  </a:lnTo>
                  <a:lnTo>
                    <a:pt x="202" y="14"/>
                  </a:lnTo>
                  <a:lnTo>
                    <a:pt x="219" y="20"/>
                  </a:lnTo>
                  <a:lnTo>
                    <a:pt x="234" y="16"/>
                  </a:lnTo>
                  <a:lnTo>
                    <a:pt x="267" y="40"/>
                  </a:lnTo>
                  <a:lnTo>
                    <a:pt x="313" y="32"/>
                  </a:lnTo>
                  <a:lnTo>
                    <a:pt x="322" y="40"/>
                  </a:lnTo>
                  <a:lnTo>
                    <a:pt x="330" y="3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49" y="49"/>
                  </a:lnTo>
                  <a:lnTo>
                    <a:pt x="363" y="85"/>
                  </a:lnTo>
                  <a:lnTo>
                    <a:pt x="371" y="86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91" y="105"/>
                  </a:lnTo>
                  <a:lnTo>
                    <a:pt x="392" y="124"/>
                  </a:lnTo>
                  <a:lnTo>
                    <a:pt x="422" y="183"/>
                  </a:lnTo>
                  <a:lnTo>
                    <a:pt x="418" y="206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395" y="212"/>
                  </a:lnTo>
                  <a:lnTo>
                    <a:pt x="392" y="205"/>
                  </a:lnTo>
                  <a:lnTo>
                    <a:pt x="382" y="207"/>
                  </a:lnTo>
                  <a:lnTo>
                    <a:pt x="375" y="202"/>
                  </a:lnTo>
                  <a:lnTo>
                    <a:pt x="368" y="216"/>
                  </a:lnTo>
                  <a:lnTo>
                    <a:pt x="335" y="210"/>
                  </a:lnTo>
                  <a:lnTo>
                    <a:pt x="323" y="225"/>
                  </a:lnTo>
                  <a:lnTo>
                    <a:pt x="313" y="219"/>
                  </a:lnTo>
                  <a:lnTo>
                    <a:pt x="297" y="226"/>
                  </a:lnTo>
                  <a:lnTo>
                    <a:pt x="291" y="210"/>
                  </a:lnTo>
                  <a:lnTo>
                    <a:pt x="262" y="223"/>
                  </a:lnTo>
                  <a:lnTo>
                    <a:pt x="241" y="225"/>
                  </a:lnTo>
                  <a:lnTo>
                    <a:pt x="231" y="213"/>
                  </a:lnTo>
                  <a:lnTo>
                    <a:pt x="216" y="210"/>
                  </a:lnTo>
                  <a:lnTo>
                    <a:pt x="209" y="194"/>
                  </a:lnTo>
                  <a:lnTo>
                    <a:pt x="172" y="193"/>
                  </a:lnTo>
                  <a:lnTo>
                    <a:pt x="153" y="183"/>
                  </a:lnTo>
                  <a:lnTo>
                    <a:pt x="123" y="177"/>
                  </a:lnTo>
                  <a:lnTo>
                    <a:pt x="111" y="167"/>
                  </a:lnTo>
                  <a:lnTo>
                    <a:pt x="85" y="179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62" y="192"/>
                  </a:lnTo>
                  <a:lnTo>
                    <a:pt x="51" y="181"/>
                  </a:lnTo>
                  <a:lnTo>
                    <a:pt x="29" y="179"/>
                  </a:lnTo>
                  <a:lnTo>
                    <a:pt x="25" y="167"/>
                  </a:lnTo>
                  <a:lnTo>
                    <a:pt x="6" y="16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14327505" y="4095462"/>
              <a:ext cx="312738" cy="238125"/>
            </a:xfrm>
            <a:custGeom>
              <a:avLst/>
              <a:gdLst>
                <a:gd name="T0" fmla="*/ 561 w 591"/>
                <a:gd name="T1" fmla="*/ 370 h 451"/>
                <a:gd name="T2" fmla="*/ 529 w 591"/>
                <a:gd name="T3" fmla="*/ 411 h 451"/>
                <a:gd name="T4" fmla="*/ 526 w 591"/>
                <a:gd name="T5" fmla="*/ 428 h 451"/>
                <a:gd name="T6" fmla="*/ 510 w 591"/>
                <a:gd name="T7" fmla="*/ 427 h 451"/>
                <a:gd name="T8" fmla="*/ 484 w 591"/>
                <a:gd name="T9" fmla="*/ 450 h 451"/>
                <a:gd name="T10" fmla="*/ 458 w 591"/>
                <a:gd name="T11" fmla="*/ 428 h 451"/>
                <a:gd name="T12" fmla="*/ 460 w 591"/>
                <a:gd name="T13" fmla="*/ 417 h 451"/>
                <a:gd name="T14" fmla="*/ 447 w 591"/>
                <a:gd name="T15" fmla="*/ 396 h 451"/>
                <a:gd name="T16" fmla="*/ 451 w 591"/>
                <a:gd name="T17" fmla="*/ 363 h 451"/>
                <a:gd name="T18" fmla="*/ 453 w 591"/>
                <a:gd name="T19" fmla="*/ 327 h 451"/>
                <a:gd name="T20" fmla="*/ 454 w 591"/>
                <a:gd name="T21" fmla="*/ 288 h 451"/>
                <a:gd name="T22" fmla="*/ 500 w 591"/>
                <a:gd name="T23" fmla="*/ 270 h 451"/>
                <a:gd name="T24" fmla="*/ 473 w 591"/>
                <a:gd name="T25" fmla="*/ 228 h 451"/>
                <a:gd name="T26" fmla="*/ 382 w 591"/>
                <a:gd name="T27" fmla="*/ 233 h 451"/>
                <a:gd name="T28" fmla="*/ 373 w 591"/>
                <a:gd name="T29" fmla="*/ 271 h 451"/>
                <a:gd name="T30" fmla="*/ 314 w 591"/>
                <a:gd name="T31" fmla="*/ 311 h 451"/>
                <a:gd name="T32" fmla="*/ 303 w 591"/>
                <a:gd name="T33" fmla="*/ 355 h 451"/>
                <a:gd name="T34" fmla="*/ 262 w 591"/>
                <a:gd name="T35" fmla="*/ 396 h 451"/>
                <a:gd name="T36" fmla="*/ 254 w 591"/>
                <a:gd name="T37" fmla="*/ 435 h 451"/>
                <a:gd name="T38" fmla="*/ 265 w 591"/>
                <a:gd name="T39" fmla="*/ 451 h 451"/>
                <a:gd name="T40" fmla="*/ 147 w 591"/>
                <a:gd name="T41" fmla="*/ 422 h 451"/>
                <a:gd name="T42" fmla="*/ 66 w 591"/>
                <a:gd name="T43" fmla="*/ 419 h 451"/>
                <a:gd name="T44" fmla="*/ 3 w 591"/>
                <a:gd name="T45" fmla="*/ 418 h 451"/>
                <a:gd name="T46" fmla="*/ 7 w 591"/>
                <a:gd name="T47" fmla="*/ 353 h 451"/>
                <a:gd name="T48" fmla="*/ 79 w 591"/>
                <a:gd name="T49" fmla="*/ 291 h 451"/>
                <a:gd name="T50" fmla="*/ 107 w 591"/>
                <a:gd name="T51" fmla="*/ 236 h 451"/>
                <a:gd name="T52" fmla="*/ 114 w 591"/>
                <a:gd name="T53" fmla="*/ 223 h 451"/>
                <a:gd name="T54" fmla="*/ 115 w 591"/>
                <a:gd name="T55" fmla="*/ 203 h 451"/>
                <a:gd name="T56" fmla="*/ 120 w 591"/>
                <a:gd name="T57" fmla="*/ 186 h 451"/>
                <a:gd name="T58" fmla="*/ 149 w 591"/>
                <a:gd name="T59" fmla="*/ 167 h 451"/>
                <a:gd name="T60" fmla="*/ 162 w 591"/>
                <a:gd name="T61" fmla="*/ 160 h 451"/>
                <a:gd name="T62" fmla="*/ 206 w 591"/>
                <a:gd name="T63" fmla="*/ 130 h 451"/>
                <a:gd name="T64" fmla="*/ 238 w 591"/>
                <a:gd name="T65" fmla="*/ 105 h 451"/>
                <a:gd name="T66" fmla="*/ 228 w 591"/>
                <a:gd name="T67" fmla="*/ 81 h 451"/>
                <a:gd name="T68" fmla="*/ 235 w 591"/>
                <a:gd name="T69" fmla="*/ 53 h 451"/>
                <a:gd name="T70" fmla="*/ 236 w 591"/>
                <a:gd name="T71" fmla="*/ 39 h 451"/>
                <a:gd name="T72" fmla="*/ 252 w 591"/>
                <a:gd name="T73" fmla="*/ 29 h 451"/>
                <a:gd name="T74" fmla="*/ 262 w 591"/>
                <a:gd name="T75" fmla="*/ 0 h 451"/>
                <a:gd name="T76" fmla="*/ 272 w 591"/>
                <a:gd name="T77" fmla="*/ 78 h 451"/>
                <a:gd name="T78" fmla="*/ 268 w 591"/>
                <a:gd name="T79" fmla="*/ 114 h 451"/>
                <a:gd name="T80" fmla="*/ 287 w 591"/>
                <a:gd name="T81" fmla="*/ 147 h 451"/>
                <a:gd name="T82" fmla="*/ 314 w 591"/>
                <a:gd name="T83" fmla="*/ 144 h 451"/>
                <a:gd name="T84" fmla="*/ 339 w 591"/>
                <a:gd name="T85" fmla="*/ 202 h 451"/>
                <a:gd name="T86" fmla="*/ 375 w 591"/>
                <a:gd name="T87" fmla="*/ 192 h 451"/>
                <a:gd name="T88" fmla="*/ 375 w 591"/>
                <a:gd name="T89" fmla="*/ 133 h 451"/>
                <a:gd name="T90" fmla="*/ 392 w 591"/>
                <a:gd name="T91" fmla="*/ 86 h 451"/>
                <a:gd name="T92" fmla="*/ 421 w 591"/>
                <a:gd name="T93" fmla="*/ 107 h 451"/>
                <a:gd name="T94" fmla="*/ 480 w 591"/>
                <a:gd name="T95" fmla="*/ 115 h 451"/>
                <a:gd name="T96" fmla="*/ 499 w 591"/>
                <a:gd name="T97" fmla="*/ 112 h 451"/>
                <a:gd name="T98" fmla="*/ 510 w 591"/>
                <a:gd name="T99" fmla="*/ 105 h 451"/>
                <a:gd name="T100" fmla="*/ 541 w 591"/>
                <a:gd name="T101" fmla="*/ 108 h 451"/>
                <a:gd name="T102" fmla="*/ 542 w 591"/>
                <a:gd name="T103" fmla="*/ 154 h 451"/>
                <a:gd name="T104" fmla="*/ 536 w 591"/>
                <a:gd name="T105" fmla="*/ 192 h 451"/>
                <a:gd name="T106" fmla="*/ 551 w 591"/>
                <a:gd name="T107" fmla="*/ 215 h 451"/>
                <a:gd name="T108" fmla="*/ 578 w 591"/>
                <a:gd name="T109" fmla="*/ 218 h 451"/>
                <a:gd name="T110" fmla="*/ 564 w 591"/>
                <a:gd name="T111" fmla="*/ 254 h 451"/>
                <a:gd name="T112" fmla="*/ 572 w 591"/>
                <a:gd name="T113" fmla="*/ 282 h 451"/>
                <a:gd name="T114" fmla="*/ 590 w 591"/>
                <a:gd name="T115" fmla="*/ 3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1" h="451">
                  <a:moveTo>
                    <a:pt x="579" y="333"/>
                  </a:moveTo>
                  <a:lnTo>
                    <a:pt x="561" y="370"/>
                  </a:lnTo>
                  <a:lnTo>
                    <a:pt x="538" y="388"/>
                  </a:lnTo>
                  <a:lnTo>
                    <a:pt x="529" y="411"/>
                  </a:lnTo>
                  <a:lnTo>
                    <a:pt x="535" y="425"/>
                  </a:lnTo>
                  <a:lnTo>
                    <a:pt x="526" y="428"/>
                  </a:lnTo>
                  <a:lnTo>
                    <a:pt x="517" y="424"/>
                  </a:lnTo>
                  <a:lnTo>
                    <a:pt x="510" y="427"/>
                  </a:lnTo>
                  <a:lnTo>
                    <a:pt x="507" y="437"/>
                  </a:lnTo>
                  <a:lnTo>
                    <a:pt x="484" y="450"/>
                  </a:lnTo>
                  <a:lnTo>
                    <a:pt x="477" y="447"/>
                  </a:lnTo>
                  <a:lnTo>
                    <a:pt x="458" y="428"/>
                  </a:lnTo>
                  <a:lnTo>
                    <a:pt x="463" y="424"/>
                  </a:lnTo>
                  <a:lnTo>
                    <a:pt x="460" y="417"/>
                  </a:lnTo>
                  <a:lnTo>
                    <a:pt x="447" y="411"/>
                  </a:lnTo>
                  <a:lnTo>
                    <a:pt x="447" y="396"/>
                  </a:lnTo>
                  <a:lnTo>
                    <a:pt x="460" y="383"/>
                  </a:lnTo>
                  <a:lnTo>
                    <a:pt x="451" y="363"/>
                  </a:lnTo>
                  <a:lnTo>
                    <a:pt x="455" y="360"/>
                  </a:lnTo>
                  <a:lnTo>
                    <a:pt x="453" y="327"/>
                  </a:lnTo>
                  <a:lnTo>
                    <a:pt x="464" y="317"/>
                  </a:lnTo>
                  <a:lnTo>
                    <a:pt x="454" y="288"/>
                  </a:lnTo>
                  <a:lnTo>
                    <a:pt x="464" y="267"/>
                  </a:lnTo>
                  <a:lnTo>
                    <a:pt x="500" y="270"/>
                  </a:lnTo>
                  <a:lnTo>
                    <a:pt x="506" y="257"/>
                  </a:lnTo>
                  <a:lnTo>
                    <a:pt x="473" y="228"/>
                  </a:lnTo>
                  <a:lnTo>
                    <a:pt x="431" y="219"/>
                  </a:lnTo>
                  <a:lnTo>
                    <a:pt x="382" y="233"/>
                  </a:lnTo>
                  <a:lnTo>
                    <a:pt x="366" y="262"/>
                  </a:lnTo>
                  <a:lnTo>
                    <a:pt x="373" y="271"/>
                  </a:lnTo>
                  <a:lnTo>
                    <a:pt x="369" y="282"/>
                  </a:lnTo>
                  <a:lnTo>
                    <a:pt x="314" y="311"/>
                  </a:lnTo>
                  <a:lnTo>
                    <a:pt x="300" y="336"/>
                  </a:lnTo>
                  <a:lnTo>
                    <a:pt x="303" y="355"/>
                  </a:lnTo>
                  <a:lnTo>
                    <a:pt x="290" y="376"/>
                  </a:lnTo>
                  <a:lnTo>
                    <a:pt x="262" y="396"/>
                  </a:lnTo>
                  <a:lnTo>
                    <a:pt x="254" y="422"/>
                  </a:lnTo>
                  <a:lnTo>
                    <a:pt x="254" y="435"/>
                  </a:lnTo>
                  <a:lnTo>
                    <a:pt x="267" y="447"/>
                  </a:lnTo>
                  <a:lnTo>
                    <a:pt x="265" y="451"/>
                  </a:lnTo>
                  <a:lnTo>
                    <a:pt x="185" y="422"/>
                  </a:lnTo>
                  <a:lnTo>
                    <a:pt x="147" y="422"/>
                  </a:lnTo>
                  <a:lnTo>
                    <a:pt x="114" y="429"/>
                  </a:lnTo>
                  <a:lnTo>
                    <a:pt x="66" y="419"/>
                  </a:lnTo>
                  <a:lnTo>
                    <a:pt x="3" y="418"/>
                  </a:lnTo>
                  <a:lnTo>
                    <a:pt x="3" y="418"/>
                  </a:lnTo>
                  <a:lnTo>
                    <a:pt x="0" y="376"/>
                  </a:lnTo>
                  <a:lnTo>
                    <a:pt x="7" y="353"/>
                  </a:lnTo>
                  <a:lnTo>
                    <a:pt x="56" y="326"/>
                  </a:lnTo>
                  <a:lnTo>
                    <a:pt x="79" y="291"/>
                  </a:lnTo>
                  <a:lnTo>
                    <a:pt x="81" y="272"/>
                  </a:lnTo>
                  <a:lnTo>
                    <a:pt x="107" y="236"/>
                  </a:lnTo>
                  <a:lnTo>
                    <a:pt x="115" y="232"/>
                  </a:lnTo>
                  <a:lnTo>
                    <a:pt x="114" y="223"/>
                  </a:lnTo>
                  <a:lnTo>
                    <a:pt x="124" y="213"/>
                  </a:lnTo>
                  <a:lnTo>
                    <a:pt x="115" y="203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40" y="184"/>
                  </a:lnTo>
                  <a:lnTo>
                    <a:pt x="149" y="167"/>
                  </a:lnTo>
                  <a:lnTo>
                    <a:pt x="157" y="167"/>
                  </a:lnTo>
                  <a:lnTo>
                    <a:pt x="162" y="160"/>
                  </a:lnTo>
                  <a:lnTo>
                    <a:pt x="185" y="148"/>
                  </a:lnTo>
                  <a:lnTo>
                    <a:pt x="206" y="130"/>
                  </a:lnTo>
                  <a:lnTo>
                    <a:pt x="235" y="118"/>
                  </a:lnTo>
                  <a:lnTo>
                    <a:pt x="238" y="105"/>
                  </a:lnTo>
                  <a:lnTo>
                    <a:pt x="228" y="94"/>
                  </a:lnTo>
                  <a:lnTo>
                    <a:pt x="228" y="81"/>
                  </a:lnTo>
                  <a:lnTo>
                    <a:pt x="242" y="76"/>
                  </a:lnTo>
                  <a:lnTo>
                    <a:pt x="235" y="53"/>
                  </a:lnTo>
                  <a:lnTo>
                    <a:pt x="242" y="43"/>
                  </a:lnTo>
                  <a:lnTo>
                    <a:pt x="236" y="39"/>
                  </a:lnTo>
                  <a:lnTo>
                    <a:pt x="247" y="26"/>
                  </a:lnTo>
                  <a:lnTo>
                    <a:pt x="252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56"/>
                  </a:lnTo>
                  <a:lnTo>
                    <a:pt x="272" y="78"/>
                  </a:lnTo>
                  <a:lnTo>
                    <a:pt x="277" y="98"/>
                  </a:lnTo>
                  <a:lnTo>
                    <a:pt x="268" y="114"/>
                  </a:lnTo>
                  <a:lnTo>
                    <a:pt x="274" y="137"/>
                  </a:lnTo>
                  <a:lnTo>
                    <a:pt x="287" y="147"/>
                  </a:lnTo>
                  <a:lnTo>
                    <a:pt x="300" y="137"/>
                  </a:lnTo>
                  <a:lnTo>
                    <a:pt x="314" y="144"/>
                  </a:lnTo>
                  <a:lnTo>
                    <a:pt x="327" y="192"/>
                  </a:lnTo>
                  <a:lnTo>
                    <a:pt x="339" y="202"/>
                  </a:lnTo>
                  <a:lnTo>
                    <a:pt x="362" y="203"/>
                  </a:lnTo>
                  <a:lnTo>
                    <a:pt x="375" y="192"/>
                  </a:lnTo>
                  <a:lnTo>
                    <a:pt x="368" y="144"/>
                  </a:lnTo>
                  <a:lnTo>
                    <a:pt x="375" y="133"/>
                  </a:lnTo>
                  <a:lnTo>
                    <a:pt x="375" y="102"/>
                  </a:lnTo>
                  <a:lnTo>
                    <a:pt x="392" y="86"/>
                  </a:lnTo>
                  <a:lnTo>
                    <a:pt x="402" y="108"/>
                  </a:lnTo>
                  <a:lnTo>
                    <a:pt x="421" y="107"/>
                  </a:lnTo>
                  <a:lnTo>
                    <a:pt x="430" y="124"/>
                  </a:lnTo>
                  <a:lnTo>
                    <a:pt x="480" y="115"/>
                  </a:lnTo>
                  <a:lnTo>
                    <a:pt x="486" y="111"/>
                  </a:lnTo>
                  <a:lnTo>
                    <a:pt x="499" y="112"/>
                  </a:lnTo>
                  <a:lnTo>
                    <a:pt x="510" y="105"/>
                  </a:lnTo>
                  <a:lnTo>
                    <a:pt x="510" y="105"/>
                  </a:lnTo>
                  <a:lnTo>
                    <a:pt x="538" y="104"/>
                  </a:lnTo>
                  <a:lnTo>
                    <a:pt x="541" y="108"/>
                  </a:lnTo>
                  <a:lnTo>
                    <a:pt x="546" y="135"/>
                  </a:lnTo>
                  <a:lnTo>
                    <a:pt x="542" y="154"/>
                  </a:lnTo>
                  <a:lnTo>
                    <a:pt x="532" y="164"/>
                  </a:lnTo>
                  <a:lnTo>
                    <a:pt x="536" y="192"/>
                  </a:lnTo>
                  <a:lnTo>
                    <a:pt x="549" y="202"/>
                  </a:lnTo>
                  <a:lnTo>
                    <a:pt x="551" y="215"/>
                  </a:lnTo>
                  <a:lnTo>
                    <a:pt x="578" y="218"/>
                  </a:lnTo>
                  <a:lnTo>
                    <a:pt x="578" y="218"/>
                  </a:lnTo>
                  <a:lnTo>
                    <a:pt x="566" y="235"/>
                  </a:lnTo>
                  <a:lnTo>
                    <a:pt x="564" y="254"/>
                  </a:lnTo>
                  <a:lnTo>
                    <a:pt x="575" y="258"/>
                  </a:lnTo>
                  <a:lnTo>
                    <a:pt x="572" y="282"/>
                  </a:lnTo>
                  <a:lnTo>
                    <a:pt x="591" y="297"/>
                  </a:lnTo>
                  <a:lnTo>
                    <a:pt x="590" y="324"/>
                  </a:lnTo>
                  <a:lnTo>
                    <a:pt x="579" y="33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14675168" y="3744624"/>
              <a:ext cx="179388" cy="220663"/>
            </a:xfrm>
            <a:custGeom>
              <a:avLst/>
              <a:gdLst>
                <a:gd name="T0" fmla="*/ 329 w 340"/>
                <a:gd name="T1" fmla="*/ 131 h 418"/>
                <a:gd name="T2" fmla="*/ 329 w 340"/>
                <a:gd name="T3" fmla="*/ 173 h 418"/>
                <a:gd name="T4" fmla="*/ 339 w 340"/>
                <a:gd name="T5" fmla="*/ 196 h 418"/>
                <a:gd name="T6" fmla="*/ 316 w 340"/>
                <a:gd name="T7" fmla="*/ 208 h 418"/>
                <a:gd name="T8" fmla="*/ 327 w 340"/>
                <a:gd name="T9" fmla="*/ 275 h 418"/>
                <a:gd name="T10" fmla="*/ 307 w 340"/>
                <a:gd name="T11" fmla="*/ 330 h 418"/>
                <a:gd name="T12" fmla="*/ 290 w 340"/>
                <a:gd name="T13" fmla="*/ 326 h 418"/>
                <a:gd name="T14" fmla="*/ 274 w 340"/>
                <a:gd name="T15" fmla="*/ 334 h 418"/>
                <a:gd name="T16" fmla="*/ 261 w 340"/>
                <a:gd name="T17" fmla="*/ 340 h 418"/>
                <a:gd name="T18" fmla="*/ 228 w 340"/>
                <a:gd name="T19" fmla="*/ 345 h 418"/>
                <a:gd name="T20" fmla="*/ 208 w 340"/>
                <a:gd name="T21" fmla="*/ 360 h 418"/>
                <a:gd name="T22" fmla="*/ 185 w 340"/>
                <a:gd name="T23" fmla="*/ 372 h 418"/>
                <a:gd name="T24" fmla="*/ 146 w 340"/>
                <a:gd name="T25" fmla="*/ 418 h 418"/>
                <a:gd name="T26" fmla="*/ 133 w 340"/>
                <a:gd name="T27" fmla="*/ 418 h 418"/>
                <a:gd name="T28" fmla="*/ 117 w 340"/>
                <a:gd name="T29" fmla="*/ 411 h 418"/>
                <a:gd name="T30" fmla="*/ 110 w 340"/>
                <a:gd name="T31" fmla="*/ 392 h 418"/>
                <a:gd name="T32" fmla="*/ 82 w 340"/>
                <a:gd name="T33" fmla="*/ 391 h 418"/>
                <a:gd name="T34" fmla="*/ 52 w 340"/>
                <a:gd name="T35" fmla="*/ 388 h 418"/>
                <a:gd name="T36" fmla="*/ 33 w 340"/>
                <a:gd name="T37" fmla="*/ 360 h 418"/>
                <a:gd name="T38" fmla="*/ 18 w 340"/>
                <a:gd name="T39" fmla="*/ 329 h 418"/>
                <a:gd name="T40" fmla="*/ 32 w 340"/>
                <a:gd name="T41" fmla="*/ 287 h 418"/>
                <a:gd name="T42" fmla="*/ 55 w 340"/>
                <a:gd name="T43" fmla="*/ 254 h 418"/>
                <a:gd name="T44" fmla="*/ 26 w 340"/>
                <a:gd name="T45" fmla="*/ 244 h 418"/>
                <a:gd name="T46" fmla="*/ 3 w 340"/>
                <a:gd name="T47" fmla="*/ 205 h 418"/>
                <a:gd name="T48" fmla="*/ 9 w 340"/>
                <a:gd name="T49" fmla="*/ 167 h 418"/>
                <a:gd name="T50" fmla="*/ 9 w 340"/>
                <a:gd name="T51" fmla="*/ 134 h 418"/>
                <a:gd name="T52" fmla="*/ 19 w 340"/>
                <a:gd name="T53" fmla="*/ 107 h 418"/>
                <a:gd name="T54" fmla="*/ 49 w 340"/>
                <a:gd name="T55" fmla="*/ 81 h 418"/>
                <a:gd name="T56" fmla="*/ 90 w 340"/>
                <a:gd name="T57" fmla="*/ 63 h 418"/>
                <a:gd name="T58" fmla="*/ 105 w 340"/>
                <a:gd name="T59" fmla="*/ 53 h 418"/>
                <a:gd name="T60" fmla="*/ 124 w 340"/>
                <a:gd name="T61" fmla="*/ 42 h 418"/>
                <a:gd name="T62" fmla="*/ 178 w 340"/>
                <a:gd name="T63" fmla="*/ 10 h 418"/>
                <a:gd name="T64" fmla="*/ 245 w 340"/>
                <a:gd name="T65" fmla="*/ 4 h 418"/>
                <a:gd name="T66" fmla="*/ 307 w 340"/>
                <a:gd name="T67" fmla="*/ 40 h 418"/>
                <a:gd name="T68" fmla="*/ 327 w 340"/>
                <a:gd name="T69" fmla="*/ 56 h 418"/>
                <a:gd name="T70" fmla="*/ 330 w 340"/>
                <a:gd name="T71" fmla="*/ 9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418">
                  <a:moveTo>
                    <a:pt x="330" y="95"/>
                  </a:moveTo>
                  <a:lnTo>
                    <a:pt x="329" y="131"/>
                  </a:lnTo>
                  <a:lnTo>
                    <a:pt x="333" y="150"/>
                  </a:lnTo>
                  <a:lnTo>
                    <a:pt x="329" y="173"/>
                  </a:lnTo>
                  <a:lnTo>
                    <a:pt x="340" y="190"/>
                  </a:lnTo>
                  <a:lnTo>
                    <a:pt x="339" y="196"/>
                  </a:lnTo>
                  <a:lnTo>
                    <a:pt x="322" y="200"/>
                  </a:lnTo>
                  <a:lnTo>
                    <a:pt x="316" y="208"/>
                  </a:lnTo>
                  <a:lnTo>
                    <a:pt x="327" y="242"/>
                  </a:lnTo>
                  <a:lnTo>
                    <a:pt x="327" y="275"/>
                  </a:lnTo>
                  <a:lnTo>
                    <a:pt x="310" y="308"/>
                  </a:lnTo>
                  <a:lnTo>
                    <a:pt x="307" y="330"/>
                  </a:lnTo>
                  <a:lnTo>
                    <a:pt x="294" y="333"/>
                  </a:lnTo>
                  <a:lnTo>
                    <a:pt x="290" y="326"/>
                  </a:lnTo>
                  <a:lnTo>
                    <a:pt x="281" y="327"/>
                  </a:lnTo>
                  <a:lnTo>
                    <a:pt x="274" y="334"/>
                  </a:lnTo>
                  <a:lnTo>
                    <a:pt x="263" y="330"/>
                  </a:lnTo>
                  <a:lnTo>
                    <a:pt x="261" y="340"/>
                  </a:lnTo>
                  <a:lnTo>
                    <a:pt x="257" y="343"/>
                  </a:lnTo>
                  <a:lnTo>
                    <a:pt x="228" y="345"/>
                  </a:lnTo>
                  <a:lnTo>
                    <a:pt x="227" y="352"/>
                  </a:lnTo>
                  <a:lnTo>
                    <a:pt x="208" y="360"/>
                  </a:lnTo>
                  <a:lnTo>
                    <a:pt x="206" y="376"/>
                  </a:lnTo>
                  <a:lnTo>
                    <a:pt x="185" y="372"/>
                  </a:lnTo>
                  <a:lnTo>
                    <a:pt x="175" y="402"/>
                  </a:lnTo>
                  <a:lnTo>
                    <a:pt x="146" y="418"/>
                  </a:lnTo>
                  <a:lnTo>
                    <a:pt x="133" y="418"/>
                  </a:lnTo>
                  <a:lnTo>
                    <a:pt x="133" y="418"/>
                  </a:lnTo>
                  <a:lnTo>
                    <a:pt x="117" y="411"/>
                  </a:lnTo>
                  <a:lnTo>
                    <a:pt x="117" y="411"/>
                  </a:lnTo>
                  <a:lnTo>
                    <a:pt x="108" y="396"/>
                  </a:lnTo>
                  <a:lnTo>
                    <a:pt x="110" y="392"/>
                  </a:lnTo>
                  <a:lnTo>
                    <a:pt x="103" y="388"/>
                  </a:lnTo>
                  <a:lnTo>
                    <a:pt x="82" y="391"/>
                  </a:lnTo>
                  <a:lnTo>
                    <a:pt x="71" y="383"/>
                  </a:lnTo>
                  <a:lnTo>
                    <a:pt x="52" y="388"/>
                  </a:lnTo>
                  <a:lnTo>
                    <a:pt x="32" y="370"/>
                  </a:lnTo>
                  <a:lnTo>
                    <a:pt x="33" y="360"/>
                  </a:lnTo>
                  <a:lnTo>
                    <a:pt x="13" y="346"/>
                  </a:lnTo>
                  <a:lnTo>
                    <a:pt x="18" y="329"/>
                  </a:lnTo>
                  <a:lnTo>
                    <a:pt x="39" y="301"/>
                  </a:lnTo>
                  <a:lnTo>
                    <a:pt x="32" y="287"/>
                  </a:lnTo>
                  <a:lnTo>
                    <a:pt x="39" y="265"/>
                  </a:lnTo>
                  <a:lnTo>
                    <a:pt x="55" y="254"/>
                  </a:lnTo>
                  <a:lnTo>
                    <a:pt x="48" y="242"/>
                  </a:lnTo>
                  <a:lnTo>
                    <a:pt x="26" y="244"/>
                  </a:lnTo>
                  <a:lnTo>
                    <a:pt x="0" y="229"/>
                  </a:lnTo>
                  <a:lnTo>
                    <a:pt x="3" y="205"/>
                  </a:lnTo>
                  <a:lnTo>
                    <a:pt x="13" y="189"/>
                  </a:lnTo>
                  <a:lnTo>
                    <a:pt x="9" y="167"/>
                  </a:lnTo>
                  <a:lnTo>
                    <a:pt x="28" y="143"/>
                  </a:lnTo>
                  <a:lnTo>
                    <a:pt x="9" y="134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36" y="100"/>
                  </a:lnTo>
                  <a:lnTo>
                    <a:pt x="49" y="81"/>
                  </a:lnTo>
                  <a:lnTo>
                    <a:pt x="74" y="76"/>
                  </a:lnTo>
                  <a:lnTo>
                    <a:pt x="90" y="63"/>
                  </a:lnTo>
                  <a:lnTo>
                    <a:pt x="101" y="61"/>
                  </a:lnTo>
                  <a:lnTo>
                    <a:pt x="105" y="53"/>
                  </a:lnTo>
                  <a:lnTo>
                    <a:pt x="120" y="51"/>
                  </a:lnTo>
                  <a:lnTo>
                    <a:pt x="124" y="42"/>
                  </a:lnTo>
                  <a:lnTo>
                    <a:pt x="175" y="27"/>
                  </a:lnTo>
                  <a:lnTo>
                    <a:pt x="178" y="10"/>
                  </a:lnTo>
                  <a:lnTo>
                    <a:pt x="202" y="0"/>
                  </a:lnTo>
                  <a:lnTo>
                    <a:pt x="245" y="4"/>
                  </a:lnTo>
                  <a:lnTo>
                    <a:pt x="288" y="23"/>
                  </a:lnTo>
                  <a:lnTo>
                    <a:pt x="307" y="40"/>
                  </a:lnTo>
                  <a:lnTo>
                    <a:pt x="312" y="58"/>
                  </a:lnTo>
                  <a:lnTo>
                    <a:pt x="327" y="56"/>
                  </a:lnTo>
                  <a:lnTo>
                    <a:pt x="325" y="89"/>
                  </a:lnTo>
                  <a:lnTo>
                    <a:pt x="330" y="9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44"/>
            <p:cNvSpPr>
              <a:spLocks noEditPoints="1"/>
            </p:cNvSpPr>
            <p:nvPr/>
          </p:nvSpPr>
          <p:spPr bwMode="auto">
            <a:xfrm>
              <a:off x="14602143" y="4036724"/>
              <a:ext cx="188913" cy="646113"/>
            </a:xfrm>
            <a:custGeom>
              <a:avLst/>
              <a:gdLst>
                <a:gd name="T0" fmla="*/ 146 w 356"/>
                <a:gd name="T1" fmla="*/ 516 h 1222"/>
                <a:gd name="T2" fmla="*/ 143 w 356"/>
                <a:gd name="T3" fmla="*/ 484 h 1222"/>
                <a:gd name="T4" fmla="*/ 169 w 356"/>
                <a:gd name="T5" fmla="*/ 483 h 1222"/>
                <a:gd name="T6" fmla="*/ 176 w 356"/>
                <a:gd name="T7" fmla="*/ 526 h 1222"/>
                <a:gd name="T8" fmla="*/ 120 w 356"/>
                <a:gd name="T9" fmla="*/ 634 h 1222"/>
                <a:gd name="T10" fmla="*/ 106 w 356"/>
                <a:gd name="T11" fmla="*/ 669 h 1222"/>
                <a:gd name="T12" fmla="*/ 120 w 356"/>
                <a:gd name="T13" fmla="*/ 634 h 1222"/>
                <a:gd name="T14" fmla="*/ 100 w 356"/>
                <a:gd name="T15" fmla="*/ 679 h 1222"/>
                <a:gd name="T16" fmla="*/ 95 w 356"/>
                <a:gd name="T17" fmla="*/ 673 h 1222"/>
                <a:gd name="T18" fmla="*/ 303 w 356"/>
                <a:gd name="T19" fmla="*/ 112 h 1222"/>
                <a:gd name="T20" fmla="*/ 290 w 356"/>
                <a:gd name="T21" fmla="*/ 104 h 1222"/>
                <a:gd name="T22" fmla="*/ 290 w 356"/>
                <a:gd name="T23" fmla="*/ 146 h 1222"/>
                <a:gd name="T24" fmla="*/ 303 w 356"/>
                <a:gd name="T25" fmla="*/ 156 h 1222"/>
                <a:gd name="T26" fmla="*/ 270 w 356"/>
                <a:gd name="T27" fmla="*/ 157 h 1222"/>
                <a:gd name="T28" fmla="*/ 270 w 356"/>
                <a:gd name="T29" fmla="*/ 150 h 1222"/>
                <a:gd name="T30" fmla="*/ 255 w 356"/>
                <a:gd name="T31" fmla="*/ 134 h 1222"/>
                <a:gd name="T32" fmla="*/ 193 w 356"/>
                <a:gd name="T33" fmla="*/ 128 h 1222"/>
                <a:gd name="T34" fmla="*/ 180 w 356"/>
                <a:gd name="T35" fmla="*/ 124 h 1222"/>
                <a:gd name="T36" fmla="*/ 192 w 356"/>
                <a:gd name="T37" fmla="*/ 172 h 1222"/>
                <a:gd name="T38" fmla="*/ 162 w 356"/>
                <a:gd name="T39" fmla="*/ 137 h 1222"/>
                <a:gd name="T40" fmla="*/ 107 w 356"/>
                <a:gd name="T41" fmla="*/ 128 h 1222"/>
                <a:gd name="T42" fmla="*/ 85 w 356"/>
                <a:gd name="T43" fmla="*/ 111 h 1222"/>
                <a:gd name="T44" fmla="*/ 67 w 356"/>
                <a:gd name="T45" fmla="*/ 98 h 1222"/>
                <a:gd name="T46" fmla="*/ 29 w 356"/>
                <a:gd name="T47" fmla="*/ 78 h 1222"/>
                <a:gd name="T48" fmla="*/ 0 w 356"/>
                <a:gd name="T49" fmla="*/ 19 h 1222"/>
                <a:gd name="T50" fmla="*/ 29 w 356"/>
                <a:gd name="T51" fmla="*/ 0 h 1222"/>
                <a:gd name="T52" fmla="*/ 71 w 356"/>
                <a:gd name="T53" fmla="*/ 16 h 1222"/>
                <a:gd name="T54" fmla="*/ 127 w 356"/>
                <a:gd name="T55" fmla="*/ 27 h 1222"/>
                <a:gd name="T56" fmla="*/ 149 w 356"/>
                <a:gd name="T57" fmla="*/ 46 h 1222"/>
                <a:gd name="T58" fmla="*/ 180 w 356"/>
                <a:gd name="T59" fmla="*/ 56 h 1222"/>
                <a:gd name="T60" fmla="*/ 215 w 356"/>
                <a:gd name="T61" fmla="*/ 59 h 1222"/>
                <a:gd name="T62" fmla="*/ 241 w 356"/>
                <a:gd name="T63" fmla="*/ 58 h 1222"/>
                <a:gd name="T64" fmla="*/ 286 w 356"/>
                <a:gd name="T65" fmla="*/ 49 h 1222"/>
                <a:gd name="T66" fmla="*/ 302 w 356"/>
                <a:gd name="T67" fmla="*/ 40 h 1222"/>
                <a:gd name="T68" fmla="*/ 313 w 356"/>
                <a:gd name="T69" fmla="*/ 45 h 1222"/>
                <a:gd name="T70" fmla="*/ 330 w 356"/>
                <a:gd name="T71" fmla="*/ 45 h 1222"/>
                <a:gd name="T72" fmla="*/ 349 w 356"/>
                <a:gd name="T73" fmla="*/ 85 h 1222"/>
                <a:gd name="T74" fmla="*/ 346 w 356"/>
                <a:gd name="T75" fmla="*/ 104 h 1222"/>
                <a:gd name="T76" fmla="*/ 338 w 356"/>
                <a:gd name="T77" fmla="*/ 121 h 1222"/>
                <a:gd name="T78" fmla="*/ 217 w 356"/>
                <a:gd name="T79" fmla="*/ 791 h 1222"/>
                <a:gd name="T80" fmla="*/ 221 w 356"/>
                <a:gd name="T81" fmla="*/ 774 h 1222"/>
                <a:gd name="T82" fmla="*/ 193 w 356"/>
                <a:gd name="T83" fmla="*/ 767 h 1222"/>
                <a:gd name="T84" fmla="*/ 191 w 356"/>
                <a:gd name="T85" fmla="*/ 796 h 1222"/>
                <a:gd name="T86" fmla="*/ 217 w 356"/>
                <a:gd name="T87" fmla="*/ 791 h 1222"/>
                <a:gd name="T88" fmla="*/ 315 w 356"/>
                <a:gd name="T89" fmla="*/ 1222 h 1222"/>
                <a:gd name="T90" fmla="*/ 325 w 356"/>
                <a:gd name="T91" fmla="*/ 1208 h 1222"/>
                <a:gd name="T92" fmla="*/ 310 w 356"/>
                <a:gd name="T93" fmla="*/ 1190 h 1222"/>
                <a:gd name="T94" fmla="*/ 286 w 356"/>
                <a:gd name="T95" fmla="*/ 1175 h 1222"/>
                <a:gd name="T96" fmla="*/ 287 w 356"/>
                <a:gd name="T97" fmla="*/ 1198 h 1222"/>
                <a:gd name="T98" fmla="*/ 297 w 356"/>
                <a:gd name="T99" fmla="*/ 1212 h 1222"/>
                <a:gd name="T100" fmla="*/ 315 w 356"/>
                <a:gd name="T101" fmla="*/ 1222 h 1222"/>
                <a:gd name="T102" fmla="*/ 325 w 356"/>
                <a:gd name="T103" fmla="*/ 1208 h 1222"/>
                <a:gd name="T104" fmla="*/ 310 w 356"/>
                <a:gd name="T105" fmla="*/ 1190 h 1222"/>
                <a:gd name="T106" fmla="*/ 286 w 356"/>
                <a:gd name="T107" fmla="*/ 1175 h 1222"/>
                <a:gd name="T108" fmla="*/ 287 w 356"/>
                <a:gd name="T109" fmla="*/ 1198 h 1222"/>
                <a:gd name="T110" fmla="*/ 297 w 356"/>
                <a:gd name="T111" fmla="*/ 121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6" h="1222">
                  <a:moveTo>
                    <a:pt x="159" y="523"/>
                  </a:moveTo>
                  <a:lnTo>
                    <a:pt x="146" y="516"/>
                  </a:lnTo>
                  <a:lnTo>
                    <a:pt x="144" y="509"/>
                  </a:lnTo>
                  <a:lnTo>
                    <a:pt x="143" y="484"/>
                  </a:lnTo>
                  <a:lnTo>
                    <a:pt x="147" y="476"/>
                  </a:lnTo>
                  <a:lnTo>
                    <a:pt x="169" y="483"/>
                  </a:lnTo>
                  <a:lnTo>
                    <a:pt x="179" y="499"/>
                  </a:lnTo>
                  <a:lnTo>
                    <a:pt x="176" y="526"/>
                  </a:lnTo>
                  <a:lnTo>
                    <a:pt x="159" y="523"/>
                  </a:lnTo>
                  <a:close/>
                  <a:moveTo>
                    <a:pt x="120" y="634"/>
                  </a:moveTo>
                  <a:lnTo>
                    <a:pt x="114" y="676"/>
                  </a:lnTo>
                  <a:lnTo>
                    <a:pt x="106" y="669"/>
                  </a:lnTo>
                  <a:lnTo>
                    <a:pt x="104" y="659"/>
                  </a:lnTo>
                  <a:lnTo>
                    <a:pt x="120" y="634"/>
                  </a:lnTo>
                  <a:close/>
                  <a:moveTo>
                    <a:pt x="95" y="673"/>
                  </a:moveTo>
                  <a:lnTo>
                    <a:pt x="100" y="679"/>
                  </a:lnTo>
                  <a:lnTo>
                    <a:pt x="88" y="682"/>
                  </a:lnTo>
                  <a:lnTo>
                    <a:pt x="95" y="673"/>
                  </a:lnTo>
                  <a:close/>
                  <a:moveTo>
                    <a:pt x="317" y="114"/>
                  </a:moveTo>
                  <a:lnTo>
                    <a:pt x="303" y="112"/>
                  </a:lnTo>
                  <a:lnTo>
                    <a:pt x="299" y="95"/>
                  </a:lnTo>
                  <a:lnTo>
                    <a:pt x="290" y="104"/>
                  </a:lnTo>
                  <a:lnTo>
                    <a:pt x="284" y="131"/>
                  </a:lnTo>
                  <a:lnTo>
                    <a:pt x="290" y="146"/>
                  </a:lnTo>
                  <a:lnTo>
                    <a:pt x="294" y="143"/>
                  </a:lnTo>
                  <a:lnTo>
                    <a:pt x="303" y="156"/>
                  </a:lnTo>
                  <a:lnTo>
                    <a:pt x="287" y="151"/>
                  </a:lnTo>
                  <a:lnTo>
                    <a:pt x="270" y="157"/>
                  </a:lnTo>
                  <a:lnTo>
                    <a:pt x="270" y="157"/>
                  </a:lnTo>
                  <a:lnTo>
                    <a:pt x="270" y="150"/>
                  </a:lnTo>
                  <a:lnTo>
                    <a:pt x="261" y="146"/>
                  </a:lnTo>
                  <a:lnTo>
                    <a:pt x="255" y="134"/>
                  </a:lnTo>
                  <a:lnTo>
                    <a:pt x="206" y="111"/>
                  </a:lnTo>
                  <a:lnTo>
                    <a:pt x="193" y="128"/>
                  </a:lnTo>
                  <a:lnTo>
                    <a:pt x="185" y="120"/>
                  </a:lnTo>
                  <a:lnTo>
                    <a:pt x="180" y="124"/>
                  </a:lnTo>
                  <a:lnTo>
                    <a:pt x="195" y="134"/>
                  </a:lnTo>
                  <a:lnTo>
                    <a:pt x="192" y="172"/>
                  </a:lnTo>
                  <a:lnTo>
                    <a:pt x="186" y="172"/>
                  </a:lnTo>
                  <a:lnTo>
                    <a:pt x="162" y="137"/>
                  </a:lnTo>
                  <a:lnTo>
                    <a:pt x="123" y="125"/>
                  </a:lnTo>
                  <a:lnTo>
                    <a:pt x="107" y="128"/>
                  </a:lnTo>
                  <a:lnTo>
                    <a:pt x="97" y="110"/>
                  </a:lnTo>
                  <a:lnTo>
                    <a:pt x="85" y="111"/>
                  </a:lnTo>
                  <a:lnTo>
                    <a:pt x="78" y="101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29" y="7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9" y="0"/>
                  </a:lnTo>
                  <a:lnTo>
                    <a:pt x="41" y="10"/>
                  </a:lnTo>
                  <a:lnTo>
                    <a:pt x="71" y="16"/>
                  </a:lnTo>
                  <a:lnTo>
                    <a:pt x="90" y="26"/>
                  </a:lnTo>
                  <a:lnTo>
                    <a:pt x="127" y="27"/>
                  </a:lnTo>
                  <a:lnTo>
                    <a:pt x="136" y="43"/>
                  </a:lnTo>
                  <a:lnTo>
                    <a:pt x="149" y="46"/>
                  </a:lnTo>
                  <a:lnTo>
                    <a:pt x="159" y="58"/>
                  </a:lnTo>
                  <a:lnTo>
                    <a:pt x="180" y="56"/>
                  </a:lnTo>
                  <a:lnTo>
                    <a:pt x="209" y="43"/>
                  </a:lnTo>
                  <a:lnTo>
                    <a:pt x="215" y="59"/>
                  </a:lnTo>
                  <a:lnTo>
                    <a:pt x="231" y="52"/>
                  </a:lnTo>
                  <a:lnTo>
                    <a:pt x="241" y="58"/>
                  </a:lnTo>
                  <a:lnTo>
                    <a:pt x="254" y="43"/>
                  </a:lnTo>
                  <a:lnTo>
                    <a:pt x="286" y="49"/>
                  </a:lnTo>
                  <a:lnTo>
                    <a:pt x="293" y="35"/>
                  </a:lnTo>
                  <a:lnTo>
                    <a:pt x="302" y="40"/>
                  </a:lnTo>
                  <a:lnTo>
                    <a:pt x="310" y="38"/>
                  </a:lnTo>
                  <a:lnTo>
                    <a:pt x="313" y="45"/>
                  </a:lnTo>
                  <a:lnTo>
                    <a:pt x="330" y="45"/>
                  </a:lnTo>
                  <a:lnTo>
                    <a:pt x="330" y="4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56" y="98"/>
                  </a:lnTo>
                  <a:lnTo>
                    <a:pt x="346" y="104"/>
                  </a:lnTo>
                  <a:lnTo>
                    <a:pt x="353" y="111"/>
                  </a:lnTo>
                  <a:lnTo>
                    <a:pt x="338" y="121"/>
                  </a:lnTo>
                  <a:lnTo>
                    <a:pt x="317" y="114"/>
                  </a:lnTo>
                  <a:close/>
                  <a:moveTo>
                    <a:pt x="217" y="791"/>
                  </a:moveTo>
                  <a:lnTo>
                    <a:pt x="221" y="783"/>
                  </a:lnTo>
                  <a:lnTo>
                    <a:pt x="221" y="774"/>
                  </a:lnTo>
                  <a:lnTo>
                    <a:pt x="211" y="764"/>
                  </a:lnTo>
                  <a:lnTo>
                    <a:pt x="193" y="767"/>
                  </a:lnTo>
                  <a:lnTo>
                    <a:pt x="186" y="784"/>
                  </a:lnTo>
                  <a:lnTo>
                    <a:pt x="191" y="796"/>
                  </a:lnTo>
                  <a:lnTo>
                    <a:pt x="202" y="797"/>
                  </a:lnTo>
                  <a:lnTo>
                    <a:pt x="217" y="791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3609955" y="4414549"/>
              <a:ext cx="203200" cy="155575"/>
            </a:xfrm>
            <a:custGeom>
              <a:avLst/>
              <a:gdLst>
                <a:gd name="T0" fmla="*/ 340 w 386"/>
                <a:gd name="T1" fmla="*/ 193 h 294"/>
                <a:gd name="T2" fmla="*/ 321 w 386"/>
                <a:gd name="T3" fmla="*/ 216 h 294"/>
                <a:gd name="T4" fmla="*/ 277 w 386"/>
                <a:gd name="T5" fmla="*/ 245 h 294"/>
                <a:gd name="T6" fmla="*/ 249 w 386"/>
                <a:gd name="T7" fmla="*/ 281 h 294"/>
                <a:gd name="T8" fmla="*/ 229 w 386"/>
                <a:gd name="T9" fmla="*/ 288 h 294"/>
                <a:gd name="T10" fmla="*/ 229 w 386"/>
                <a:gd name="T11" fmla="*/ 294 h 294"/>
                <a:gd name="T12" fmla="*/ 190 w 386"/>
                <a:gd name="T13" fmla="*/ 291 h 294"/>
                <a:gd name="T14" fmla="*/ 174 w 386"/>
                <a:gd name="T15" fmla="*/ 261 h 294"/>
                <a:gd name="T16" fmla="*/ 179 w 386"/>
                <a:gd name="T17" fmla="*/ 236 h 294"/>
                <a:gd name="T18" fmla="*/ 141 w 386"/>
                <a:gd name="T19" fmla="*/ 199 h 294"/>
                <a:gd name="T20" fmla="*/ 120 w 386"/>
                <a:gd name="T21" fmla="*/ 180 h 294"/>
                <a:gd name="T22" fmla="*/ 108 w 386"/>
                <a:gd name="T23" fmla="*/ 174 h 294"/>
                <a:gd name="T24" fmla="*/ 89 w 386"/>
                <a:gd name="T25" fmla="*/ 192 h 294"/>
                <a:gd name="T26" fmla="*/ 63 w 386"/>
                <a:gd name="T27" fmla="*/ 170 h 294"/>
                <a:gd name="T28" fmla="*/ 7 w 386"/>
                <a:gd name="T29" fmla="*/ 164 h 294"/>
                <a:gd name="T30" fmla="*/ 0 w 386"/>
                <a:gd name="T31" fmla="*/ 154 h 294"/>
                <a:gd name="T32" fmla="*/ 10 w 386"/>
                <a:gd name="T33" fmla="*/ 119 h 294"/>
                <a:gd name="T34" fmla="*/ 11 w 386"/>
                <a:gd name="T35" fmla="*/ 98 h 294"/>
                <a:gd name="T36" fmla="*/ 22 w 386"/>
                <a:gd name="T37" fmla="*/ 94 h 294"/>
                <a:gd name="T38" fmla="*/ 43 w 386"/>
                <a:gd name="T39" fmla="*/ 70 h 294"/>
                <a:gd name="T40" fmla="*/ 58 w 386"/>
                <a:gd name="T41" fmla="*/ 65 h 294"/>
                <a:gd name="T42" fmla="*/ 97 w 386"/>
                <a:gd name="T43" fmla="*/ 55 h 294"/>
                <a:gd name="T44" fmla="*/ 121 w 386"/>
                <a:gd name="T45" fmla="*/ 72 h 294"/>
                <a:gd name="T46" fmla="*/ 164 w 386"/>
                <a:gd name="T47" fmla="*/ 53 h 294"/>
                <a:gd name="T48" fmla="*/ 169 w 386"/>
                <a:gd name="T49" fmla="*/ 39 h 294"/>
                <a:gd name="T50" fmla="*/ 213 w 386"/>
                <a:gd name="T51" fmla="*/ 26 h 294"/>
                <a:gd name="T52" fmla="*/ 246 w 386"/>
                <a:gd name="T53" fmla="*/ 24 h 294"/>
                <a:gd name="T54" fmla="*/ 274 w 386"/>
                <a:gd name="T55" fmla="*/ 32 h 294"/>
                <a:gd name="T56" fmla="*/ 277 w 386"/>
                <a:gd name="T57" fmla="*/ 14 h 294"/>
                <a:gd name="T58" fmla="*/ 327 w 386"/>
                <a:gd name="T59" fmla="*/ 17 h 294"/>
                <a:gd name="T60" fmla="*/ 329 w 386"/>
                <a:gd name="T61" fmla="*/ 79 h 294"/>
                <a:gd name="T62" fmla="*/ 339 w 386"/>
                <a:gd name="T63" fmla="*/ 108 h 294"/>
                <a:gd name="T64" fmla="*/ 356 w 386"/>
                <a:gd name="T65" fmla="*/ 118 h 294"/>
                <a:gd name="T66" fmla="*/ 357 w 386"/>
                <a:gd name="T67" fmla="*/ 131 h 294"/>
                <a:gd name="T68" fmla="*/ 367 w 386"/>
                <a:gd name="T69" fmla="*/ 143 h 294"/>
                <a:gd name="T70" fmla="*/ 343 w 386"/>
                <a:gd name="T71" fmla="*/ 166 h 294"/>
                <a:gd name="T72" fmla="*/ 383 w 386"/>
                <a:gd name="T73" fmla="*/ 170 h 294"/>
                <a:gd name="T74" fmla="*/ 378 w 386"/>
                <a:gd name="T75" fmla="*/ 17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294">
                  <a:moveTo>
                    <a:pt x="378" y="177"/>
                  </a:moveTo>
                  <a:lnTo>
                    <a:pt x="340" y="193"/>
                  </a:lnTo>
                  <a:lnTo>
                    <a:pt x="324" y="207"/>
                  </a:lnTo>
                  <a:lnTo>
                    <a:pt x="321" y="216"/>
                  </a:lnTo>
                  <a:lnTo>
                    <a:pt x="298" y="233"/>
                  </a:lnTo>
                  <a:lnTo>
                    <a:pt x="277" y="245"/>
                  </a:lnTo>
                  <a:lnTo>
                    <a:pt x="261" y="249"/>
                  </a:lnTo>
                  <a:lnTo>
                    <a:pt x="249" y="281"/>
                  </a:lnTo>
                  <a:lnTo>
                    <a:pt x="233" y="281"/>
                  </a:lnTo>
                  <a:lnTo>
                    <a:pt x="229" y="288"/>
                  </a:lnTo>
                  <a:lnTo>
                    <a:pt x="233" y="291"/>
                  </a:lnTo>
                  <a:lnTo>
                    <a:pt x="229" y="294"/>
                  </a:lnTo>
                  <a:lnTo>
                    <a:pt x="229" y="294"/>
                  </a:lnTo>
                  <a:lnTo>
                    <a:pt x="190" y="291"/>
                  </a:lnTo>
                  <a:lnTo>
                    <a:pt x="176" y="269"/>
                  </a:lnTo>
                  <a:lnTo>
                    <a:pt x="174" y="261"/>
                  </a:lnTo>
                  <a:lnTo>
                    <a:pt x="183" y="251"/>
                  </a:lnTo>
                  <a:lnTo>
                    <a:pt x="179" y="236"/>
                  </a:lnTo>
                  <a:lnTo>
                    <a:pt x="144" y="235"/>
                  </a:lnTo>
                  <a:lnTo>
                    <a:pt x="141" y="199"/>
                  </a:lnTo>
                  <a:lnTo>
                    <a:pt x="133" y="177"/>
                  </a:lnTo>
                  <a:lnTo>
                    <a:pt x="120" y="180"/>
                  </a:lnTo>
                  <a:lnTo>
                    <a:pt x="115" y="171"/>
                  </a:lnTo>
                  <a:lnTo>
                    <a:pt x="108" y="174"/>
                  </a:lnTo>
                  <a:lnTo>
                    <a:pt x="101" y="189"/>
                  </a:lnTo>
                  <a:lnTo>
                    <a:pt x="89" y="192"/>
                  </a:lnTo>
                  <a:lnTo>
                    <a:pt x="75" y="186"/>
                  </a:lnTo>
                  <a:lnTo>
                    <a:pt x="63" y="170"/>
                  </a:lnTo>
                  <a:lnTo>
                    <a:pt x="32" y="173"/>
                  </a:lnTo>
                  <a:lnTo>
                    <a:pt x="7" y="16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38"/>
                  </a:lnTo>
                  <a:lnTo>
                    <a:pt x="10" y="119"/>
                  </a:lnTo>
                  <a:lnTo>
                    <a:pt x="6" y="111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22" y="94"/>
                  </a:lnTo>
                  <a:lnTo>
                    <a:pt x="24" y="85"/>
                  </a:lnTo>
                  <a:lnTo>
                    <a:pt x="43" y="70"/>
                  </a:lnTo>
                  <a:lnTo>
                    <a:pt x="53" y="73"/>
                  </a:lnTo>
                  <a:lnTo>
                    <a:pt x="58" y="65"/>
                  </a:lnTo>
                  <a:lnTo>
                    <a:pt x="72" y="59"/>
                  </a:lnTo>
                  <a:lnTo>
                    <a:pt x="97" y="55"/>
                  </a:lnTo>
                  <a:lnTo>
                    <a:pt x="112" y="72"/>
                  </a:lnTo>
                  <a:lnTo>
                    <a:pt x="121" y="72"/>
                  </a:lnTo>
                  <a:lnTo>
                    <a:pt x="141" y="56"/>
                  </a:lnTo>
                  <a:lnTo>
                    <a:pt x="164" y="53"/>
                  </a:lnTo>
                  <a:lnTo>
                    <a:pt x="170" y="47"/>
                  </a:lnTo>
                  <a:lnTo>
                    <a:pt x="169" y="39"/>
                  </a:lnTo>
                  <a:lnTo>
                    <a:pt x="182" y="29"/>
                  </a:lnTo>
                  <a:lnTo>
                    <a:pt x="213" y="26"/>
                  </a:lnTo>
                  <a:lnTo>
                    <a:pt x="242" y="30"/>
                  </a:lnTo>
                  <a:lnTo>
                    <a:pt x="246" y="24"/>
                  </a:lnTo>
                  <a:lnTo>
                    <a:pt x="267" y="36"/>
                  </a:lnTo>
                  <a:lnTo>
                    <a:pt x="274" y="32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327" y="0"/>
                  </a:lnTo>
                  <a:lnTo>
                    <a:pt x="327" y="17"/>
                  </a:lnTo>
                  <a:lnTo>
                    <a:pt x="342" y="26"/>
                  </a:lnTo>
                  <a:lnTo>
                    <a:pt x="329" y="79"/>
                  </a:lnTo>
                  <a:lnTo>
                    <a:pt x="330" y="99"/>
                  </a:lnTo>
                  <a:lnTo>
                    <a:pt x="339" y="108"/>
                  </a:lnTo>
                  <a:lnTo>
                    <a:pt x="344" y="98"/>
                  </a:lnTo>
                  <a:lnTo>
                    <a:pt x="356" y="118"/>
                  </a:lnTo>
                  <a:lnTo>
                    <a:pt x="367" y="124"/>
                  </a:lnTo>
                  <a:lnTo>
                    <a:pt x="357" y="131"/>
                  </a:lnTo>
                  <a:lnTo>
                    <a:pt x="370" y="134"/>
                  </a:lnTo>
                  <a:lnTo>
                    <a:pt x="367" y="143"/>
                  </a:lnTo>
                  <a:lnTo>
                    <a:pt x="344" y="160"/>
                  </a:lnTo>
                  <a:lnTo>
                    <a:pt x="343" y="166"/>
                  </a:lnTo>
                  <a:lnTo>
                    <a:pt x="347" y="170"/>
                  </a:lnTo>
                  <a:lnTo>
                    <a:pt x="383" y="170"/>
                  </a:lnTo>
                  <a:lnTo>
                    <a:pt x="386" y="174"/>
                  </a:lnTo>
                  <a:lnTo>
                    <a:pt x="378" y="17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13511530" y="4101812"/>
              <a:ext cx="258763" cy="127000"/>
            </a:xfrm>
            <a:custGeom>
              <a:avLst/>
              <a:gdLst>
                <a:gd name="T0" fmla="*/ 93 w 489"/>
                <a:gd name="T1" fmla="*/ 69 h 242"/>
                <a:gd name="T2" fmla="*/ 110 w 489"/>
                <a:gd name="T3" fmla="*/ 51 h 242"/>
                <a:gd name="T4" fmla="*/ 159 w 489"/>
                <a:gd name="T5" fmla="*/ 36 h 242"/>
                <a:gd name="T6" fmla="*/ 218 w 489"/>
                <a:gd name="T7" fmla="*/ 49 h 242"/>
                <a:gd name="T8" fmla="*/ 290 w 489"/>
                <a:gd name="T9" fmla="*/ 37 h 242"/>
                <a:gd name="T10" fmla="*/ 349 w 489"/>
                <a:gd name="T11" fmla="*/ 37 h 242"/>
                <a:gd name="T12" fmla="*/ 410 w 489"/>
                <a:gd name="T13" fmla="*/ 10 h 242"/>
                <a:gd name="T14" fmla="*/ 426 w 489"/>
                <a:gd name="T15" fmla="*/ 2 h 242"/>
                <a:gd name="T16" fmla="*/ 436 w 489"/>
                <a:gd name="T17" fmla="*/ 0 h 242"/>
                <a:gd name="T18" fmla="*/ 456 w 489"/>
                <a:gd name="T19" fmla="*/ 23 h 242"/>
                <a:gd name="T20" fmla="*/ 462 w 489"/>
                <a:gd name="T21" fmla="*/ 74 h 242"/>
                <a:gd name="T22" fmla="*/ 473 w 489"/>
                <a:gd name="T23" fmla="*/ 100 h 242"/>
                <a:gd name="T24" fmla="*/ 485 w 489"/>
                <a:gd name="T25" fmla="*/ 126 h 242"/>
                <a:gd name="T26" fmla="*/ 459 w 489"/>
                <a:gd name="T27" fmla="*/ 167 h 242"/>
                <a:gd name="T28" fmla="*/ 449 w 489"/>
                <a:gd name="T29" fmla="*/ 162 h 242"/>
                <a:gd name="T30" fmla="*/ 418 w 489"/>
                <a:gd name="T31" fmla="*/ 180 h 242"/>
                <a:gd name="T32" fmla="*/ 397 w 489"/>
                <a:gd name="T33" fmla="*/ 177 h 242"/>
                <a:gd name="T34" fmla="*/ 361 w 489"/>
                <a:gd name="T35" fmla="*/ 183 h 242"/>
                <a:gd name="T36" fmla="*/ 355 w 489"/>
                <a:gd name="T37" fmla="*/ 164 h 242"/>
                <a:gd name="T38" fmla="*/ 354 w 489"/>
                <a:gd name="T39" fmla="*/ 145 h 242"/>
                <a:gd name="T40" fmla="*/ 323 w 489"/>
                <a:gd name="T41" fmla="*/ 138 h 242"/>
                <a:gd name="T42" fmla="*/ 306 w 489"/>
                <a:gd name="T43" fmla="*/ 131 h 242"/>
                <a:gd name="T44" fmla="*/ 282 w 489"/>
                <a:gd name="T45" fmla="*/ 122 h 242"/>
                <a:gd name="T46" fmla="*/ 260 w 489"/>
                <a:gd name="T47" fmla="*/ 141 h 242"/>
                <a:gd name="T48" fmla="*/ 245 w 489"/>
                <a:gd name="T49" fmla="*/ 160 h 242"/>
                <a:gd name="T50" fmla="*/ 217 w 489"/>
                <a:gd name="T51" fmla="*/ 129 h 242"/>
                <a:gd name="T52" fmla="*/ 163 w 489"/>
                <a:gd name="T53" fmla="*/ 118 h 242"/>
                <a:gd name="T54" fmla="*/ 132 w 489"/>
                <a:gd name="T55" fmla="*/ 165 h 242"/>
                <a:gd name="T56" fmla="*/ 132 w 489"/>
                <a:gd name="T57" fmla="*/ 184 h 242"/>
                <a:gd name="T58" fmla="*/ 96 w 489"/>
                <a:gd name="T59" fmla="*/ 187 h 242"/>
                <a:gd name="T60" fmla="*/ 97 w 489"/>
                <a:gd name="T61" fmla="*/ 214 h 242"/>
                <a:gd name="T62" fmla="*/ 57 w 489"/>
                <a:gd name="T63" fmla="*/ 221 h 242"/>
                <a:gd name="T64" fmla="*/ 47 w 489"/>
                <a:gd name="T65" fmla="*/ 242 h 242"/>
                <a:gd name="T66" fmla="*/ 39 w 489"/>
                <a:gd name="T67" fmla="*/ 233 h 242"/>
                <a:gd name="T68" fmla="*/ 0 w 489"/>
                <a:gd name="T69" fmla="*/ 234 h 242"/>
                <a:gd name="T70" fmla="*/ 5 w 489"/>
                <a:gd name="T71" fmla="*/ 206 h 242"/>
                <a:gd name="T72" fmla="*/ 16 w 489"/>
                <a:gd name="T73" fmla="*/ 181 h 242"/>
                <a:gd name="T74" fmla="*/ 5 w 489"/>
                <a:gd name="T75" fmla="*/ 174 h 242"/>
                <a:gd name="T76" fmla="*/ 55 w 489"/>
                <a:gd name="T77" fmla="*/ 119 h 242"/>
                <a:gd name="T78" fmla="*/ 67 w 489"/>
                <a:gd name="T79" fmla="*/ 6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242">
                  <a:moveTo>
                    <a:pt x="67" y="64"/>
                  </a:moveTo>
                  <a:lnTo>
                    <a:pt x="93" y="69"/>
                  </a:lnTo>
                  <a:lnTo>
                    <a:pt x="101" y="66"/>
                  </a:lnTo>
                  <a:lnTo>
                    <a:pt x="110" y="51"/>
                  </a:lnTo>
                  <a:lnTo>
                    <a:pt x="127" y="41"/>
                  </a:lnTo>
                  <a:lnTo>
                    <a:pt x="159" y="36"/>
                  </a:lnTo>
                  <a:lnTo>
                    <a:pt x="185" y="46"/>
                  </a:lnTo>
                  <a:lnTo>
                    <a:pt x="218" y="49"/>
                  </a:lnTo>
                  <a:lnTo>
                    <a:pt x="279" y="44"/>
                  </a:lnTo>
                  <a:lnTo>
                    <a:pt x="290" y="37"/>
                  </a:lnTo>
                  <a:lnTo>
                    <a:pt x="316" y="41"/>
                  </a:lnTo>
                  <a:lnTo>
                    <a:pt x="349" y="37"/>
                  </a:lnTo>
                  <a:lnTo>
                    <a:pt x="400" y="24"/>
                  </a:lnTo>
                  <a:lnTo>
                    <a:pt x="410" y="10"/>
                  </a:lnTo>
                  <a:lnTo>
                    <a:pt x="423" y="10"/>
                  </a:lnTo>
                  <a:lnTo>
                    <a:pt x="426" y="2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49" y="10"/>
                  </a:lnTo>
                  <a:lnTo>
                    <a:pt x="456" y="23"/>
                  </a:lnTo>
                  <a:lnTo>
                    <a:pt x="453" y="41"/>
                  </a:lnTo>
                  <a:lnTo>
                    <a:pt x="462" y="74"/>
                  </a:lnTo>
                  <a:lnTo>
                    <a:pt x="476" y="82"/>
                  </a:lnTo>
                  <a:lnTo>
                    <a:pt x="473" y="100"/>
                  </a:lnTo>
                  <a:lnTo>
                    <a:pt x="488" y="118"/>
                  </a:lnTo>
                  <a:lnTo>
                    <a:pt x="485" y="126"/>
                  </a:lnTo>
                  <a:lnTo>
                    <a:pt x="489" y="147"/>
                  </a:lnTo>
                  <a:lnTo>
                    <a:pt x="459" y="167"/>
                  </a:lnTo>
                  <a:lnTo>
                    <a:pt x="449" y="162"/>
                  </a:lnTo>
                  <a:lnTo>
                    <a:pt x="449" y="162"/>
                  </a:lnTo>
                  <a:lnTo>
                    <a:pt x="443" y="158"/>
                  </a:lnTo>
                  <a:lnTo>
                    <a:pt x="418" y="180"/>
                  </a:lnTo>
                  <a:lnTo>
                    <a:pt x="405" y="181"/>
                  </a:lnTo>
                  <a:lnTo>
                    <a:pt x="397" y="177"/>
                  </a:lnTo>
                  <a:lnTo>
                    <a:pt x="369" y="194"/>
                  </a:lnTo>
                  <a:lnTo>
                    <a:pt x="361" y="183"/>
                  </a:lnTo>
                  <a:lnTo>
                    <a:pt x="364" y="170"/>
                  </a:lnTo>
                  <a:lnTo>
                    <a:pt x="355" y="164"/>
                  </a:lnTo>
                  <a:lnTo>
                    <a:pt x="358" y="152"/>
                  </a:lnTo>
                  <a:lnTo>
                    <a:pt x="354" y="145"/>
                  </a:lnTo>
                  <a:lnTo>
                    <a:pt x="341" y="135"/>
                  </a:lnTo>
                  <a:lnTo>
                    <a:pt x="323" y="138"/>
                  </a:lnTo>
                  <a:lnTo>
                    <a:pt x="310" y="134"/>
                  </a:lnTo>
                  <a:lnTo>
                    <a:pt x="306" y="131"/>
                  </a:lnTo>
                  <a:lnTo>
                    <a:pt x="309" y="115"/>
                  </a:lnTo>
                  <a:lnTo>
                    <a:pt x="282" y="122"/>
                  </a:lnTo>
                  <a:lnTo>
                    <a:pt x="282" y="131"/>
                  </a:lnTo>
                  <a:lnTo>
                    <a:pt x="260" y="141"/>
                  </a:lnTo>
                  <a:lnTo>
                    <a:pt x="257" y="149"/>
                  </a:lnTo>
                  <a:lnTo>
                    <a:pt x="245" y="160"/>
                  </a:lnTo>
                  <a:lnTo>
                    <a:pt x="235" y="142"/>
                  </a:lnTo>
                  <a:lnTo>
                    <a:pt x="217" y="129"/>
                  </a:lnTo>
                  <a:lnTo>
                    <a:pt x="194" y="129"/>
                  </a:lnTo>
                  <a:lnTo>
                    <a:pt x="163" y="118"/>
                  </a:lnTo>
                  <a:lnTo>
                    <a:pt x="149" y="161"/>
                  </a:lnTo>
                  <a:lnTo>
                    <a:pt x="132" y="165"/>
                  </a:lnTo>
                  <a:lnTo>
                    <a:pt x="136" y="174"/>
                  </a:lnTo>
                  <a:lnTo>
                    <a:pt x="132" y="184"/>
                  </a:lnTo>
                  <a:lnTo>
                    <a:pt x="110" y="193"/>
                  </a:lnTo>
                  <a:lnTo>
                    <a:pt x="96" y="187"/>
                  </a:lnTo>
                  <a:lnTo>
                    <a:pt x="91" y="193"/>
                  </a:lnTo>
                  <a:lnTo>
                    <a:pt x="97" y="214"/>
                  </a:lnTo>
                  <a:lnTo>
                    <a:pt x="64" y="226"/>
                  </a:lnTo>
                  <a:lnTo>
                    <a:pt x="57" y="221"/>
                  </a:lnTo>
                  <a:lnTo>
                    <a:pt x="52" y="237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9" y="233"/>
                  </a:lnTo>
                  <a:lnTo>
                    <a:pt x="0" y="239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5" y="206"/>
                  </a:lnTo>
                  <a:lnTo>
                    <a:pt x="21" y="194"/>
                  </a:lnTo>
                  <a:lnTo>
                    <a:pt x="16" y="181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61" y="148"/>
                  </a:lnTo>
                  <a:lnTo>
                    <a:pt x="55" y="119"/>
                  </a:lnTo>
                  <a:lnTo>
                    <a:pt x="62" y="108"/>
                  </a:lnTo>
                  <a:lnTo>
                    <a:pt x="67" y="6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14195743" y="3784312"/>
              <a:ext cx="184150" cy="165100"/>
            </a:xfrm>
            <a:custGeom>
              <a:avLst/>
              <a:gdLst>
                <a:gd name="T0" fmla="*/ 143 w 349"/>
                <a:gd name="T1" fmla="*/ 99 h 313"/>
                <a:gd name="T2" fmla="*/ 196 w 349"/>
                <a:gd name="T3" fmla="*/ 97 h 313"/>
                <a:gd name="T4" fmla="*/ 224 w 349"/>
                <a:gd name="T5" fmla="*/ 58 h 313"/>
                <a:gd name="T6" fmla="*/ 229 w 349"/>
                <a:gd name="T7" fmla="*/ 23 h 313"/>
                <a:gd name="T8" fmla="*/ 303 w 349"/>
                <a:gd name="T9" fmla="*/ 0 h 313"/>
                <a:gd name="T10" fmla="*/ 316 w 349"/>
                <a:gd name="T11" fmla="*/ 14 h 313"/>
                <a:gd name="T12" fmla="*/ 332 w 349"/>
                <a:gd name="T13" fmla="*/ 40 h 313"/>
                <a:gd name="T14" fmla="*/ 339 w 349"/>
                <a:gd name="T15" fmla="*/ 65 h 313"/>
                <a:gd name="T16" fmla="*/ 349 w 349"/>
                <a:gd name="T17" fmla="*/ 95 h 313"/>
                <a:gd name="T18" fmla="*/ 324 w 349"/>
                <a:gd name="T19" fmla="*/ 183 h 313"/>
                <a:gd name="T20" fmla="*/ 326 w 349"/>
                <a:gd name="T21" fmla="*/ 197 h 313"/>
                <a:gd name="T22" fmla="*/ 317 w 349"/>
                <a:gd name="T23" fmla="*/ 209 h 313"/>
                <a:gd name="T24" fmla="*/ 310 w 349"/>
                <a:gd name="T25" fmla="*/ 232 h 313"/>
                <a:gd name="T26" fmla="*/ 287 w 349"/>
                <a:gd name="T27" fmla="*/ 262 h 313"/>
                <a:gd name="T28" fmla="*/ 270 w 349"/>
                <a:gd name="T29" fmla="*/ 261 h 313"/>
                <a:gd name="T30" fmla="*/ 242 w 349"/>
                <a:gd name="T31" fmla="*/ 252 h 313"/>
                <a:gd name="T32" fmla="*/ 216 w 349"/>
                <a:gd name="T33" fmla="*/ 232 h 313"/>
                <a:gd name="T34" fmla="*/ 188 w 349"/>
                <a:gd name="T35" fmla="*/ 245 h 313"/>
                <a:gd name="T36" fmla="*/ 177 w 349"/>
                <a:gd name="T37" fmla="*/ 229 h 313"/>
                <a:gd name="T38" fmla="*/ 146 w 349"/>
                <a:gd name="T39" fmla="*/ 233 h 313"/>
                <a:gd name="T40" fmla="*/ 98 w 349"/>
                <a:gd name="T41" fmla="*/ 270 h 313"/>
                <a:gd name="T42" fmla="*/ 69 w 349"/>
                <a:gd name="T43" fmla="*/ 313 h 313"/>
                <a:gd name="T44" fmla="*/ 68 w 349"/>
                <a:gd name="T45" fmla="*/ 298 h 313"/>
                <a:gd name="T46" fmla="*/ 45 w 349"/>
                <a:gd name="T47" fmla="*/ 275 h 313"/>
                <a:gd name="T48" fmla="*/ 35 w 349"/>
                <a:gd name="T49" fmla="*/ 271 h 313"/>
                <a:gd name="T50" fmla="*/ 15 w 349"/>
                <a:gd name="T51" fmla="*/ 300 h 313"/>
                <a:gd name="T52" fmla="*/ 5 w 349"/>
                <a:gd name="T53" fmla="*/ 301 h 313"/>
                <a:gd name="T54" fmla="*/ 7 w 349"/>
                <a:gd name="T55" fmla="*/ 278 h 313"/>
                <a:gd name="T56" fmla="*/ 13 w 349"/>
                <a:gd name="T57" fmla="*/ 190 h 313"/>
                <a:gd name="T58" fmla="*/ 2 w 349"/>
                <a:gd name="T59" fmla="*/ 160 h 313"/>
                <a:gd name="T60" fmla="*/ 12 w 349"/>
                <a:gd name="T61" fmla="*/ 130 h 313"/>
                <a:gd name="T62" fmla="*/ 23 w 349"/>
                <a:gd name="T63" fmla="*/ 99 h 313"/>
                <a:gd name="T64" fmla="*/ 59 w 349"/>
                <a:gd name="T65" fmla="*/ 13 h 313"/>
                <a:gd name="T66" fmla="*/ 95 w 349"/>
                <a:gd name="T67" fmla="*/ 10 h 313"/>
                <a:gd name="T68" fmla="*/ 72 w 349"/>
                <a:gd name="T69" fmla="*/ 50 h 313"/>
                <a:gd name="T70" fmla="*/ 110 w 349"/>
                <a:gd name="T71" fmla="*/ 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9" h="313">
                  <a:moveTo>
                    <a:pt x="120" y="86"/>
                  </a:moveTo>
                  <a:lnTo>
                    <a:pt x="143" y="99"/>
                  </a:lnTo>
                  <a:lnTo>
                    <a:pt x="160" y="95"/>
                  </a:lnTo>
                  <a:lnTo>
                    <a:pt x="196" y="97"/>
                  </a:lnTo>
                  <a:lnTo>
                    <a:pt x="216" y="76"/>
                  </a:lnTo>
                  <a:lnTo>
                    <a:pt x="224" y="58"/>
                  </a:lnTo>
                  <a:lnTo>
                    <a:pt x="222" y="36"/>
                  </a:lnTo>
                  <a:lnTo>
                    <a:pt x="229" y="23"/>
                  </a:lnTo>
                  <a:lnTo>
                    <a:pt x="254" y="12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16" y="14"/>
                  </a:lnTo>
                  <a:lnTo>
                    <a:pt x="330" y="19"/>
                  </a:lnTo>
                  <a:lnTo>
                    <a:pt x="332" y="40"/>
                  </a:lnTo>
                  <a:lnTo>
                    <a:pt x="339" y="52"/>
                  </a:lnTo>
                  <a:lnTo>
                    <a:pt x="339" y="65"/>
                  </a:lnTo>
                  <a:lnTo>
                    <a:pt x="349" y="95"/>
                  </a:lnTo>
                  <a:lnTo>
                    <a:pt x="349" y="95"/>
                  </a:lnTo>
                  <a:lnTo>
                    <a:pt x="346" y="172"/>
                  </a:lnTo>
                  <a:lnTo>
                    <a:pt x="324" y="183"/>
                  </a:lnTo>
                  <a:lnTo>
                    <a:pt x="322" y="197"/>
                  </a:lnTo>
                  <a:lnTo>
                    <a:pt x="326" y="197"/>
                  </a:lnTo>
                  <a:lnTo>
                    <a:pt x="329" y="206"/>
                  </a:lnTo>
                  <a:lnTo>
                    <a:pt x="317" y="209"/>
                  </a:lnTo>
                  <a:lnTo>
                    <a:pt x="310" y="218"/>
                  </a:lnTo>
                  <a:lnTo>
                    <a:pt x="310" y="232"/>
                  </a:lnTo>
                  <a:lnTo>
                    <a:pt x="303" y="246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70" y="261"/>
                  </a:lnTo>
                  <a:lnTo>
                    <a:pt x="255" y="246"/>
                  </a:lnTo>
                  <a:lnTo>
                    <a:pt x="242" y="252"/>
                  </a:lnTo>
                  <a:lnTo>
                    <a:pt x="222" y="245"/>
                  </a:lnTo>
                  <a:lnTo>
                    <a:pt x="216" y="232"/>
                  </a:lnTo>
                  <a:lnTo>
                    <a:pt x="192" y="246"/>
                  </a:lnTo>
                  <a:lnTo>
                    <a:pt x="188" y="245"/>
                  </a:lnTo>
                  <a:lnTo>
                    <a:pt x="188" y="229"/>
                  </a:lnTo>
                  <a:lnTo>
                    <a:pt x="177" y="229"/>
                  </a:lnTo>
                  <a:lnTo>
                    <a:pt x="150" y="241"/>
                  </a:lnTo>
                  <a:lnTo>
                    <a:pt x="146" y="233"/>
                  </a:lnTo>
                  <a:lnTo>
                    <a:pt x="136" y="233"/>
                  </a:lnTo>
                  <a:lnTo>
                    <a:pt x="98" y="270"/>
                  </a:lnTo>
                  <a:lnTo>
                    <a:pt x="94" y="291"/>
                  </a:lnTo>
                  <a:lnTo>
                    <a:pt x="69" y="313"/>
                  </a:lnTo>
                  <a:lnTo>
                    <a:pt x="64" y="311"/>
                  </a:lnTo>
                  <a:lnTo>
                    <a:pt x="68" y="298"/>
                  </a:lnTo>
                  <a:lnTo>
                    <a:pt x="62" y="284"/>
                  </a:lnTo>
                  <a:lnTo>
                    <a:pt x="45" y="275"/>
                  </a:lnTo>
                  <a:lnTo>
                    <a:pt x="39" y="281"/>
                  </a:lnTo>
                  <a:lnTo>
                    <a:pt x="35" y="271"/>
                  </a:lnTo>
                  <a:lnTo>
                    <a:pt x="20" y="281"/>
                  </a:lnTo>
                  <a:lnTo>
                    <a:pt x="15" y="300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2" y="285"/>
                  </a:lnTo>
                  <a:lnTo>
                    <a:pt x="7" y="278"/>
                  </a:lnTo>
                  <a:lnTo>
                    <a:pt x="0" y="244"/>
                  </a:lnTo>
                  <a:lnTo>
                    <a:pt x="13" y="190"/>
                  </a:lnTo>
                  <a:lnTo>
                    <a:pt x="5" y="180"/>
                  </a:lnTo>
                  <a:lnTo>
                    <a:pt x="2" y="160"/>
                  </a:lnTo>
                  <a:lnTo>
                    <a:pt x="16" y="137"/>
                  </a:lnTo>
                  <a:lnTo>
                    <a:pt x="12" y="130"/>
                  </a:lnTo>
                  <a:lnTo>
                    <a:pt x="15" y="112"/>
                  </a:lnTo>
                  <a:lnTo>
                    <a:pt x="23" y="99"/>
                  </a:lnTo>
                  <a:lnTo>
                    <a:pt x="35" y="37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72" y="50"/>
                  </a:lnTo>
                  <a:lnTo>
                    <a:pt x="97" y="79"/>
                  </a:lnTo>
                  <a:lnTo>
                    <a:pt x="110" y="88"/>
                  </a:lnTo>
                  <a:lnTo>
                    <a:pt x="120" y="8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13871893" y="4382799"/>
              <a:ext cx="177800" cy="212725"/>
            </a:xfrm>
            <a:custGeom>
              <a:avLst/>
              <a:gdLst>
                <a:gd name="T0" fmla="*/ 262 w 337"/>
                <a:gd name="T1" fmla="*/ 376 h 402"/>
                <a:gd name="T2" fmla="*/ 258 w 337"/>
                <a:gd name="T3" fmla="*/ 401 h 402"/>
                <a:gd name="T4" fmla="*/ 245 w 337"/>
                <a:gd name="T5" fmla="*/ 397 h 402"/>
                <a:gd name="T6" fmla="*/ 236 w 337"/>
                <a:gd name="T7" fmla="*/ 385 h 402"/>
                <a:gd name="T8" fmla="*/ 161 w 337"/>
                <a:gd name="T9" fmla="*/ 365 h 402"/>
                <a:gd name="T10" fmla="*/ 116 w 337"/>
                <a:gd name="T11" fmla="*/ 329 h 402"/>
                <a:gd name="T12" fmla="*/ 96 w 337"/>
                <a:gd name="T13" fmla="*/ 304 h 402"/>
                <a:gd name="T14" fmla="*/ 119 w 337"/>
                <a:gd name="T15" fmla="*/ 284 h 402"/>
                <a:gd name="T16" fmla="*/ 46 w 337"/>
                <a:gd name="T17" fmla="*/ 241 h 402"/>
                <a:gd name="T18" fmla="*/ 20 w 337"/>
                <a:gd name="T19" fmla="*/ 208 h 402"/>
                <a:gd name="T20" fmla="*/ 3 w 337"/>
                <a:gd name="T21" fmla="*/ 172 h 402"/>
                <a:gd name="T22" fmla="*/ 40 w 337"/>
                <a:gd name="T23" fmla="*/ 149 h 402"/>
                <a:gd name="T24" fmla="*/ 7 w 337"/>
                <a:gd name="T25" fmla="*/ 131 h 402"/>
                <a:gd name="T26" fmla="*/ 23 w 337"/>
                <a:gd name="T27" fmla="*/ 104 h 402"/>
                <a:gd name="T28" fmla="*/ 44 w 337"/>
                <a:gd name="T29" fmla="*/ 100 h 402"/>
                <a:gd name="T30" fmla="*/ 29 w 337"/>
                <a:gd name="T31" fmla="*/ 82 h 402"/>
                <a:gd name="T32" fmla="*/ 3 w 337"/>
                <a:gd name="T33" fmla="*/ 41 h 402"/>
                <a:gd name="T34" fmla="*/ 11 w 337"/>
                <a:gd name="T35" fmla="*/ 29 h 402"/>
                <a:gd name="T36" fmla="*/ 17 w 337"/>
                <a:gd name="T37" fmla="*/ 31 h 402"/>
                <a:gd name="T38" fmla="*/ 27 w 337"/>
                <a:gd name="T39" fmla="*/ 48 h 402"/>
                <a:gd name="T40" fmla="*/ 67 w 337"/>
                <a:gd name="T41" fmla="*/ 31 h 402"/>
                <a:gd name="T42" fmla="*/ 134 w 337"/>
                <a:gd name="T43" fmla="*/ 15 h 402"/>
                <a:gd name="T44" fmla="*/ 184 w 337"/>
                <a:gd name="T45" fmla="*/ 3 h 402"/>
                <a:gd name="T46" fmla="*/ 209 w 337"/>
                <a:gd name="T47" fmla="*/ 0 h 402"/>
                <a:gd name="T48" fmla="*/ 219 w 337"/>
                <a:gd name="T49" fmla="*/ 44 h 402"/>
                <a:gd name="T50" fmla="*/ 239 w 337"/>
                <a:gd name="T51" fmla="*/ 64 h 402"/>
                <a:gd name="T52" fmla="*/ 217 w 337"/>
                <a:gd name="T53" fmla="*/ 68 h 402"/>
                <a:gd name="T54" fmla="*/ 207 w 337"/>
                <a:gd name="T55" fmla="*/ 87 h 402"/>
                <a:gd name="T56" fmla="*/ 174 w 337"/>
                <a:gd name="T57" fmla="*/ 123 h 402"/>
                <a:gd name="T58" fmla="*/ 191 w 337"/>
                <a:gd name="T59" fmla="*/ 150 h 402"/>
                <a:gd name="T60" fmla="*/ 201 w 337"/>
                <a:gd name="T61" fmla="*/ 163 h 402"/>
                <a:gd name="T62" fmla="*/ 193 w 337"/>
                <a:gd name="T63" fmla="*/ 205 h 402"/>
                <a:gd name="T64" fmla="*/ 204 w 337"/>
                <a:gd name="T65" fmla="*/ 218 h 402"/>
                <a:gd name="T66" fmla="*/ 236 w 337"/>
                <a:gd name="T67" fmla="*/ 205 h 402"/>
                <a:gd name="T68" fmla="*/ 285 w 337"/>
                <a:gd name="T69" fmla="*/ 206 h 402"/>
                <a:gd name="T70" fmla="*/ 284 w 337"/>
                <a:gd name="T71" fmla="*/ 241 h 402"/>
                <a:gd name="T72" fmla="*/ 337 w 337"/>
                <a:gd name="T73" fmla="*/ 281 h 402"/>
                <a:gd name="T74" fmla="*/ 331 w 337"/>
                <a:gd name="T75" fmla="*/ 290 h 402"/>
                <a:gd name="T76" fmla="*/ 311 w 337"/>
                <a:gd name="T77" fmla="*/ 314 h 402"/>
                <a:gd name="T78" fmla="*/ 320 w 337"/>
                <a:gd name="T79" fmla="*/ 335 h 402"/>
                <a:gd name="T80" fmla="*/ 282 w 337"/>
                <a:gd name="T81" fmla="*/ 3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402">
                  <a:moveTo>
                    <a:pt x="272" y="369"/>
                  </a:moveTo>
                  <a:lnTo>
                    <a:pt x="262" y="376"/>
                  </a:lnTo>
                  <a:lnTo>
                    <a:pt x="256" y="388"/>
                  </a:lnTo>
                  <a:lnTo>
                    <a:pt x="258" y="401"/>
                  </a:lnTo>
                  <a:lnTo>
                    <a:pt x="249" y="402"/>
                  </a:lnTo>
                  <a:lnTo>
                    <a:pt x="245" y="397"/>
                  </a:lnTo>
                  <a:lnTo>
                    <a:pt x="250" y="384"/>
                  </a:lnTo>
                  <a:lnTo>
                    <a:pt x="236" y="385"/>
                  </a:lnTo>
                  <a:lnTo>
                    <a:pt x="203" y="372"/>
                  </a:lnTo>
                  <a:lnTo>
                    <a:pt x="161" y="365"/>
                  </a:lnTo>
                  <a:lnTo>
                    <a:pt x="124" y="343"/>
                  </a:lnTo>
                  <a:lnTo>
                    <a:pt x="116" y="329"/>
                  </a:lnTo>
                  <a:lnTo>
                    <a:pt x="119" y="316"/>
                  </a:lnTo>
                  <a:lnTo>
                    <a:pt x="96" y="304"/>
                  </a:lnTo>
                  <a:lnTo>
                    <a:pt x="114" y="294"/>
                  </a:lnTo>
                  <a:lnTo>
                    <a:pt x="119" y="284"/>
                  </a:lnTo>
                  <a:lnTo>
                    <a:pt x="93" y="263"/>
                  </a:lnTo>
                  <a:lnTo>
                    <a:pt x="46" y="241"/>
                  </a:lnTo>
                  <a:lnTo>
                    <a:pt x="33" y="215"/>
                  </a:lnTo>
                  <a:lnTo>
                    <a:pt x="20" y="208"/>
                  </a:lnTo>
                  <a:lnTo>
                    <a:pt x="0" y="214"/>
                  </a:lnTo>
                  <a:lnTo>
                    <a:pt x="3" y="172"/>
                  </a:lnTo>
                  <a:lnTo>
                    <a:pt x="31" y="160"/>
                  </a:lnTo>
                  <a:lnTo>
                    <a:pt x="40" y="149"/>
                  </a:lnTo>
                  <a:lnTo>
                    <a:pt x="27" y="136"/>
                  </a:lnTo>
                  <a:lnTo>
                    <a:pt x="7" y="131"/>
                  </a:lnTo>
                  <a:lnTo>
                    <a:pt x="18" y="120"/>
                  </a:lnTo>
                  <a:lnTo>
                    <a:pt x="23" y="104"/>
                  </a:lnTo>
                  <a:lnTo>
                    <a:pt x="39" y="106"/>
                  </a:lnTo>
                  <a:lnTo>
                    <a:pt x="44" y="100"/>
                  </a:lnTo>
                  <a:lnTo>
                    <a:pt x="42" y="85"/>
                  </a:lnTo>
                  <a:lnTo>
                    <a:pt x="29" y="82"/>
                  </a:lnTo>
                  <a:lnTo>
                    <a:pt x="21" y="61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7" y="31"/>
                  </a:lnTo>
                  <a:lnTo>
                    <a:pt x="18" y="46"/>
                  </a:lnTo>
                  <a:lnTo>
                    <a:pt x="27" y="48"/>
                  </a:lnTo>
                  <a:lnTo>
                    <a:pt x="46" y="45"/>
                  </a:lnTo>
                  <a:lnTo>
                    <a:pt x="67" y="31"/>
                  </a:lnTo>
                  <a:lnTo>
                    <a:pt x="96" y="29"/>
                  </a:lnTo>
                  <a:lnTo>
                    <a:pt x="134" y="15"/>
                  </a:lnTo>
                  <a:lnTo>
                    <a:pt x="163" y="18"/>
                  </a:lnTo>
                  <a:lnTo>
                    <a:pt x="184" y="3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6" y="12"/>
                  </a:lnTo>
                  <a:lnTo>
                    <a:pt x="219" y="44"/>
                  </a:lnTo>
                  <a:lnTo>
                    <a:pt x="235" y="52"/>
                  </a:lnTo>
                  <a:lnTo>
                    <a:pt x="239" y="64"/>
                  </a:lnTo>
                  <a:lnTo>
                    <a:pt x="232" y="75"/>
                  </a:lnTo>
                  <a:lnTo>
                    <a:pt x="217" y="68"/>
                  </a:lnTo>
                  <a:lnTo>
                    <a:pt x="207" y="74"/>
                  </a:lnTo>
                  <a:lnTo>
                    <a:pt x="207" y="87"/>
                  </a:lnTo>
                  <a:lnTo>
                    <a:pt x="200" y="97"/>
                  </a:lnTo>
                  <a:lnTo>
                    <a:pt x="174" y="123"/>
                  </a:lnTo>
                  <a:lnTo>
                    <a:pt x="171" y="133"/>
                  </a:lnTo>
                  <a:lnTo>
                    <a:pt x="191" y="150"/>
                  </a:lnTo>
                  <a:lnTo>
                    <a:pt x="191" y="159"/>
                  </a:lnTo>
                  <a:lnTo>
                    <a:pt x="201" y="163"/>
                  </a:lnTo>
                  <a:lnTo>
                    <a:pt x="206" y="172"/>
                  </a:lnTo>
                  <a:lnTo>
                    <a:pt x="193" y="205"/>
                  </a:lnTo>
                  <a:lnTo>
                    <a:pt x="200" y="208"/>
                  </a:lnTo>
                  <a:lnTo>
                    <a:pt x="204" y="218"/>
                  </a:lnTo>
                  <a:lnTo>
                    <a:pt x="225" y="205"/>
                  </a:lnTo>
                  <a:lnTo>
                    <a:pt x="236" y="205"/>
                  </a:lnTo>
                  <a:lnTo>
                    <a:pt x="249" y="214"/>
                  </a:lnTo>
                  <a:lnTo>
                    <a:pt x="285" y="206"/>
                  </a:lnTo>
                  <a:lnTo>
                    <a:pt x="285" y="206"/>
                  </a:lnTo>
                  <a:lnTo>
                    <a:pt x="284" y="241"/>
                  </a:lnTo>
                  <a:lnTo>
                    <a:pt x="314" y="277"/>
                  </a:lnTo>
                  <a:lnTo>
                    <a:pt x="337" y="281"/>
                  </a:lnTo>
                  <a:lnTo>
                    <a:pt x="337" y="281"/>
                  </a:lnTo>
                  <a:lnTo>
                    <a:pt x="331" y="290"/>
                  </a:lnTo>
                  <a:lnTo>
                    <a:pt x="328" y="310"/>
                  </a:lnTo>
                  <a:lnTo>
                    <a:pt x="311" y="314"/>
                  </a:lnTo>
                  <a:lnTo>
                    <a:pt x="307" y="330"/>
                  </a:lnTo>
                  <a:lnTo>
                    <a:pt x="320" y="335"/>
                  </a:lnTo>
                  <a:lnTo>
                    <a:pt x="320" y="342"/>
                  </a:lnTo>
                  <a:lnTo>
                    <a:pt x="282" y="368"/>
                  </a:lnTo>
                  <a:lnTo>
                    <a:pt x="272" y="3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13082905" y="4316124"/>
              <a:ext cx="303213" cy="190500"/>
            </a:xfrm>
            <a:custGeom>
              <a:avLst/>
              <a:gdLst>
                <a:gd name="T0" fmla="*/ 220 w 572"/>
                <a:gd name="T1" fmla="*/ 272 h 360"/>
                <a:gd name="T2" fmla="*/ 200 w 572"/>
                <a:gd name="T3" fmla="*/ 294 h 360"/>
                <a:gd name="T4" fmla="*/ 197 w 572"/>
                <a:gd name="T5" fmla="*/ 279 h 360"/>
                <a:gd name="T6" fmla="*/ 175 w 572"/>
                <a:gd name="T7" fmla="*/ 304 h 360"/>
                <a:gd name="T8" fmla="*/ 105 w 572"/>
                <a:gd name="T9" fmla="*/ 308 h 360"/>
                <a:gd name="T10" fmla="*/ 66 w 572"/>
                <a:gd name="T11" fmla="*/ 270 h 360"/>
                <a:gd name="T12" fmla="*/ 47 w 572"/>
                <a:gd name="T13" fmla="*/ 294 h 360"/>
                <a:gd name="T14" fmla="*/ 11 w 572"/>
                <a:gd name="T15" fmla="*/ 315 h 360"/>
                <a:gd name="T16" fmla="*/ 18 w 572"/>
                <a:gd name="T17" fmla="*/ 269 h 360"/>
                <a:gd name="T18" fmla="*/ 2 w 572"/>
                <a:gd name="T19" fmla="*/ 230 h 360"/>
                <a:gd name="T20" fmla="*/ 26 w 572"/>
                <a:gd name="T21" fmla="*/ 208 h 360"/>
                <a:gd name="T22" fmla="*/ 2 w 572"/>
                <a:gd name="T23" fmla="*/ 165 h 360"/>
                <a:gd name="T24" fmla="*/ 14 w 572"/>
                <a:gd name="T25" fmla="*/ 138 h 360"/>
                <a:gd name="T26" fmla="*/ 56 w 572"/>
                <a:gd name="T27" fmla="*/ 122 h 360"/>
                <a:gd name="T28" fmla="*/ 40 w 572"/>
                <a:gd name="T29" fmla="*/ 100 h 360"/>
                <a:gd name="T30" fmla="*/ 76 w 572"/>
                <a:gd name="T31" fmla="*/ 108 h 360"/>
                <a:gd name="T32" fmla="*/ 105 w 572"/>
                <a:gd name="T33" fmla="*/ 129 h 360"/>
                <a:gd name="T34" fmla="*/ 168 w 572"/>
                <a:gd name="T35" fmla="*/ 110 h 360"/>
                <a:gd name="T36" fmla="*/ 213 w 572"/>
                <a:gd name="T37" fmla="*/ 80 h 360"/>
                <a:gd name="T38" fmla="*/ 214 w 572"/>
                <a:gd name="T39" fmla="*/ 59 h 360"/>
                <a:gd name="T40" fmla="*/ 240 w 572"/>
                <a:gd name="T41" fmla="*/ 49 h 360"/>
                <a:gd name="T42" fmla="*/ 246 w 572"/>
                <a:gd name="T43" fmla="*/ 25 h 360"/>
                <a:gd name="T44" fmla="*/ 262 w 572"/>
                <a:gd name="T45" fmla="*/ 7 h 360"/>
                <a:gd name="T46" fmla="*/ 283 w 572"/>
                <a:gd name="T47" fmla="*/ 8 h 360"/>
                <a:gd name="T48" fmla="*/ 292 w 572"/>
                <a:gd name="T49" fmla="*/ 0 h 360"/>
                <a:gd name="T50" fmla="*/ 299 w 572"/>
                <a:gd name="T51" fmla="*/ 49 h 360"/>
                <a:gd name="T52" fmla="*/ 286 w 572"/>
                <a:gd name="T53" fmla="*/ 74 h 360"/>
                <a:gd name="T54" fmla="*/ 331 w 572"/>
                <a:gd name="T55" fmla="*/ 103 h 360"/>
                <a:gd name="T56" fmla="*/ 325 w 572"/>
                <a:gd name="T57" fmla="*/ 145 h 360"/>
                <a:gd name="T58" fmla="*/ 360 w 572"/>
                <a:gd name="T59" fmla="*/ 159 h 360"/>
                <a:gd name="T60" fmla="*/ 389 w 572"/>
                <a:gd name="T61" fmla="*/ 158 h 360"/>
                <a:gd name="T62" fmla="*/ 402 w 572"/>
                <a:gd name="T63" fmla="*/ 113 h 360"/>
                <a:gd name="T64" fmla="*/ 413 w 572"/>
                <a:gd name="T65" fmla="*/ 95 h 360"/>
                <a:gd name="T66" fmla="*/ 428 w 572"/>
                <a:gd name="T67" fmla="*/ 86 h 360"/>
                <a:gd name="T68" fmla="*/ 429 w 572"/>
                <a:gd name="T69" fmla="*/ 113 h 360"/>
                <a:gd name="T70" fmla="*/ 451 w 572"/>
                <a:gd name="T71" fmla="*/ 152 h 360"/>
                <a:gd name="T72" fmla="*/ 458 w 572"/>
                <a:gd name="T73" fmla="*/ 190 h 360"/>
                <a:gd name="T74" fmla="*/ 487 w 572"/>
                <a:gd name="T75" fmla="*/ 191 h 360"/>
                <a:gd name="T76" fmla="*/ 491 w 572"/>
                <a:gd name="T77" fmla="*/ 201 h 360"/>
                <a:gd name="T78" fmla="*/ 492 w 572"/>
                <a:gd name="T79" fmla="*/ 219 h 360"/>
                <a:gd name="T80" fmla="*/ 479 w 572"/>
                <a:gd name="T81" fmla="*/ 288 h 360"/>
                <a:gd name="T82" fmla="*/ 449 w 572"/>
                <a:gd name="T83" fmla="*/ 308 h 360"/>
                <a:gd name="T84" fmla="*/ 461 w 572"/>
                <a:gd name="T85" fmla="*/ 350 h 360"/>
                <a:gd name="T86" fmla="*/ 445 w 572"/>
                <a:gd name="T87" fmla="*/ 341 h 360"/>
                <a:gd name="T88" fmla="*/ 413 w 572"/>
                <a:gd name="T89" fmla="*/ 331 h 360"/>
                <a:gd name="T90" fmla="*/ 340 w 572"/>
                <a:gd name="T91" fmla="*/ 292 h 360"/>
                <a:gd name="T92" fmla="*/ 322 w 572"/>
                <a:gd name="T93" fmla="*/ 298 h 360"/>
                <a:gd name="T94" fmla="*/ 320 w 572"/>
                <a:gd name="T95" fmla="*/ 265 h 360"/>
                <a:gd name="T96" fmla="*/ 278 w 572"/>
                <a:gd name="T97" fmla="*/ 273 h 360"/>
                <a:gd name="T98" fmla="*/ 230 w 572"/>
                <a:gd name="T99" fmla="*/ 279 h 360"/>
                <a:gd name="T100" fmla="*/ 487 w 572"/>
                <a:gd name="T101" fmla="*/ 343 h 360"/>
                <a:gd name="T102" fmla="*/ 467 w 572"/>
                <a:gd name="T103" fmla="*/ 334 h 360"/>
                <a:gd name="T104" fmla="*/ 487 w 572"/>
                <a:gd name="T105" fmla="*/ 304 h 360"/>
                <a:gd name="T106" fmla="*/ 528 w 572"/>
                <a:gd name="T107" fmla="*/ 324 h 360"/>
                <a:gd name="T108" fmla="*/ 572 w 572"/>
                <a:gd name="T109" fmla="*/ 311 h 360"/>
                <a:gd name="T110" fmla="*/ 536 w 572"/>
                <a:gd name="T111" fmla="*/ 327 h 360"/>
                <a:gd name="T112" fmla="*/ 536 w 572"/>
                <a:gd name="T113" fmla="*/ 348 h 360"/>
                <a:gd name="T114" fmla="*/ 518 w 572"/>
                <a:gd name="T115" fmla="*/ 335 h 360"/>
                <a:gd name="T116" fmla="*/ 501 w 572"/>
                <a:gd name="T117" fmla="*/ 33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2" h="360">
                  <a:moveTo>
                    <a:pt x="230" y="279"/>
                  </a:moveTo>
                  <a:lnTo>
                    <a:pt x="220" y="272"/>
                  </a:lnTo>
                  <a:lnTo>
                    <a:pt x="213" y="288"/>
                  </a:lnTo>
                  <a:lnTo>
                    <a:pt x="200" y="294"/>
                  </a:lnTo>
                  <a:lnTo>
                    <a:pt x="194" y="291"/>
                  </a:lnTo>
                  <a:lnTo>
                    <a:pt x="197" y="279"/>
                  </a:lnTo>
                  <a:lnTo>
                    <a:pt x="190" y="278"/>
                  </a:lnTo>
                  <a:lnTo>
                    <a:pt x="175" y="304"/>
                  </a:lnTo>
                  <a:lnTo>
                    <a:pt x="145" y="322"/>
                  </a:lnTo>
                  <a:lnTo>
                    <a:pt x="105" y="308"/>
                  </a:lnTo>
                  <a:lnTo>
                    <a:pt x="106" y="294"/>
                  </a:lnTo>
                  <a:lnTo>
                    <a:pt x="66" y="270"/>
                  </a:lnTo>
                  <a:lnTo>
                    <a:pt x="53" y="278"/>
                  </a:lnTo>
                  <a:lnTo>
                    <a:pt x="47" y="294"/>
                  </a:lnTo>
                  <a:lnTo>
                    <a:pt x="14" y="325"/>
                  </a:lnTo>
                  <a:lnTo>
                    <a:pt x="11" y="315"/>
                  </a:lnTo>
                  <a:lnTo>
                    <a:pt x="20" y="299"/>
                  </a:lnTo>
                  <a:lnTo>
                    <a:pt x="18" y="269"/>
                  </a:lnTo>
                  <a:lnTo>
                    <a:pt x="0" y="242"/>
                  </a:lnTo>
                  <a:lnTo>
                    <a:pt x="2" y="230"/>
                  </a:lnTo>
                  <a:lnTo>
                    <a:pt x="15" y="229"/>
                  </a:lnTo>
                  <a:lnTo>
                    <a:pt x="26" y="208"/>
                  </a:lnTo>
                  <a:lnTo>
                    <a:pt x="21" y="187"/>
                  </a:lnTo>
                  <a:lnTo>
                    <a:pt x="2" y="165"/>
                  </a:lnTo>
                  <a:lnTo>
                    <a:pt x="7" y="162"/>
                  </a:lnTo>
                  <a:lnTo>
                    <a:pt x="14" y="138"/>
                  </a:lnTo>
                  <a:lnTo>
                    <a:pt x="62" y="131"/>
                  </a:lnTo>
                  <a:lnTo>
                    <a:pt x="56" y="122"/>
                  </a:lnTo>
                  <a:lnTo>
                    <a:pt x="34" y="115"/>
                  </a:lnTo>
                  <a:lnTo>
                    <a:pt x="40" y="100"/>
                  </a:lnTo>
                  <a:lnTo>
                    <a:pt x="56" y="113"/>
                  </a:lnTo>
                  <a:lnTo>
                    <a:pt x="76" y="108"/>
                  </a:lnTo>
                  <a:lnTo>
                    <a:pt x="85" y="110"/>
                  </a:lnTo>
                  <a:lnTo>
                    <a:pt x="105" y="129"/>
                  </a:lnTo>
                  <a:lnTo>
                    <a:pt x="158" y="125"/>
                  </a:lnTo>
                  <a:lnTo>
                    <a:pt x="168" y="110"/>
                  </a:lnTo>
                  <a:lnTo>
                    <a:pt x="187" y="110"/>
                  </a:lnTo>
                  <a:lnTo>
                    <a:pt x="213" y="80"/>
                  </a:lnTo>
                  <a:lnTo>
                    <a:pt x="209" y="69"/>
                  </a:lnTo>
                  <a:lnTo>
                    <a:pt x="214" y="59"/>
                  </a:lnTo>
                  <a:lnTo>
                    <a:pt x="227" y="61"/>
                  </a:lnTo>
                  <a:lnTo>
                    <a:pt x="240" y="49"/>
                  </a:lnTo>
                  <a:lnTo>
                    <a:pt x="246" y="41"/>
                  </a:lnTo>
                  <a:lnTo>
                    <a:pt x="246" y="25"/>
                  </a:lnTo>
                  <a:lnTo>
                    <a:pt x="255" y="23"/>
                  </a:lnTo>
                  <a:lnTo>
                    <a:pt x="262" y="7"/>
                  </a:lnTo>
                  <a:lnTo>
                    <a:pt x="266" y="4"/>
                  </a:lnTo>
                  <a:lnTo>
                    <a:pt x="283" y="8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07" y="46"/>
                  </a:lnTo>
                  <a:lnTo>
                    <a:pt x="299" y="49"/>
                  </a:lnTo>
                  <a:lnTo>
                    <a:pt x="299" y="63"/>
                  </a:lnTo>
                  <a:lnTo>
                    <a:pt x="286" y="74"/>
                  </a:lnTo>
                  <a:lnTo>
                    <a:pt x="298" y="105"/>
                  </a:lnTo>
                  <a:lnTo>
                    <a:pt x="331" y="103"/>
                  </a:lnTo>
                  <a:lnTo>
                    <a:pt x="322" y="131"/>
                  </a:lnTo>
                  <a:lnTo>
                    <a:pt x="325" y="145"/>
                  </a:lnTo>
                  <a:lnTo>
                    <a:pt x="341" y="161"/>
                  </a:lnTo>
                  <a:lnTo>
                    <a:pt x="360" y="159"/>
                  </a:lnTo>
                  <a:lnTo>
                    <a:pt x="376" y="147"/>
                  </a:lnTo>
                  <a:lnTo>
                    <a:pt x="389" y="158"/>
                  </a:lnTo>
                  <a:lnTo>
                    <a:pt x="409" y="129"/>
                  </a:lnTo>
                  <a:lnTo>
                    <a:pt x="402" y="113"/>
                  </a:lnTo>
                  <a:lnTo>
                    <a:pt x="405" y="108"/>
                  </a:lnTo>
                  <a:lnTo>
                    <a:pt x="413" y="95"/>
                  </a:lnTo>
                  <a:lnTo>
                    <a:pt x="428" y="86"/>
                  </a:lnTo>
                  <a:lnTo>
                    <a:pt x="428" y="86"/>
                  </a:lnTo>
                  <a:lnTo>
                    <a:pt x="432" y="99"/>
                  </a:lnTo>
                  <a:lnTo>
                    <a:pt x="429" y="113"/>
                  </a:lnTo>
                  <a:lnTo>
                    <a:pt x="433" y="138"/>
                  </a:lnTo>
                  <a:lnTo>
                    <a:pt x="451" y="152"/>
                  </a:lnTo>
                  <a:lnTo>
                    <a:pt x="449" y="164"/>
                  </a:lnTo>
                  <a:lnTo>
                    <a:pt x="458" y="190"/>
                  </a:lnTo>
                  <a:lnTo>
                    <a:pt x="481" y="196"/>
                  </a:lnTo>
                  <a:lnTo>
                    <a:pt x="487" y="191"/>
                  </a:lnTo>
                  <a:lnTo>
                    <a:pt x="487" y="191"/>
                  </a:lnTo>
                  <a:lnTo>
                    <a:pt x="491" y="201"/>
                  </a:lnTo>
                  <a:lnTo>
                    <a:pt x="487" y="210"/>
                  </a:lnTo>
                  <a:lnTo>
                    <a:pt x="492" y="219"/>
                  </a:lnTo>
                  <a:lnTo>
                    <a:pt x="475" y="234"/>
                  </a:lnTo>
                  <a:lnTo>
                    <a:pt x="479" y="288"/>
                  </a:lnTo>
                  <a:lnTo>
                    <a:pt x="469" y="305"/>
                  </a:lnTo>
                  <a:lnTo>
                    <a:pt x="449" y="308"/>
                  </a:lnTo>
                  <a:lnTo>
                    <a:pt x="449" y="337"/>
                  </a:lnTo>
                  <a:lnTo>
                    <a:pt x="461" y="350"/>
                  </a:lnTo>
                  <a:lnTo>
                    <a:pt x="454" y="360"/>
                  </a:lnTo>
                  <a:lnTo>
                    <a:pt x="445" y="341"/>
                  </a:lnTo>
                  <a:lnTo>
                    <a:pt x="419" y="328"/>
                  </a:lnTo>
                  <a:lnTo>
                    <a:pt x="413" y="331"/>
                  </a:lnTo>
                  <a:lnTo>
                    <a:pt x="348" y="282"/>
                  </a:lnTo>
                  <a:lnTo>
                    <a:pt x="340" y="292"/>
                  </a:lnTo>
                  <a:lnTo>
                    <a:pt x="338" y="302"/>
                  </a:lnTo>
                  <a:lnTo>
                    <a:pt x="322" y="298"/>
                  </a:lnTo>
                  <a:lnTo>
                    <a:pt x="343" y="278"/>
                  </a:lnTo>
                  <a:lnTo>
                    <a:pt x="320" y="265"/>
                  </a:lnTo>
                  <a:lnTo>
                    <a:pt x="311" y="263"/>
                  </a:lnTo>
                  <a:lnTo>
                    <a:pt x="278" y="273"/>
                  </a:lnTo>
                  <a:lnTo>
                    <a:pt x="240" y="291"/>
                  </a:lnTo>
                  <a:lnTo>
                    <a:pt x="230" y="279"/>
                  </a:lnTo>
                  <a:close/>
                  <a:moveTo>
                    <a:pt x="503" y="344"/>
                  </a:moveTo>
                  <a:lnTo>
                    <a:pt x="487" y="343"/>
                  </a:lnTo>
                  <a:lnTo>
                    <a:pt x="477" y="350"/>
                  </a:lnTo>
                  <a:lnTo>
                    <a:pt x="467" y="334"/>
                  </a:lnTo>
                  <a:lnTo>
                    <a:pt x="465" y="319"/>
                  </a:lnTo>
                  <a:lnTo>
                    <a:pt x="487" y="304"/>
                  </a:lnTo>
                  <a:lnTo>
                    <a:pt x="511" y="324"/>
                  </a:lnTo>
                  <a:lnTo>
                    <a:pt x="528" y="324"/>
                  </a:lnTo>
                  <a:lnTo>
                    <a:pt x="552" y="309"/>
                  </a:lnTo>
                  <a:lnTo>
                    <a:pt x="572" y="311"/>
                  </a:lnTo>
                  <a:lnTo>
                    <a:pt x="549" y="328"/>
                  </a:lnTo>
                  <a:lnTo>
                    <a:pt x="536" y="327"/>
                  </a:lnTo>
                  <a:lnTo>
                    <a:pt x="533" y="332"/>
                  </a:lnTo>
                  <a:lnTo>
                    <a:pt x="536" y="348"/>
                  </a:lnTo>
                  <a:lnTo>
                    <a:pt x="520" y="350"/>
                  </a:lnTo>
                  <a:lnTo>
                    <a:pt x="518" y="335"/>
                  </a:lnTo>
                  <a:lnTo>
                    <a:pt x="511" y="332"/>
                  </a:lnTo>
                  <a:lnTo>
                    <a:pt x="501" y="335"/>
                  </a:lnTo>
                  <a:lnTo>
                    <a:pt x="503" y="34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14459268" y="4019262"/>
              <a:ext cx="177800" cy="182563"/>
            </a:xfrm>
            <a:custGeom>
              <a:avLst/>
              <a:gdLst>
                <a:gd name="T0" fmla="*/ 338 w 338"/>
                <a:gd name="T1" fmla="*/ 130 h 346"/>
                <a:gd name="T2" fmla="*/ 338 w 338"/>
                <a:gd name="T3" fmla="*/ 178 h 346"/>
                <a:gd name="T4" fmla="*/ 330 w 338"/>
                <a:gd name="T5" fmla="*/ 189 h 346"/>
                <a:gd name="T6" fmla="*/ 322 w 338"/>
                <a:gd name="T7" fmla="*/ 199 h 346"/>
                <a:gd name="T8" fmla="*/ 309 w 338"/>
                <a:gd name="T9" fmla="*/ 201 h 346"/>
                <a:gd name="T10" fmla="*/ 302 w 338"/>
                <a:gd name="T11" fmla="*/ 212 h 346"/>
                <a:gd name="T12" fmla="*/ 268 w 338"/>
                <a:gd name="T13" fmla="*/ 228 h 346"/>
                <a:gd name="T14" fmla="*/ 261 w 338"/>
                <a:gd name="T15" fmla="*/ 248 h 346"/>
                <a:gd name="T16" fmla="*/ 261 w 338"/>
                <a:gd name="T17" fmla="*/ 248 h 346"/>
                <a:gd name="T18" fmla="*/ 250 w 338"/>
                <a:gd name="T19" fmla="*/ 255 h 346"/>
                <a:gd name="T20" fmla="*/ 237 w 338"/>
                <a:gd name="T21" fmla="*/ 254 h 346"/>
                <a:gd name="T22" fmla="*/ 231 w 338"/>
                <a:gd name="T23" fmla="*/ 258 h 346"/>
                <a:gd name="T24" fmla="*/ 181 w 338"/>
                <a:gd name="T25" fmla="*/ 267 h 346"/>
                <a:gd name="T26" fmla="*/ 172 w 338"/>
                <a:gd name="T27" fmla="*/ 250 h 346"/>
                <a:gd name="T28" fmla="*/ 153 w 338"/>
                <a:gd name="T29" fmla="*/ 251 h 346"/>
                <a:gd name="T30" fmla="*/ 143 w 338"/>
                <a:gd name="T31" fmla="*/ 229 h 346"/>
                <a:gd name="T32" fmla="*/ 126 w 338"/>
                <a:gd name="T33" fmla="*/ 245 h 346"/>
                <a:gd name="T34" fmla="*/ 126 w 338"/>
                <a:gd name="T35" fmla="*/ 276 h 346"/>
                <a:gd name="T36" fmla="*/ 119 w 338"/>
                <a:gd name="T37" fmla="*/ 287 h 346"/>
                <a:gd name="T38" fmla="*/ 126 w 338"/>
                <a:gd name="T39" fmla="*/ 335 h 346"/>
                <a:gd name="T40" fmla="*/ 113 w 338"/>
                <a:gd name="T41" fmla="*/ 346 h 346"/>
                <a:gd name="T42" fmla="*/ 90 w 338"/>
                <a:gd name="T43" fmla="*/ 345 h 346"/>
                <a:gd name="T44" fmla="*/ 78 w 338"/>
                <a:gd name="T45" fmla="*/ 335 h 346"/>
                <a:gd name="T46" fmla="*/ 65 w 338"/>
                <a:gd name="T47" fmla="*/ 287 h 346"/>
                <a:gd name="T48" fmla="*/ 51 w 338"/>
                <a:gd name="T49" fmla="*/ 280 h 346"/>
                <a:gd name="T50" fmla="*/ 38 w 338"/>
                <a:gd name="T51" fmla="*/ 290 h 346"/>
                <a:gd name="T52" fmla="*/ 25 w 338"/>
                <a:gd name="T53" fmla="*/ 280 h 346"/>
                <a:gd name="T54" fmla="*/ 19 w 338"/>
                <a:gd name="T55" fmla="*/ 257 h 346"/>
                <a:gd name="T56" fmla="*/ 28 w 338"/>
                <a:gd name="T57" fmla="*/ 241 h 346"/>
                <a:gd name="T58" fmla="*/ 23 w 338"/>
                <a:gd name="T59" fmla="*/ 221 h 346"/>
                <a:gd name="T60" fmla="*/ 31 w 338"/>
                <a:gd name="T61" fmla="*/ 199 h 346"/>
                <a:gd name="T62" fmla="*/ 13 w 338"/>
                <a:gd name="T63" fmla="*/ 143 h 346"/>
                <a:gd name="T64" fmla="*/ 13 w 338"/>
                <a:gd name="T65" fmla="*/ 143 h 346"/>
                <a:gd name="T66" fmla="*/ 0 w 338"/>
                <a:gd name="T67" fmla="*/ 111 h 346"/>
                <a:gd name="T68" fmla="*/ 19 w 338"/>
                <a:gd name="T69" fmla="*/ 91 h 346"/>
                <a:gd name="T70" fmla="*/ 3 w 338"/>
                <a:gd name="T71" fmla="*/ 75 h 346"/>
                <a:gd name="T72" fmla="*/ 21 w 338"/>
                <a:gd name="T73" fmla="*/ 39 h 346"/>
                <a:gd name="T74" fmla="*/ 23 w 338"/>
                <a:gd name="T75" fmla="*/ 38 h 346"/>
                <a:gd name="T76" fmla="*/ 36 w 338"/>
                <a:gd name="T77" fmla="*/ 49 h 346"/>
                <a:gd name="T78" fmla="*/ 68 w 338"/>
                <a:gd name="T79" fmla="*/ 0 h 346"/>
                <a:gd name="T80" fmla="*/ 94 w 338"/>
                <a:gd name="T81" fmla="*/ 10 h 346"/>
                <a:gd name="T82" fmla="*/ 94 w 338"/>
                <a:gd name="T83" fmla="*/ 22 h 346"/>
                <a:gd name="T84" fmla="*/ 103 w 338"/>
                <a:gd name="T85" fmla="*/ 32 h 346"/>
                <a:gd name="T86" fmla="*/ 111 w 338"/>
                <a:gd name="T87" fmla="*/ 31 h 346"/>
                <a:gd name="T88" fmla="*/ 116 w 338"/>
                <a:gd name="T89" fmla="*/ 23 h 346"/>
                <a:gd name="T90" fmla="*/ 147 w 338"/>
                <a:gd name="T91" fmla="*/ 23 h 346"/>
                <a:gd name="T92" fmla="*/ 157 w 338"/>
                <a:gd name="T93" fmla="*/ 44 h 346"/>
                <a:gd name="T94" fmla="*/ 175 w 338"/>
                <a:gd name="T95" fmla="*/ 44 h 346"/>
                <a:gd name="T96" fmla="*/ 188 w 338"/>
                <a:gd name="T97" fmla="*/ 28 h 346"/>
                <a:gd name="T98" fmla="*/ 195 w 338"/>
                <a:gd name="T99" fmla="*/ 28 h 346"/>
                <a:gd name="T100" fmla="*/ 195 w 338"/>
                <a:gd name="T101" fmla="*/ 28 h 346"/>
                <a:gd name="T102" fmla="*/ 214 w 338"/>
                <a:gd name="T103" fmla="*/ 32 h 346"/>
                <a:gd name="T104" fmla="*/ 218 w 338"/>
                <a:gd name="T105" fmla="*/ 44 h 346"/>
                <a:gd name="T106" fmla="*/ 240 w 338"/>
                <a:gd name="T107" fmla="*/ 46 h 346"/>
                <a:gd name="T108" fmla="*/ 251 w 338"/>
                <a:gd name="T109" fmla="*/ 57 h 346"/>
                <a:gd name="T110" fmla="*/ 271 w 338"/>
                <a:gd name="T111" fmla="*/ 51 h 346"/>
                <a:gd name="T112" fmla="*/ 271 w 338"/>
                <a:gd name="T113" fmla="*/ 51 h 346"/>
                <a:gd name="T114" fmla="*/ 300 w 338"/>
                <a:gd name="T115" fmla="*/ 110 h 346"/>
                <a:gd name="T116" fmla="*/ 338 w 338"/>
                <a:gd name="T117" fmla="*/ 13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" h="346">
                  <a:moveTo>
                    <a:pt x="338" y="130"/>
                  </a:moveTo>
                  <a:lnTo>
                    <a:pt x="338" y="178"/>
                  </a:lnTo>
                  <a:lnTo>
                    <a:pt x="330" y="189"/>
                  </a:lnTo>
                  <a:lnTo>
                    <a:pt x="322" y="199"/>
                  </a:lnTo>
                  <a:lnTo>
                    <a:pt x="309" y="201"/>
                  </a:lnTo>
                  <a:lnTo>
                    <a:pt x="302" y="212"/>
                  </a:lnTo>
                  <a:lnTo>
                    <a:pt x="268" y="228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50" y="255"/>
                  </a:lnTo>
                  <a:lnTo>
                    <a:pt x="237" y="254"/>
                  </a:lnTo>
                  <a:lnTo>
                    <a:pt x="231" y="258"/>
                  </a:lnTo>
                  <a:lnTo>
                    <a:pt x="181" y="267"/>
                  </a:lnTo>
                  <a:lnTo>
                    <a:pt x="172" y="250"/>
                  </a:lnTo>
                  <a:lnTo>
                    <a:pt x="153" y="251"/>
                  </a:lnTo>
                  <a:lnTo>
                    <a:pt x="143" y="229"/>
                  </a:lnTo>
                  <a:lnTo>
                    <a:pt x="126" y="245"/>
                  </a:lnTo>
                  <a:lnTo>
                    <a:pt x="126" y="276"/>
                  </a:lnTo>
                  <a:lnTo>
                    <a:pt x="119" y="287"/>
                  </a:lnTo>
                  <a:lnTo>
                    <a:pt x="126" y="335"/>
                  </a:lnTo>
                  <a:lnTo>
                    <a:pt x="113" y="346"/>
                  </a:lnTo>
                  <a:lnTo>
                    <a:pt x="90" y="345"/>
                  </a:lnTo>
                  <a:lnTo>
                    <a:pt x="78" y="335"/>
                  </a:lnTo>
                  <a:lnTo>
                    <a:pt x="65" y="287"/>
                  </a:lnTo>
                  <a:lnTo>
                    <a:pt x="51" y="280"/>
                  </a:lnTo>
                  <a:lnTo>
                    <a:pt x="38" y="290"/>
                  </a:lnTo>
                  <a:lnTo>
                    <a:pt x="25" y="280"/>
                  </a:lnTo>
                  <a:lnTo>
                    <a:pt x="19" y="257"/>
                  </a:lnTo>
                  <a:lnTo>
                    <a:pt x="28" y="241"/>
                  </a:lnTo>
                  <a:lnTo>
                    <a:pt x="23" y="221"/>
                  </a:lnTo>
                  <a:lnTo>
                    <a:pt x="31" y="199"/>
                  </a:lnTo>
                  <a:lnTo>
                    <a:pt x="13" y="143"/>
                  </a:lnTo>
                  <a:lnTo>
                    <a:pt x="13" y="143"/>
                  </a:lnTo>
                  <a:lnTo>
                    <a:pt x="0" y="111"/>
                  </a:lnTo>
                  <a:lnTo>
                    <a:pt x="19" y="91"/>
                  </a:lnTo>
                  <a:lnTo>
                    <a:pt x="3" y="75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36" y="49"/>
                  </a:lnTo>
                  <a:lnTo>
                    <a:pt x="68" y="0"/>
                  </a:lnTo>
                  <a:lnTo>
                    <a:pt x="94" y="10"/>
                  </a:lnTo>
                  <a:lnTo>
                    <a:pt x="94" y="22"/>
                  </a:lnTo>
                  <a:lnTo>
                    <a:pt x="103" y="32"/>
                  </a:lnTo>
                  <a:lnTo>
                    <a:pt x="111" y="31"/>
                  </a:lnTo>
                  <a:lnTo>
                    <a:pt x="116" y="23"/>
                  </a:lnTo>
                  <a:lnTo>
                    <a:pt x="147" y="23"/>
                  </a:lnTo>
                  <a:lnTo>
                    <a:pt x="157" y="44"/>
                  </a:lnTo>
                  <a:lnTo>
                    <a:pt x="175" y="44"/>
                  </a:lnTo>
                  <a:lnTo>
                    <a:pt x="188" y="2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14" y="32"/>
                  </a:lnTo>
                  <a:lnTo>
                    <a:pt x="218" y="44"/>
                  </a:lnTo>
                  <a:lnTo>
                    <a:pt x="240" y="46"/>
                  </a:lnTo>
                  <a:lnTo>
                    <a:pt x="251" y="57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300" y="110"/>
                  </a:lnTo>
                  <a:lnTo>
                    <a:pt x="338" y="13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14714855" y="3273137"/>
              <a:ext cx="206375" cy="334963"/>
            </a:xfrm>
            <a:custGeom>
              <a:avLst/>
              <a:gdLst>
                <a:gd name="T0" fmla="*/ 255 w 390"/>
                <a:gd name="T1" fmla="*/ 554 h 633"/>
                <a:gd name="T2" fmla="*/ 266 w 390"/>
                <a:gd name="T3" fmla="*/ 599 h 633"/>
                <a:gd name="T4" fmla="*/ 219 w 390"/>
                <a:gd name="T5" fmla="*/ 623 h 633"/>
                <a:gd name="T6" fmla="*/ 178 w 390"/>
                <a:gd name="T7" fmla="*/ 613 h 633"/>
                <a:gd name="T8" fmla="*/ 139 w 390"/>
                <a:gd name="T9" fmla="*/ 590 h 633"/>
                <a:gd name="T10" fmla="*/ 122 w 390"/>
                <a:gd name="T11" fmla="*/ 599 h 633"/>
                <a:gd name="T12" fmla="*/ 93 w 390"/>
                <a:gd name="T13" fmla="*/ 601 h 633"/>
                <a:gd name="T14" fmla="*/ 69 w 390"/>
                <a:gd name="T15" fmla="*/ 593 h 633"/>
                <a:gd name="T16" fmla="*/ 60 w 390"/>
                <a:gd name="T17" fmla="*/ 578 h 633"/>
                <a:gd name="T18" fmla="*/ 40 w 390"/>
                <a:gd name="T19" fmla="*/ 575 h 633"/>
                <a:gd name="T20" fmla="*/ 39 w 390"/>
                <a:gd name="T21" fmla="*/ 498 h 633"/>
                <a:gd name="T22" fmla="*/ 44 w 390"/>
                <a:gd name="T23" fmla="*/ 475 h 633"/>
                <a:gd name="T24" fmla="*/ 49 w 390"/>
                <a:gd name="T25" fmla="*/ 436 h 633"/>
                <a:gd name="T26" fmla="*/ 86 w 390"/>
                <a:gd name="T27" fmla="*/ 426 h 633"/>
                <a:gd name="T28" fmla="*/ 125 w 390"/>
                <a:gd name="T29" fmla="*/ 381 h 633"/>
                <a:gd name="T30" fmla="*/ 72 w 390"/>
                <a:gd name="T31" fmla="*/ 351 h 633"/>
                <a:gd name="T32" fmla="*/ 64 w 390"/>
                <a:gd name="T33" fmla="*/ 294 h 633"/>
                <a:gd name="T34" fmla="*/ 33 w 390"/>
                <a:gd name="T35" fmla="*/ 283 h 633"/>
                <a:gd name="T36" fmla="*/ 0 w 390"/>
                <a:gd name="T37" fmla="*/ 266 h 633"/>
                <a:gd name="T38" fmla="*/ 53 w 390"/>
                <a:gd name="T39" fmla="*/ 183 h 633"/>
                <a:gd name="T40" fmla="*/ 93 w 390"/>
                <a:gd name="T41" fmla="*/ 83 h 633"/>
                <a:gd name="T42" fmla="*/ 118 w 390"/>
                <a:gd name="T43" fmla="*/ 16 h 633"/>
                <a:gd name="T44" fmla="*/ 113 w 390"/>
                <a:gd name="T45" fmla="*/ 6 h 633"/>
                <a:gd name="T46" fmla="*/ 165 w 390"/>
                <a:gd name="T47" fmla="*/ 5 h 633"/>
                <a:gd name="T48" fmla="*/ 187 w 390"/>
                <a:gd name="T49" fmla="*/ 22 h 633"/>
                <a:gd name="T50" fmla="*/ 214 w 390"/>
                <a:gd name="T51" fmla="*/ 38 h 633"/>
                <a:gd name="T52" fmla="*/ 289 w 390"/>
                <a:gd name="T53" fmla="*/ 49 h 633"/>
                <a:gd name="T54" fmla="*/ 314 w 390"/>
                <a:gd name="T55" fmla="*/ 65 h 633"/>
                <a:gd name="T56" fmla="*/ 353 w 390"/>
                <a:gd name="T57" fmla="*/ 107 h 633"/>
                <a:gd name="T58" fmla="*/ 357 w 390"/>
                <a:gd name="T59" fmla="*/ 114 h 633"/>
                <a:gd name="T60" fmla="*/ 371 w 390"/>
                <a:gd name="T61" fmla="*/ 139 h 633"/>
                <a:gd name="T62" fmla="*/ 390 w 390"/>
                <a:gd name="T63" fmla="*/ 166 h 633"/>
                <a:gd name="T64" fmla="*/ 382 w 390"/>
                <a:gd name="T65" fmla="*/ 204 h 633"/>
                <a:gd name="T66" fmla="*/ 367 w 390"/>
                <a:gd name="T67" fmla="*/ 227 h 633"/>
                <a:gd name="T68" fmla="*/ 353 w 390"/>
                <a:gd name="T69" fmla="*/ 224 h 633"/>
                <a:gd name="T70" fmla="*/ 364 w 390"/>
                <a:gd name="T71" fmla="*/ 258 h 633"/>
                <a:gd name="T72" fmla="*/ 363 w 390"/>
                <a:gd name="T73" fmla="*/ 287 h 633"/>
                <a:gd name="T74" fmla="*/ 377 w 390"/>
                <a:gd name="T75" fmla="*/ 306 h 633"/>
                <a:gd name="T76" fmla="*/ 347 w 390"/>
                <a:gd name="T77" fmla="*/ 355 h 633"/>
                <a:gd name="T78" fmla="*/ 330 w 390"/>
                <a:gd name="T79" fmla="*/ 390 h 633"/>
                <a:gd name="T80" fmla="*/ 331 w 390"/>
                <a:gd name="T81" fmla="*/ 431 h 633"/>
                <a:gd name="T82" fmla="*/ 308 w 390"/>
                <a:gd name="T83" fmla="*/ 477 h 633"/>
                <a:gd name="T84" fmla="*/ 259 w 390"/>
                <a:gd name="T85" fmla="*/ 48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633">
                  <a:moveTo>
                    <a:pt x="260" y="524"/>
                  </a:moveTo>
                  <a:lnTo>
                    <a:pt x="255" y="554"/>
                  </a:lnTo>
                  <a:lnTo>
                    <a:pt x="256" y="591"/>
                  </a:lnTo>
                  <a:lnTo>
                    <a:pt x="266" y="599"/>
                  </a:lnTo>
                  <a:lnTo>
                    <a:pt x="242" y="627"/>
                  </a:lnTo>
                  <a:lnTo>
                    <a:pt x="219" y="623"/>
                  </a:lnTo>
                  <a:lnTo>
                    <a:pt x="206" y="633"/>
                  </a:lnTo>
                  <a:lnTo>
                    <a:pt x="178" y="613"/>
                  </a:lnTo>
                  <a:lnTo>
                    <a:pt x="157" y="620"/>
                  </a:lnTo>
                  <a:lnTo>
                    <a:pt x="139" y="590"/>
                  </a:lnTo>
                  <a:lnTo>
                    <a:pt x="134" y="597"/>
                  </a:lnTo>
                  <a:lnTo>
                    <a:pt x="122" y="599"/>
                  </a:lnTo>
                  <a:lnTo>
                    <a:pt x="111" y="591"/>
                  </a:lnTo>
                  <a:lnTo>
                    <a:pt x="93" y="601"/>
                  </a:lnTo>
                  <a:lnTo>
                    <a:pt x="83" y="588"/>
                  </a:lnTo>
                  <a:lnTo>
                    <a:pt x="69" y="593"/>
                  </a:lnTo>
                  <a:lnTo>
                    <a:pt x="69" y="593"/>
                  </a:lnTo>
                  <a:lnTo>
                    <a:pt x="60" y="578"/>
                  </a:lnTo>
                  <a:lnTo>
                    <a:pt x="52" y="581"/>
                  </a:lnTo>
                  <a:lnTo>
                    <a:pt x="40" y="575"/>
                  </a:lnTo>
                  <a:lnTo>
                    <a:pt x="28" y="554"/>
                  </a:lnTo>
                  <a:lnTo>
                    <a:pt x="39" y="498"/>
                  </a:lnTo>
                  <a:lnTo>
                    <a:pt x="52" y="488"/>
                  </a:lnTo>
                  <a:lnTo>
                    <a:pt x="44" y="475"/>
                  </a:lnTo>
                  <a:lnTo>
                    <a:pt x="52" y="459"/>
                  </a:lnTo>
                  <a:lnTo>
                    <a:pt x="49" y="436"/>
                  </a:lnTo>
                  <a:lnTo>
                    <a:pt x="57" y="421"/>
                  </a:lnTo>
                  <a:lnTo>
                    <a:pt x="86" y="426"/>
                  </a:lnTo>
                  <a:lnTo>
                    <a:pt x="111" y="410"/>
                  </a:lnTo>
                  <a:lnTo>
                    <a:pt x="125" y="381"/>
                  </a:lnTo>
                  <a:lnTo>
                    <a:pt x="105" y="359"/>
                  </a:lnTo>
                  <a:lnTo>
                    <a:pt x="72" y="351"/>
                  </a:lnTo>
                  <a:lnTo>
                    <a:pt x="57" y="329"/>
                  </a:lnTo>
                  <a:lnTo>
                    <a:pt x="64" y="294"/>
                  </a:lnTo>
                  <a:lnTo>
                    <a:pt x="60" y="289"/>
                  </a:lnTo>
                  <a:lnTo>
                    <a:pt x="33" y="28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1" y="209"/>
                  </a:lnTo>
                  <a:lnTo>
                    <a:pt x="53" y="183"/>
                  </a:lnTo>
                  <a:lnTo>
                    <a:pt x="73" y="156"/>
                  </a:lnTo>
                  <a:lnTo>
                    <a:pt x="93" y="83"/>
                  </a:lnTo>
                  <a:lnTo>
                    <a:pt x="105" y="64"/>
                  </a:lnTo>
                  <a:lnTo>
                    <a:pt x="118" y="1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60" y="13"/>
                  </a:lnTo>
                  <a:lnTo>
                    <a:pt x="165" y="5"/>
                  </a:lnTo>
                  <a:lnTo>
                    <a:pt x="184" y="0"/>
                  </a:lnTo>
                  <a:lnTo>
                    <a:pt x="187" y="22"/>
                  </a:lnTo>
                  <a:lnTo>
                    <a:pt x="200" y="25"/>
                  </a:lnTo>
                  <a:lnTo>
                    <a:pt x="214" y="38"/>
                  </a:lnTo>
                  <a:lnTo>
                    <a:pt x="269" y="54"/>
                  </a:lnTo>
                  <a:lnTo>
                    <a:pt x="289" y="49"/>
                  </a:lnTo>
                  <a:lnTo>
                    <a:pt x="295" y="64"/>
                  </a:lnTo>
                  <a:lnTo>
                    <a:pt x="314" y="65"/>
                  </a:lnTo>
                  <a:lnTo>
                    <a:pt x="325" y="97"/>
                  </a:lnTo>
                  <a:lnTo>
                    <a:pt x="353" y="107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3" y="122"/>
                  </a:lnTo>
                  <a:lnTo>
                    <a:pt x="371" y="139"/>
                  </a:lnTo>
                  <a:lnTo>
                    <a:pt x="374" y="159"/>
                  </a:lnTo>
                  <a:lnTo>
                    <a:pt x="390" y="166"/>
                  </a:lnTo>
                  <a:lnTo>
                    <a:pt x="377" y="186"/>
                  </a:lnTo>
                  <a:lnTo>
                    <a:pt x="382" y="204"/>
                  </a:lnTo>
                  <a:lnTo>
                    <a:pt x="374" y="225"/>
                  </a:lnTo>
                  <a:lnTo>
                    <a:pt x="367" y="227"/>
                  </a:lnTo>
                  <a:lnTo>
                    <a:pt x="354" y="220"/>
                  </a:lnTo>
                  <a:lnTo>
                    <a:pt x="353" y="224"/>
                  </a:lnTo>
                  <a:lnTo>
                    <a:pt x="364" y="248"/>
                  </a:lnTo>
                  <a:lnTo>
                    <a:pt x="364" y="258"/>
                  </a:lnTo>
                  <a:lnTo>
                    <a:pt x="357" y="270"/>
                  </a:lnTo>
                  <a:lnTo>
                    <a:pt x="363" y="287"/>
                  </a:lnTo>
                  <a:lnTo>
                    <a:pt x="373" y="294"/>
                  </a:lnTo>
                  <a:lnTo>
                    <a:pt x="377" y="306"/>
                  </a:lnTo>
                  <a:lnTo>
                    <a:pt x="366" y="335"/>
                  </a:lnTo>
                  <a:lnTo>
                    <a:pt x="347" y="355"/>
                  </a:lnTo>
                  <a:lnTo>
                    <a:pt x="350" y="367"/>
                  </a:lnTo>
                  <a:lnTo>
                    <a:pt x="330" y="390"/>
                  </a:lnTo>
                  <a:lnTo>
                    <a:pt x="327" y="408"/>
                  </a:lnTo>
                  <a:lnTo>
                    <a:pt x="331" y="431"/>
                  </a:lnTo>
                  <a:lnTo>
                    <a:pt x="311" y="459"/>
                  </a:lnTo>
                  <a:lnTo>
                    <a:pt x="308" y="477"/>
                  </a:lnTo>
                  <a:lnTo>
                    <a:pt x="291" y="488"/>
                  </a:lnTo>
                  <a:lnTo>
                    <a:pt x="259" y="488"/>
                  </a:lnTo>
                  <a:lnTo>
                    <a:pt x="260" y="52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174005" y="2481463"/>
            <a:ext cx="2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일본사의 중대한 두 가지 변화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516076" y="4893276"/>
            <a:ext cx="614223" cy="614223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20671238">
            <a:off x="5463015" y="4283529"/>
            <a:ext cx="330635" cy="916859"/>
          </a:xfrm>
          <a:custGeom>
            <a:avLst/>
            <a:gdLst>
              <a:gd name="connsiteX0" fmla="*/ 148514 w 462839"/>
              <a:gd name="connsiteY0" fmla="*/ 1562100 h 1562100"/>
              <a:gd name="connsiteX1" fmla="*/ 15164 w 462839"/>
              <a:gd name="connsiteY1" fmla="*/ 514350 h 1562100"/>
              <a:gd name="connsiteX2" fmla="*/ 462839 w 462839"/>
              <a:gd name="connsiteY2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39" h="1562100">
                <a:moveTo>
                  <a:pt x="148514" y="1562100"/>
                </a:moveTo>
                <a:cubicBezTo>
                  <a:pt x="55645" y="1168400"/>
                  <a:pt x="-37224" y="774700"/>
                  <a:pt x="15164" y="514350"/>
                </a:cubicBezTo>
                <a:cubicBezTo>
                  <a:pt x="67551" y="254000"/>
                  <a:pt x="265195" y="127000"/>
                  <a:pt x="462839" y="0"/>
                </a:cubicBezTo>
              </a:path>
            </a:pathLst>
          </a:custGeom>
          <a:noFill/>
          <a:ln w="19050">
            <a:solidFill>
              <a:srgbClr val="F5CC22">
                <a:alpha val="9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4573059" y="3003347"/>
            <a:ext cx="0" cy="279737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011681" y="2481463"/>
            <a:ext cx="2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세계에서 가장 오래된 토기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16273" y="3759767"/>
            <a:ext cx="182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규슈 지방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1960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발견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약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12,700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전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97912" y="2981876"/>
            <a:ext cx="2554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토기의 발명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새로운 생활양식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전파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아래쪽 화살표 20"/>
          <p:cNvSpPr/>
          <p:nvPr/>
        </p:nvSpPr>
        <p:spPr>
          <a:xfrm>
            <a:off x="2315258" y="3679841"/>
            <a:ext cx="438040" cy="32852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93547" y="5937486"/>
            <a:ext cx="352425" cy="303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695006" y="4938588"/>
            <a:ext cx="352425" cy="1302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2580760" y="5651685"/>
            <a:ext cx="76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2,000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239" y="4689457"/>
            <a:ext cx="92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250,000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50447" y="4366995"/>
            <a:ext cx="1114175" cy="26724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450447" y="5144820"/>
            <a:ext cx="1083831" cy="2565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xtBox 95"/>
          <p:cNvSpPr txBox="1"/>
          <p:nvPr/>
        </p:nvSpPr>
        <p:spPr>
          <a:xfrm>
            <a:off x="1509679" y="5132878"/>
            <a:ext cx="89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생명연장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2872922" y="4351755"/>
            <a:ext cx="1079953" cy="2862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2907836" y="4355399"/>
            <a:ext cx="93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인구수 증가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310900" y="4187163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1310900" y="4976841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2734246" y="4166417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3214710" y="5266840"/>
            <a:ext cx="387932" cy="870360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554882" y="6241031"/>
            <a:ext cx="176786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507789" y="4356972"/>
            <a:ext cx="110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출산주기 감소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6796327" y="4689087"/>
            <a:ext cx="381385" cy="381385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7418341" y="3409873"/>
            <a:ext cx="381385" cy="381385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7179034" y="5045018"/>
            <a:ext cx="182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9,500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전 도쿄 일대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81421" y="3828573"/>
            <a:ext cx="182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7,000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전 훗카이도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466939" y="5570626"/>
            <a:ext cx="255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상식파괴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문명전달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(1,000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우위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상식파괴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농경없는 토기활용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buFont typeface="+mj-lt"/>
              <a:buAutoNum type="circleNumDbPlain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낙엽수의 북상과 일치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4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1438275"/>
            <a:ext cx="9144000" cy="499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70000" y="2481463"/>
            <a:ext cx="2814521" cy="3077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5139396" y="2481463"/>
            <a:ext cx="2814521" cy="3077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- 5 -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9264" y="34925"/>
            <a:ext cx="4601430" cy="1212850"/>
            <a:chOff x="2269264" y="34925"/>
            <a:chExt cx="4601430" cy="121285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550041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5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0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3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2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69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6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38" y="1673881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토기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16465" y="3117316"/>
            <a:ext cx="2941205" cy="2742045"/>
            <a:chOff x="12657455" y="1652299"/>
            <a:chExt cx="3235326" cy="36496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14175105" y="4144674"/>
              <a:ext cx="217488" cy="193675"/>
            </a:xfrm>
            <a:custGeom>
              <a:avLst/>
              <a:gdLst>
                <a:gd name="T0" fmla="*/ 60 w 412"/>
                <a:gd name="T1" fmla="*/ 284 h 365"/>
                <a:gd name="T2" fmla="*/ 55 w 412"/>
                <a:gd name="T3" fmla="*/ 226 h 365"/>
                <a:gd name="T4" fmla="*/ 65 w 412"/>
                <a:gd name="T5" fmla="*/ 176 h 365"/>
                <a:gd name="T6" fmla="*/ 45 w 412"/>
                <a:gd name="T7" fmla="*/ 176 h 365"/>
                <a:gd name="T8" fmla="*/ 23 w 412"/>
                <a:gd name="T9" fmla="*/ 170 h 365"/>
                <a:gd name="T10" fmla="*/ 0 w 412"/>
                <a:gd name="T11" fmla="*/ 120 h 365"/>
                <a:gd name="T12" fmla="*/ 4 w 412"/>
                <a:gd name="T13" fmla="*/ 81 h 365"/>
                <a:gd name="T14" fmla="*/ 58 w 412"/>
                <a:gd name="T15" fmla="*/ 29 h 365"/>
                <a:gd name="T16" fmla="*/ 114 w 412"/>
                <a:gd name="T17" fmla="*/ 0 h 365"/>
                <a:gd name="T18" fmla="*/ 135 w 412"/>
                <a:gd name="T19" fmla="*/ 26 h 365"/>
                <a:gd name="T20" fmla="*/ 144 w 412"/>
                <a:gd name="T21" fmla="*/ 42 h 365"/>
                <a:gd name="T22" fmla="*/ 147 w 412"/>
                <a:gd name="T23" fmla="*/ 56 h 365"/>
                <a:gd name="T24" fmla="*/ 158 w 412"/>
                <a:gd name="T25" fmla="*/ 55 h 365"/>
                <a:gd name="T26" fmla="*/ 184 w 412"/>
                <a:gd name="T27" fmla="*/ 75 h 365"/>
                <a:gd name="T28" fmla="*/ 216 w 412"/>
                <a:gd name="T29" fmla="*/ 58 h 365"/>
                <a:gd name="T30" fmla="*/ 241 w 412"/>
                <a:gd name="T31" fmla="*/ 66 h 365"/>
                <a:gd name="T32" fmla="*/ 255 w 412"/>
                <a:gd name="T33" fmla="*/ 72 h 365"/>
                <a:gd name="T34" fmla="*/ 272 w 412"/>
                <a:gd name="T35" fmla="*/ 87 h 365"/>
                <a:gd name="T36" fmla="*/ 318 w 412"/>
                <a:gd name="T37" fmla="*/ 61 h 365"/>
                <a:gd name="T38" fmla="*/ 313 w 412"/>
                <a:gd name="T39" fmla="*/ 75 h 365"/>
                <a:gd name="T40" fmla="*/ 324 w 412"/>
                <a:gd name="T41" fmla="*/ 98 h 365"/>
                <a:gd name="T42" fmla="*/ 362 w 412"/>
                <a:gd name="T43" fmla="*/ 84 h 365"/>
                <a:gd name="T44" fmla="*/ 393 w 412"/>
                <a:gd name="T45" fmla="*/ 97 h 365"/>
                <a:gd name="T46" fmla="*/ 409 w 412"/>
                <a:gd name="T47" fmla="*/ 92 h 365"/>
                <a:gd name="T48" fmla="*/ 412 w 412"/>
                <a:gd name="T49" fmla="*/ 118 h 365"/>
                <a:gd name="T50" fmla="*/ 403 w 412"/>
                <a:gd name="T51" fmla="*/ 137 h 365"/>
                <a:gd name="T52" fmla="*/ 369 w 412"/>
                <a:gd name="T53" fmla="*/ 177 h 365"/>
                <a:gd name="T54" fmla="*/ 346 w 412"/>
                <a:gd name="T55" fmla="*/ 231 h 365"/>
                <a:gd name="T56" fmla="*/ 288 w 412"/>
                <a:gd name="T57" fmla="*/ 281 h 365"/>
                <a:gd name="T58" fmla="*/ 291 w 412"/>
                <a:gd name="T59" fmla="*/ 323 h 365"/>
                <a:gd name="T60" fmla="*/ 167 w 412"/>
                <a:gd name="T61" fmla="*/ 359 h 365"/>
                <a:gd name="T62" fmla="*/ 127 w 412"/>
                <a:gd name="T63" fmla="*/ 360 h 365"/>
                <a:gd name="T64" fmla="*/ 150 w 412"/>
                <a:gd name="T65" fmla="*/ 330 h 365"/>
                <a:gd name="T66" fmla="*/ 197 w 412"/>
                <a:gd name="T67" fmla="*/ 323 h 365"/>
                <a:gd name="T68" fmla="*/ 210 w 412"/>
                <a:gd name="T69" fmla="*/ 304 h 365"/>
                <a:gd name="T70" fmla="*/ 228 w 412"/>
                <a:gd name="T71" fmla="*/ 301 h 365"/>
                <a:gd name="T72" fmla="*/ 235 w 412"/>
                <a:gd name="T73" fmla="*/ 277 h 365"/>
                <a:gd name="T74" fmla="*/ 194 w 412"/>
                <a:gd name="T75" fmla="*/ 260 h 365"/>
                <a:gd name="T76" fmla="*/ 180 w 412"/>
                <a:gd name="T77" fmla="*/ 284 h 365"/>
                <a:gd name="T78" fmla="*/ 128 w 412"/>
                <a:gd name="T79" fmla="*/ 278 h 365"/>
                <a:gd name="T80" fmla="*/ 108 w 412"/>
                <a:gd name="T81" fmla="*/ 234 h 365"/>
                <a:gd name="T82" fmla="*/ 92 w 412"/>
                <a:gd name="T83" fmla="*/ 241 h 365"/>
                <a:gd name="T84" fmla="*/ 105 w 412"/>
                <a:gd name="T85" fmla="*/ 298 h 365"/>
                <a:gd name="T86" fmla="*/ 78 w 412"/>
                <a:gd name="T87" fmla="*/ 30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2" h="365">
                  <a:moveTo>
                    <a:pt x="63" y="290"/>
                  </a:moveTo>
                  <a:lnTo>
                    <a:pt x="60" y="284"/>
                  </a:lnTo>
                  <a:lnTo>
                    <a:pt x="69" y="252"/>
                  </a:lnTo>
                  <a:lnTo>
                    <a:pt x="55" y="226"/>
                  </a:lnTo>
                  <a:lnTo>
                    <a:pt x="56" y="200"/>
                  </a:lnTo>
                  <a:lnTo>
                    <a:pt x="65" y="176"/>
                  </a:lnTo>
                  <a:lnTo>
                    <a:pt x="60" y="170"/>
                  </a:lnTo>
                  <a:lnTo>
                    <a:pt x="45" y="17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6" y="14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81"/>
                  </a:lnTo>
                  <a:lnTo>
                    <a:pt x="34" y="28"/>
                  </a:lnTo>
                  <a:lnTo>
                    <a:pt x="58" y="29"/>
                  </a:lnTo>
                  <a:lnTo>
                    <a:pt x="88" y="20"/>
                  </a:lnTo>
                  <a:lnTo>
                    <a:pt x="114" y="0"/>
                  </a:lnTo>
                  <a:lnTo>
                    <a:pt x="114" y="10"/>
                  </a:lnTo>
                  <a:lnTo>
                    <a:pt x="135" y="26"/>
                  </a:lnTo>
                  <a:lnTo>
                    <a:pt x="135" y="38"/>
                  </a:lnTo>
                  <a:lnTo>
                    <a:pt x="144" y="42"/>
                  </a:lnTo>
                  <a:lnTo>
                    <a:pt x="143" y="51"/>
                  </a:lnTo>
                  <a:lnTo>
                    <a:pt x="147" y="56"/>
                  </a:lnTo>
                  <a:lnTo>
                    <a:pt x="153" y="59"/>
                  </a:lnTo>
                  <a:lnTo>
                    <a:pt x="158" y="55"/>
                  </a:lnTo>
                  <a:lnTo>
                    <a:pt x="176" y="62"/>
                  </a:lnTo>
                  <a:lnTo>
                    <a:pt x="184" y="75"/>
                  </a:lnTo>
                  <a:lnTo>
                    <a:pt x="200" y="72"/>
                  </a:lnTo>
                  <a:lnTo>
                    <a:pt x="216" y="58"/>
                  </a:lnTo>
                  <a:lnTo>
                    <a:pt x="228" y="58"/>
                  </a:lnTo>
                  <a:lnTo>
                    <a:pt x="241" y="66"/>
                  </a:lnTo>
                  <a:lnTo>
                    <a:pt x="241" y="71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72" y="87"/>
                  </a:lnTo>
                  <a:lnTo>
                    <a:pt x="304" y="6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3" y="75"/>
                  </a:lnTo>
                  <a:lnTo>
                    <a:pt x="324" y="89"/>
                  </a:lnTo>
                  <a:lnTo>
                    <a:pt x="324" y="98"/>
                  </a:lnTo>
                  <a:lnTo>
                    <a:pt x="346" y="94"/>
                  </a:lnTo>
                  <a:lnTo>
                    <a:pt x="362" y="84"/>
                  </a:lnTo>
                  <a:lnTo>
                    <a:pt x="389" y="89"/>
                  </a:lnTo>
                  <a:lnTo>
                    <a:pt x="393" y="97"/>
                  </a:lnTo>
                  <a:lnTo>
                    <a:pt x="409" y="92"/>
                  </a:lnTo>
                  <a:lnTo>
                    <a:pt x="409" y="92"/>
                  </a:lnTo>
                  <a:lnTo>
                    <a:pt x="403" y="110"/>
                  </a:lnTo>
                  <a:lnTo>
                    <a:pt x="412" y="118"/>
                  </a:lnTo>
                  <a:lnTo>
                    <a:pt x="402" y="128"/>
                  </a:lnTo>
                  <a:lnTo>
                    <a:pt x="403" y="137"/>
                  </a:lnTo>
                  <a:lnTo>
                    <a:pt x="395" y="141"/>
                  </a:lnTo>
                  <a:lnTo>
                    <a:pt x="369" y="177"/>
                  </a:lnTo>
                  <a:lnTo>
                    <a:pt x="369" y="196"/>
                  </a:lnTo>
                  <a:lnTo>
                    <a:pt x="346" y="231"/>
                  </a:lnTo>
                  <a:lnTo>
                    <a:pt x="295" y="260"/>
                  </a:lnTo>
                  <a:lnTo>
                    <a:pt x="288" y="281"/>
                  </a:lnTo>
                  <a:lnTo>
                    <a:pt x="291" y="323"/>
                  </a:lnTo>
                  <a:lnTo>
                    <a:pt x="291" y="323"/>
                  </a:lnTo>
                  <a:lnTo>
                    <a:pt x="229" y="337"/>
                  </a:lnTo>
                  <a:lnTo>
                    <a:pt x="167" y="359"/>
                  </a:lnTo>
                  <a:lnTo>
                    <a:pt x="131" y="365"/>
                  </a:lnTo>
                  <a:lnTo>
                    <a:pt x="127" y="360"/>
                  </a:lnTo>
                  <a:lnTo>
                    <a:pt x="141" y="330"/>
                  </a:lnTo>
                  <a:lnTo>
                    <a:pt x="150" y="330"/>
                  </a:lnTo>
                  <a:lnTo>
                    <a:pt x="154" y="340"/>
                  </a:lnTo>
                  <a:lnTo>
                    <a:pt x="197" y="323"/>
                  </a:lnTo>
                  <a:lnTo>
                    <a:pt x="212" y="313"/>
                  </a:lnTo>
                  <a:lnTo>
                    <a:pt x="210" y="304"/>
                  </a:lnTo>
                  <a:lnTo>
                    <a:pt x="219" y="298"/>
                  </a:lnTo>
                  <a:lnTo>
                    <a:pt x="228" y="301"/>
                  </a:lnTo>
                  <a:lnTo>
                    <a:pt x="230" y="297"/>
                  </a:lnTo>
                  <a:lnTo>
                    <a:pt x="235" y="277"/>
                  </a:lnTo>
                  <a:lnTo>
                    <a:pt x="225" y="264"/>
                  </a:lnTo>
                  <a:lnTo>
                    <a:pt x="194" y="260"/>
                  </a:lnTo>
                  <a:lnTo>
                    <a:pt x="184" y="267"/>
                  </a:lnTo>
                  <a:lnTo>
                    <a:pt x="180" y="284"/>
                  </a:lnTo>
                  <a:lnTo>
                    <a:pt x="166" y="274"/>
                  </a:lnTo>
                  <a:lnTo>
                    <a:pt x="128" y="278"/>
                  </a:lnTo>
                  <a:lnTo>
                    <a:pt x="102" y="254"/>
                  </a:lnTo>
                  <a:lnTo>
                    <a:pt x="108" y="234"/>
                  </a:lnTo>
                  <a:lnTo>
                    <a:pt x="99" y="231"/>
                  </a:lnTo>
                  <a:lnTo>
                    <a:pt x="92" y="241"/>
                  </a:lnTo>
                  <a:lnTo>
                    <a:pt x="88" y="281"/>
                  </a:lnTo>
                  <a:lnTo>
                    <a:pt x="105" y="298"/>
                  </a:lnTo>
                  <a:lnTo>
                    <a:pt x="108" y="314"/>
                  </a:lnTo>
                  <a:lnTo>
                    <a:pt x="78" y="303"/>
                  </a:lnTo>
                  <a:lnTo>
                    <a:pt x="63" y="29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4743430" y="2936587"/>
              <a:ext cx="244475" cy="398463"/>
            </a:xfrm>
            <a:custGeom>
              <a:avLst/>
              <a:gdLst>
                <a:gd name="T0" fmla="*/ 92 w 462"/>
                <a:gd name="T1" fmla="*/ 289 h 751"/>
                <a:gd name="T2" fmla="*/ 125 w 462"/>
                <a:gd name="T3" fmla="*/ 293 h 751"/>
                <a:gd name="T4" fmla="*/ 131 w 462"/>
                <a:gd name="T5" fmla="*/ 254 h 751"/>
                <a:gd name="T6" fmla="*/ 109 w 462"/>
                <a:gd name="T7" fmla="*/ 196 h 751"/>
                <a:gd name="T8" fmla="*/ 80 w 462"/>
                <a:gd name="T9" fmla="*/ 255 h 751"/>
                <a:gd name="T10" fmla="*/ 74 w 462"/>
                <a:gd name="T11" fmla="*/ 280 h 751"/>
                <a:gd name="T12" fmla="*/ 59 w 462"/>
                <a:gd name="T13" fmla="*/ 303 h 751"/>
                <a:gd name="T14" fmla="*/ 0 w 462"/>
                <a:gd name="T15" fmla="*/ 245 h 751"/>
                <a:gd name="T16" fmla="*/ 49 w 462"/>
                <a:gd name="T17" fmla="*/ 251 h 751"/>
                <a:gd name="T18" fmla="*/ 106 w 462"/>
                <a:gd name="T19" fmla="*/ 155 h 751"/>
                <a:gd name="T20" fmla="*/ 86 w 462"/>
                <a:gd name="T21" fmla="*/ 38 h 751"/>
                <a:gd name="T22" fmla="*/ 116 w 462"/>
                <a:gd name="T23" fmla="*/ 42 h 751"/>
                <a:gd name="T24" fmla="*/ 144 w 462"/>
                <a:gd name="T25" fmla="*/ 25 h 751"/>
                <a:gd name="T26" fmla="*/ 188 w 462"/>
                <a:gd name="T27" fmla="*/ 36 h 751"/>
                <a:gd name="T28" fmla="*/ 237 w 462"/>
                <a:gd name="T29" fmla="*/ 15 h 751"/>
                <a:gd name="T30" fmla="*/ 281 w 462"/>
                <a:gd name="T31" fmla="*/ 28 h 751"/>
                <a:gd name="T32" fmla="*/ 343 w 462"/>
                <a:gd name="T33" fmla="*/ 49 h 751"/>
                <a:gd name="T34" fmla="*/ 383 w 462"/>
                <a:gd name="T35" fmla="*/ 26 h 751"/>
                <a:gd name="T36" fmla="*/ 422 w 462"/>
                <a:gd name="T37" fmla="*/ 0 h 751"/>
                <a:gd name="T38" fmla="*/ 462 w 462"/>
                <a:gd name="T39" fmla="*/ 71 h 751"/>
                <a:gd name="T40" fmla="*/ 449 w 462"/>
                <a:gd name="T41" fmla="*/ 121 h 751"/>
                <a:gd name="T42" fmla="*/ 430 w 462"/>
                <a:gd name="T43" fmla="*/ 136 h 751"/>
                <a:gd name="T44" fmla="*/ 420 w 462"/>
                <a:gd name="T45" fmla="*/ 193 h 751"/>
                <a:gd name="T46" fmla="*/ 422 w 462"/>
                <a:gd name="T47" fmla="*/ 294 h 751"/>
                <a:gd name="T48" fmla="*/ 387 w 462"/>
                <a:gd name="T49" fmla="*/ 297 h 751"/>
                <a:gd name="T50" fmla="*/ 394 w 462"/>
                <a:gd name="T51" fmla="*/ 355 h 751"/>
                <a:gd name="T52" fmla="*/ 402 w 462"/>
                <a:gd name="T53" fmla="*/ 398 h 751"/>
                <a:gd name="T54" fmla="*/ 377 w 462"/>
                <a:gd name="T55" fmla="*/ 434 h 751"/>
                <a:gd name="T56" fmla="*/ 366 w 462"/>
                <a:gd name="T57" fmla="*/ 473 h 751"/>
                <a:gd name="T58" fmla="*/ 344 w 462"/>
                <a:gd name="T59" fmla="*/ 505 h 751"/>
                <a:gd name="T60" fmla="*/ 361 w 462"/>
                <a:gd name="T61" fmla="*/ 541 h 751"/>
                <a:gd name="T62" fmla="*/ 387 w 462"/>
                <a:gd name="T63" fmla="*/ 585 h 751"/>
                <a:gd name="T64" fmla="*/ 386 w 462"/>
                <a:gd name="T65" fmla="*/ 617 h 751"/>
                <a:gd name="T66" fmla="*/ 377 w 462"/>
                <a:gd name="T67" fmla="*/ 655 h 751"/>
                <a:gd name="T68" fmla="*/ 383 w 462"/>
                <a:gd name="T69" fmla="*/ 692 h 751"/>
                <a:gd name="T70" fmla="*/ 371 w 462"/>
                <a:gd name="T71" fmla="*/ 717 h 751"/>
                <a:gd name="T72" fmla="*/ 306 w 462"/>
                <a:gd name="T73" fmla="*/ 748 h 751"/>
                <a:gd name="T74" fmla="*/ 275 w 462"/>
                <a:gd name="T75" fmla="*/ 731 h 751"/>
                <a:gd name="T76" fmla="*/ 239 w 462"/>
                <a:gd name="T77" fmla="*/ 682 h 751"/>
                <a:gd name="T78" fmla="*/ 149 w 462"/>
                <a:gd name="T79" fmla="*/ 658 h 751"/>
                <a:gd name="T80" fmla="*/ 115 w 462"/>
                <a:gd name="T81" fmla="*/ 637 h 751"/>
                <a:gd name="T82" fmla="*/ 63 w 462"/>
                <a:gd name="T83" fmla="*/ 639 h 751"/>
                <a:gd name="T84" fmla="*/ 79 w 462"/>
                <a:gd name="T85" fmla="*/ 581 h 751"/>
                <a:gd name="T86" fmla="*/ 98 w 462"/>
                <a:gd name="T87" fmla="*/ 560 h 751"/>
                <a:gd name="T88" fmla="*/ 129 w 462"/>
                <a:gd name="T89" fmla="*/ 36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2" h="751">
                  <a:moveTo>
                    <a:pt x="129" y="366"/>
                  </a:moveTo>
                  <a:lnTo>
                    <a:pt x="116" y="317"/>
                  </a:lnTo>
                  <a:lnTo>
                    <a:pt x="92" y="289"/>
                  </a:lnTo>
                  <a:lnTo>
                    <a:pt x="100" y="273"/>
                  </a:lnTo>
                  <a:lnTo>
                    <a:pt x="115" y="277"/>
                  </a:lnTo>
                  <a:lnTo>
                    <a:pt x="125" y="293"/>
                  </a:lnTo>
                  <a:lnTo>
                    <a:pt x="129" y="273"/>
                  </a:lnTo>
                  <a:lnTo>
                    <a:pt x="123" y="266"/>
                  </a:lnTo>
                  <a:lnTo>
                    <a:pt x="131" y="254"/>
                  </a:lnTo>
                  <a:lnTo>
                    <a:pt x="135" y="229"/>
                  </a:lnTo>
                  <a:lnTo>
                    <a:pt x="128" y="204"/>
                  </a:lnTo>
                  <a:lnTo>
                    <a:pt x="109" y="196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0" y="255"/>
                  </a:lnTo>
                  <a:lnTo>
                    <a:pt x="90" y="263"/>
                  </a:lnTo>
                  <a:lnTo>
                    <a:pt x="89" y="286"/>
                  </a:lnTo>
                  <a:lnTo>
                    <a:pt x="74" y="280"/>
                  </a:lnTo>
                  <a:lnTo>
                    <a:pt x="59" y="283"/>
                  </a:lnTo>
                  <a:lnTo>
                    <a:pt x="56" y="287"/>
                  </a:lnTo>
                  <a:lnTo>
                    <a:pt x="59" y="303"/>
                  </a:lnTo>
                  <a:lnTo>
                    <a:pt x="21" y="302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2" y="231"/>
                  </a:lnTo>
                  <a:lnTo>
                    <a:pt x="37" y="255"/>
                  </a:lnTo>
                  <a:lnTo>
                    <a:pt x="49" y="251"/>
                  </a:lnTo>
                  <a:lnTo>
                    <a:pt x="76" y="225"/>
                  </a:lnTo>
                  <a:lnTo>
                    <a:pt x="92" y="196"/>
                  </a:lnTo>
                  <a:lnTo>
                    <a:pt x="106" y="155"/>
                  </a:lnTo>
                  <a:lnTo>
                    <a:pt x="116" y="100"/>
                  </a:lnTo>
                  <a:lnTo>
                    <a:pt x="118" y="70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95" y="35"/>
                  </a:lnTo>
                  <a:lnTo>
                    <a:pt x="116" y="42"/>
                  </a:lnTo>
                  <a:lnTo>
                    <a:pt x="121" y="26"/>
                  </a:lnTo>
                  <a:lnTo>
                    <a:pt x="134" y="19"/>
                  </a:lnTo>
                  <a:lnTo>
                    <a:pt x="144" y="25"/>
                  </a:lnTo>
                  <a:lnTo>
                    <a:pt x="148" y="33"/>
                  </a:lnTo>
                  <a:lnTo>
                    <a:pt x="174" y="32"/>
                  </a:lnTo>
                  <a:lnTo>
                    <a:pt x="188" y="36"/>
                  </a:lnTo>
                  <a:lnTo>
                    <a:pt x="213" y="31"/>
                  </a:lnTo>
                  <a:lnTo>
                    <a:pt x="229" y="33"/>
                  </a:lnTo>
                  <a:lnTo>
                    <a:pt x="237" y="15"/>
                  </a:lnTo>
                  <a:lnTo>
                    <a:pt x="262" y="13"/>
                  </a:lnTo>
                  <a:lnTo>
                    <a:pt x="266" y="28"/>
                  </a:lnTo>
                  <a:lnTo>
                    <a:pt x="281" y="28"/>
                  </a:lnTo>
                  <a:lnTo>
                    <a:pt x="301" y="49"/>
                  </a:lnTo>
                  <a:lnTo>
                    <a:pt x="319" y="35"/>
                  </a:lnTo>
                  <a:lnTo>
                    <a:pt x="343" y="49"/>
                  </a:lnTo>
                  <a:lnTo>
                    <a:pt x="355" y="38"/>
                  </a:lnTo>
                  <a:lnTo>
                    <a:pt x="370" y="38"/>
                  </a:lnTo>
                  <a:lnTo>
                    <a:pt x="383" y="26"/>
                  </a:lnTo>
                  <a:lnTo>
                    <a:pt x="396" y="28"/>
                  </a:lnTo>
                  <a:lnTo>
                    <a:pt x="400" y="9"/>
                  </a:lnTo>
                  <a:lnTo>
                    <a:pt x="422" y="0"/>
                  </a:lnTo>
                  <a:lnTo>
                    <a:pt x="419" y="42"/>
                  </a:lnTo>
                  <a:lnTo>
                    <a:pt x="458" y="38"/>
                  </a:lnTo>
                  <a:lnTo>
                    <a:pt x="462" y="71"/>
                  </a:lnTo>
                  <a:lnTo>
                    <a:pt x="455" y="77"/>
                  </a:lnTo>
                  <a:lnTo>
                    <a:pt x="446" y="98"/>
                  </a:lnTo>
                  <a:lnTo>
                    <a:pt x="449" y="121"/>
                  </a:lnTo>
                  <a:lnTo>
                    <a:pt x="449" y="121"/>
                  </a:lnTo>
                  <a:lnTo>
                    <a:pt x="442" y="131"/>
                  </a:lnTo>
                  <a:lnTo>
                    <a:pt x="430" y="136"/>
                  </a:lnTo>
                  <a:lnTo>
                    <a:pt x="416" y="156"/>
                  </a:lnTo>
                  <a:lnTo>
                    <a:pt x="423" y="165"/>
                  </a:lnTo>
                  <a:lnTo>
                    <a:pt x="420" y="193"/>
                  </a:lnTo>
                  <a:lnTo>
                    <a:pt x="412" y="201"/>
                  </a:lnTo>
                  <a:lnTo>
                    <a:pt x="410" y="250"/>
                  </a:lnTo>
                  <a:lnTo>
                    <a:pt x="422" y="294"/>
                  </a:lnTo>
                  <a:lnTo>
                    <a:pt x="412" y="297"/>
                  </a:lnTo>
                  <a:lnTo>
                    <a:pt x="403" y="289"/>
                  </a:lnTo>
                  <a:lnTo>
                    <a:pt x="387" y="297"/>
                  </a:lnTo>
                  <a:lnTo>
                    <a:pt x="389" y="316"/>
                  </a:lnTo>
                  <a:lnTo>
                    <a:pt x="409" y="327"/>
                  </a:lnTo>
                  <a:lnTo>
                    <a:pt x="394" y="355"/>
                  </a:lnTo>
                  <a:lnTo>
                    <a:pt x="387" y="358"/>
                  </a:lnTo>
                  <a:lnTo>
                    <a:pt x="399" y="378"/>
                  </a:lnTo>
                  <a:lnTo>
                    <a:pt x="402" y="398"/>
                  </a:lnTo>
                  <a:lnTo>
                    <a:pt x="393" y="420"/>
                  </a:lnTo>
                  <a:lnTo>
                    <a:pt x="387" y="418"/>
                  </a:lnTo>
                  <a:lnTo>
                    <a:pt x="377" y="434"/>
                  </a:lnTo>
                  <a:lnTo>
                    <a:pt x="368" y="436"/>
                  </a:lnTo>
                  <a:lnTo>
                    <a:pt x="373" y="449"/>
                  </a:lnTo>
                  <a:lnTo>
                    <a:pt x="366" y="473"/>
                  </a:lnTo>
                  <a:lnTo>
                    <a:pt x="351" y="489"/>
                  </a:lnTo>
                  <a:lnTo>
                    <a:pt x="351" y="503"/>
                  </a:lnTo>
                  <a:lnTo>
                    <a:pt x="344" y="505"/>
                  </a:lnTo>
                  <a:lnTo>
                    <a:pt x="343" y="516"/>
                  </a:lnTo>
                  <a:lnTo>
                    <a:pt x="350" y="519"/>
                  </a:lnTo>
                  <a:lnTo>
                    <a:pt x="361" y="541"/>
                  </a:lnTo>
                  <a:lnTo>
                    <a:pt x="358" y="558"/>
                  </a:lnTo>
                  <a:lnTo>
                    <a:pt x="367" y="571"/>
                  </a:lnTo>
                  <a:lnTo>
                    <a:pt x="387" y="585"/>
                  </a:lnTo>
                  <a:lnTo>
                    <a:pt x="381" y="604"/>
                  </a:lnTo>
                  <a:lnTo>
                    <a:pt x="397" y="613"/>
                  </a:lnTo>
                  <a:lnTo>
                    <a:pt x="386" y="617"/>
                  </a:lnTo>
                  <a:lnTo>
                    <a:pt x="377" y="633"/>
                  </a:lnTo>
                  <a:lnTo>
                    <a:pt x="383" y="636"/>
                  </a:lnTo>
                  <a:lnTo>
                    <a:pt x="377" y="655"/>
                  </a:lnTo>
                  <a:lnTo>
                    <a:pt x="394" y="660"/>
                  </a:lnTo>
                  <a:lnTo>
                    <a:pt x="397" y="668"/>
                  </a:lnTo>
                  <a:lnTo>
                    <a:pt x="383" y="692"/>
                  </a:lnTo>
                  <a:lnTo>
                    <a:pt x="384" y="714"/>
                  </a:lnTo>
                  <a:lnTo>
                    <a:pt x="384" y="714"/>
                  </a:lnTo>
                  <a:lnTo>
                    <a:pt x="371" y="717"/>
                  </a:lnTo>
                  <a:lnTo>
                    <a:pt x="343" y="745"/>
                  </a:lnTo>
                  <a:lnTo>
                    <a:pt x="311" y="751"/>
                  </a:lnTo>
                  <a:lnTo>
                    <a:pt x="306" y="748"/>
                  </a:lnTo>
                  <a:lnTo>
                    <a:pt x="306" y="748"/>
                  </a:lnTo>
                  <a:lnTo>
                    <a:pt x="302" y="740"/>
                  </a:lnTo>
                  <a:lnTo>
                    <a:pt x="275" y="731"/>
                  </a:lnTo>
                  <a:lnTo>
                    <a:pt x="263" y="698"/>
                  </a:lnTo>
                  <a:lnTo>
                    <a:pt x="245" y="696"/>
                  </a:lnTo>
                  <a:lnTo>
                    <a:pt x="239" y="682"/>
                  </a:lnTo>
                  <a:lnTo>
                    <a:pt x="219" y="688"/>
                  </a:lnTo>
                  <a:lnTo>
                    <a:pt x="164" y="670"/>
                  </a:lnTo>
                  <a:lnTo>
                    <a:pt x="149" y="658"/>
                  </a:lnTo>
                  <a:lnTo>
                    <a:pt x="136" y="655"/>
                  </a:lnTo>
                  <a:lnTo>
                    <a:pt x="132" y="633"/>
                  </a:lnTo>
                  <a:lnTo>
                    <a:pt x="115" y="637"/>
                  </a:lnTo>
                  <a:lnTo>
                    <a:pt x="109" y="646"/>
                  </a:lnTo>
                  <a:lnTo>
                    <a:pt x="63" y="639"/>
                  </a:lnTo>
                  <a:lnTo>
                    <a:pt x="63" y="639"/>
                  </a:lnTo>
                  <a:lnTo>
                    <a:pt x="76" y="613"/>
                  </a:lnTo>
                  <a:lnTo>
                    <a:pt x="72" y="596"/>
                  </a:lnTo>
                  <a:lnTo>
                    <a:pt x="79" y="581"/>
                  </a:lnTo>
                  <a:lnTo>
                    <a:pt x="77" y="572"/>
                  </a:lnTo>
                  <a:lnTo>
                    <a:pt x="85" y="561"/>
                  </a:lnTo>
                  <a:lnTo>
                    <a:pt x="98" y="560"/>
                  </a:lnTo>
                  <a:lnTo>
                    <a:pt x="115" y="516"/>
                  </a:lnTo>
                  <a:lnTo>
                    <a:pt x="129" y="440"/>
                  </a:lnTo>
                  <a:lnTo>
                    <a:pt x="129" y="36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14773593" y="2679412"/>
              <a:ext cx="342900" cy="328613"/>
            </a:xfrm>
            <a:custGeom>
              <a:avLst/>
              <a:gdLst>
                <a:gd name="T0" fmla="*/ 478 w 647"/>
                <a:gd name="T1" fmla="*/ 284 h 621"/>
                <a:gd name="T2" fmla="*/ 503 w 647"/>
                <a:gd name="T3" fmla="*/ 186 h 621"/>
                <a:gd name="T4" fmla="*/ 461 w 647"/>
                <a:gd name="T5" fmla="*/ 128 h 621"/>
                <a:gd name="T6" fmla="*/ 397 w 647"/>
                <a:gd name="T7" fmla="*/ 165 h 621"/>
                <a:gd name="T8" fmla="*/ 337 w 647"/>
                <a:gd name="T9" fmla="*/ 198 h 621"/>
                <a:gd name="T10" fmla="*/ 340 w 647"/>
                <a:gd name="T11" fmla="*/ 95 h 621"/>
                <a:gd name="T12" fmla="*/ 367 w 647"/>
                <a:gd name="T13" fmla="*/ 10 h 621"/>
                <a:gd name="T14" fmla="*/ 428 w 647"/>
                <a:gd name="T15" fmla="*/ 30 h 621"/>
                <a:gd name="T16" fmla="*/ 498 w 647"/>
                <a:gd name="T17" fmla="*/ 91 h 621"/>
                <a:gd name="T18" fmla="*/ 569 w 647"/>
                <a:gd name="T19" fmla="*/ 56 h 621"/>
                <a:gd name="T20" fmla="*/ 550 w 647"/>
                <a:gd name="T21" fmla="*/ 371 h 621"/>
                <a:gd name="T22" fmla="*/ 609 w 647"/>
                <a:gd name="T23" fmla="*/ 471 h 621"/>
                <a:gd name="T24" fmla="*/ 647 w 647"/>
                <a:gd name="T25" fmla="*/ 515 h 621"/>
                <a:gd name="T26" fmla="*/ 612 w 647"/>
                <a:gd name="T27" fmla="*/ 551 h 621"/>
                <a:gd name="T28" fmla="*/ 562 w 647"/>
                <a:gd name="T29" fmla="*/ 551 h 621"/>
                <a:gd name="T30" fmla="*/ 482 w 647"/>
                <a:gd name="T31" fmla="*/ 578 h 621"/>
                <a:gd name="T32" fmla="*/ 441 w 647"/>
                <a:gd name="T33" fmla="*/ 607 h 621"/>
                <a:gd name="T34" fmla="*/ 397 w 647"/>
                <a:gd name="T35" fmla="*/ 621 h 621"/>
                <a:gd name="T36" fmla="*/ 387 w 647"/>
                <a:gd name="T37" fmla="*/ 585 h 621"/>
                <a:gd name="T38" fmla="*/ 399 w 647"/>
                <a:gd name="T39" fmla="*/ 525 h 621"/>
                <a:gd name="T40" fmla="*/ 341 w 647"/>
                <a:gd name="T41" fmla="*/ 496 h 621"/>
                <a:gd name="T42" fmla="*/ 311 w 647"/>
                <a:gd name="T43" fmla="*/ 525 h 621"/>
                <a:gd name="T44" fmla="*/ 260 w 647"/>
                <a:gd name="T45" fmla="*/ 522 h 621"/>
                <a:gd name="T46" fmla="*/ 207 w 647"/>
                <a:gd name="T47" fmla="*/ 516 h 621"/>
                <a:gd name="T48" fmla="*/ 170 w 647"/>
                <a:gd name="T49" fmla="*/ 520 h 621"/>
                <a:gd name="T50" fmla="*/ 115 w 647"/>
                <a:gd name="T51" fmla="*/ 519 h 621"/>
                <a:gd name="T52" fmla="*/ 75 w 647"/>
                <a:gd name="T53" fmla="*/ 508 h 621"/>
                <a:gd name="T54" fmla="*/ 36 w 647"/>
                <a:gd name="T55" fmla="*/ 522 h 621"/>
                <a:gd name="T56" fmla="*/ 31 w 647"/>
                <a:gd name="T57" fmla="*/ 493 h 621"/>
                <a:gd name="T58" fmla="*/ 2 w 647"/>
                <a:gd name="T59" fmla="*/ 451 h 621"/>
                <a:gd name="T60" fmla="*/ 50 w 647"/>
                <a:gd name="T61" fmla="*/ 379 h 621"/>
                <a:gd name="T62" fmla="*/ 95 w 647"/>
                <a:gd name="T63" fmla="*/ 379 h 621"/>
                <a:gd name="T64" fmla="*/ 144 w 647"/>
                <a:gd name="T65" fmla="*/ 348 h 621"/>
                <a:gd name="T66" fmla="*/ 151 w 647"/>
                <a:gd name="T67" fmla="*/ 201 h 621"/>
                <a:gd name="T68" fmla="*/ 157 w 647"/>
                <a:gd name="T69" fmla="*/ 196 h 621"/>
                <a:gd name="T70" fmla="*/ 190 w 647"/>
                <a:gd name="T71" fmla="*/ 147 h 621"/>
                <a:gd name="T72" fmla="*/ 226 w 647"/>
                <a:gd name="T73" fmla="*/ 169 h 621"/>
                <a:gd name="T74" fmla="*/ 275 w 647"/>
                <a:gd name="T75" fmla="*/ 170 h 621"/>
                <a:gd name="T76" fmla="*/ 294 w 647"/>
                <a:gd name="T77" fmla="*/ 316 h 621"/>
                <a:gd name="T78" fmla="*/ 356 w 647"/>
                <a:gd name="T79" fmla="*/ 312 h 621"/>
                <a:gd name="T80" fmla="*/ 361 w 647"/>
                <a:gd name="T81" fmla="*/ 252 h 621"/>
                <a:gd name="T82" fmla="*/ 397 w 647"/>
                <a:gd name="T83" fmla="*/ 290 h 621"/>
                <a:gd name="T84" fmla="*/ 436 w 647"/>
                <a:gd name="T85" fmla="*/ 31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7" h="621">
                  <a:moveTo>
                    <a:pt x="451" y="317"/>
                  </a:moveTo>
                  <a:lnTo>
                    <a:pt x="468" y="303"/>
                  </a:lnTo>
                  <a:lnTo>
                    <a:pt x="478" y="284"/>
                  </a:lnTo>
                  <a:lnTo>
                    <a:pt x="488" y="251"/>
                  </a:lnTo>
                  <a:lnTo>
                    <a:pt x="492" y="206"/>
                  </a:lnTo>
                  <a:lnTo>
                    <a:pt x="503" y="186"/>
                  </a:lnTo>
                  <a:lnTo>
                    <a:pt x="490" y="149"/>
                  </a:lnTo>
                  <a:lnTo>
                    <a:pt x="474" y="130"/>
                  </a:lnTo>
                  <a:lnTo>
                    <a:pt x="461" y="128"/>
                  </a:lnTo>
                  <a:lnTo>
                    <a:pt x="445" y="157"/>
                  </a:lnTo>
                  <a:lnTo>
                    <a:pt x="425" y="172"/>
                  </a:lnTo>
                  <a:lnTo>
                    <a:pt x="397" y="165"/>
                  </a:lnTo>
                  <a:lnTo>
                    <a:pt x="384" y="176"/>
                  </a:lnTo>
                  <a:lnTo>
                    <a:pt x="353" y="182"/>
                  </a:lnTo>
                  <a:lnTo>
                    <a:pt x="337" y="198"/>
                  </a:lnTo>
                  <a:lnTo>
                    <a:pt x="321" y="189"/>
                  </a:lnTo>
                  <a:lnTo>
                    <a:pt x="333" y="107"/>
                  </a:lnTo>
                  <a:lnTo>
                    <a:pt x="340" y="95"/>
                  </a:lnTo>
                  <a:lnTo>
                    <a:pt x="345" y="62"/>
                  </a:lnTo>
                  <a:lnTo>
                    <a:pt x="371" y="25"/>
                  </a:lnTo>
                  <a:lnTo>
                    <a:pt x="367" y="10"/>
                  </a:lnTo>
                  <a:lnTo>
                    <a:pt x="373" y="0"/>
                  </a:lnTo>
                  <a:lnTo>
                    <a:pt x="405" y="29"/>
                  </a:lnTo>
                  <a:lnTo>
                    <a:pt x="428" y="30"/>
                  </a:lnTo>
                  <a:lnTo>
                    <a:pt x="443" y="39"/>
                  </a:lnTo>
                  <a:lnTo>
                    <a:pt x="472" y="75"/>
                  </a:lnTo>
                  <a:lnTo>
                    <a:pt x="498" y="91"/>
                  </a:lnTo>
                  <a:lnTo>
                    <a:pt x="514" y="92"/>
                  </a:lnTo>
                  <a:lnTo>
                    <a:pt x="533" y="85"/>
                  </a:lnTo>
                  <a:lnTo>
                    <a:pt x="569" y="56"/>
                  </a:lnTo>
                  <a:lnTo>
                    <a:pt x="543" y="179"/>
                  </a:lnTo>
                  <a:lnTo>
                    <a:pt x="540" y="271"/>
                  </a:lnTo>
                  <a:lnTo>
                    <a:pt x="550" y="371"/>
                  </a:lnTo>
                  <a:lnTo>
                    <a:pt x="575" y="459"/>
                  </a:lnTo>
                  <a:lnTo>
                    <a:pt x="596" y="479"/>
                  </a:lnTo>
                  <a:lnTo>
                    <a:pt x="609" y="471"/>
                  </a:lnTo>
                  <a:lnTo>
                    <a:pt x="612" y="482"/>
                  </a:lnTo>
                  <a:lnTo>
                    <a:pt x="647" y="515"/>
                  </a:lnTo>
                  <a:lnTo>
                    <a:pt x="647" y="515"/>
                  </a:lnTo>
                  <a:lnTo>
                    <a:pt x="638" y="525"/>
                  </a:lnTo>
                  <a:lnTo>
                    <a:pt x="614" y="536"/>
                  </a:lnTo>
                  <a:lnTo>
                    <a:pt x="612" y="551"/>
                  </a:lnTo>
                  <a:lnTo>
                    <a:pt x="596" y="564"/>
                  </a:lnTo>
                  <a:lnTo>
                    <a:pt x="573" y="549"/>
                  </a:lnTo>
                  <a:lnTo>
                    <a:pt x="562" y="551"/>
                  </a:lnTo>
                  <a:lnTo>
                    <a:pt x="530" y="571"/>
                  </a:lnTo>
                  <a:lnTo>
                    <a:pt x="518" y="551"/>
                  </a:lnTo>
                  <a:lnTo>
                    <a:pt x="482" y="578"/>
                  </a:lnTo>
                  <a:lnTo>
                    <a:pt x="455" y="585"/>
                  </a:lnTo>
                  <a:lnTo>
                    <a:pt x="442" y="594"/>
                  </a:lnTo>
                  <a:lnTo>
                    <a:pt x="441" y="607"/>
                  </a:lnTo>
                  <a:lnTo>
                    <a:pt x="433" y="607"/>
                  </a:lnTo>
                  <a:lnTo>
                    <a:pt x="415" y="621"/>
                  </a:lnTo>
                  <a:lnTo>
                    <a:pt x="397" y="621"/>
                  </a:lnTo>
                  <a:lnTo>
                    <a:pt x="390" y="608"/>
                  </a:lnTo>
                  <a:lnTo>
                    <a:pt x="390" y="608"/>
                  </a:lnTo>
                  <a:lnTo>
                    <a:pt x="387" y="585"/>
                  </a:lnTo>
                  <a:lnTo>
                    <a:pt x="396" y="564"/>
                  </a:lnTo>
                  <a:lnTo>
                    <a:pt x="403" y="558"/>
                  </a:lnTo>
                  <a:lnTo>
                    <a:pt x="399" y="525"/>
                  </a:lnTo>
                  <a:lnTo>
                    <a:pt x="360" y="529"/>
                  </a:lnTo>
                  <a:lnTo>
                    <a:pt x="363" y="487"/>
                  </a:lnTo>
                  <a:lnTo>
                    <a:pt x="341" y="496"/>
                  </a:lnTo>
                  <a:lnTo>
                    <a:pt x="337" y="516"/>
                  </a:lnTo>
                  <a:lnTo>
                    <a:pt x="324" y="513"/>
                  </a:lnTo>
                  <a:lnTo>
                    <a:pt x="311" y="525"/>
                  </a:lnTo>
                  <a:lnTo>
                    <a:pt x="296" y="526"/>
                  </a:lnTo>
                  <a:lnTo>
                    <a:pt x="282" y="538"/>
                  </a:lnTo>
                  <a:lnTo>
                    <a:pt x="260" y="522"/>
                  </a:lnTo>
                  <a:lnTo>
                    <a:pt x="242" y="538"/>
                  </a:lnTo>
                  <a:lnTo>
                    <a:pt x="222" y="516"/>
                  </a:lnTo>
                  <a:lnTo>
                    <a:pt x="207" y="516"/>
                  </a:lnTo>
                  <a:lnTo>
                    <a:pt x="203" y="500"/>
                  </a:lnTo>
                  <a:lnTo>
                    <a:pt x="178" y="503"/>
                  </a:lnTo>
                  <a:lnTo>
                    <a:pt x="170" y="520"/>
                  </a:lnTo>
                  <a:lnTo>
                    <a:pt x="154" y="518"/>
                  </a:lnTo>
                  <a:lnTo>
                    <a:pt x="129" y="525"/>
                  </a:lnTo>
                  <a:lnTo>
                    <a:pt x="115" y="519"/>
                  </a:lnTo>
                  <a:lnTo>
                    <a:pt x="89" y="522"/>
                  </a:lnTo>
                  <a:lnTo>
                    <a:pt x="85" y="513"/>
                  </a:lnTo>
                  <a:lnTo>
                    <a:pt x="75" y="508"/>
                  </a:lnTo>
                  <a:lnTo>
                    <a:pt x="62" y="513"/>
                  </a:lnTo>
                  <a:lnTo>
                    <a:pt x="56" y="529"/>
                  </a:lnTo>
                  <a:lnTo>
                    <a:pt x="36" y="522"/>
                  </a:lnTo>
                  <a:lnTo>
                    <a:pt x="27" y="525"/>
                  </a:lnTo>
                  <a:lnTo>
                    <a:pt x="27" y="525"/>
                  </a:lnTo>
                  <a:lnTo>
                    <a:pt x="31" y="493"/>
                  </a:lnTo>
                  <a:lnTo>
                    <a:pt x="28" y="467"/>
                  </a:lnTo>
                  <a:lnTo>
                    <a:pt x="20" y="451"/>
                  </a:lnTo>
                  <a:lnTo>
                    <a:pt x="2" y="451"/>
                  </a:lnTo>
                  <a:lnTo>
                    <a:pt x="0" y="437"/>
                  </a:lnTo>
                  <a:lnTo>
                    <a:pt x="33" y="411"/>
                  </a:lnTo>
                  <a:lnTo>
                    <a:pt x="50" y="379"/>
                  </a:lnTo>
                  <a:lnTo>
                    <a:pt x="62" y="371"/>
                  </a:lnTo>
                  <a:lnTo>
                    <a:pt x="73" y="366"/>
                  </a:lnTo>
                  <a:lnTo>
                    <a:pt x="95" y="379"/>
                  </a:lnTo>
                  <a:lnTo>
                    <a:pt x="121" y="361"/>
                  </a:lnTo>
                  <a:lnTo>
                    <a:pt x="137" y="358"/>
                  </a:lnTo>
                  <a:lnTo>
                    <a:pt x="144" y="348"/>
                  </a:lnTo>
                  <a:lnTo>
                    <a:pt x="162" y="283"/>
                  </a:lnTo>
                  <a:lnTo>
                    <a:pt x="162" y="214"/>
                  </a:lnTo>
                  <a:lnTo>
                    <a:pt x="151" y="201"/>
                  </a:lnTo>
                  <a:lnTo>
                    <a:pt x="138" y="199"/>
                  </a:lnTo>
                  <a:lnTo>
                    <a:pt x="141" y="192"/>
                  </a:lnTo>
                  <a:lnTo>
                    <a:pt x="157" y="196"/>
                  </a:lnTo>
                  <a:lnTo>
                    <a:pt x="164" y="188"/>
                  </a:lnTo>
                  <a:lnTo>
                    <a:pt x="171" y="134"/>
                  </a:lnTo>
                  <a:lnTo>
                    <a:pt x="190" y="147"/>
                  </a:lnTo>
                  <a:lnTo>
                    <a:pt x="203" y="165"/>
                  </a:lnTo>
                  <a:lnTo>
                    <a:pt x="214" y="172"/>
                  </a:lnTo>
                  <a:lnTo>
                    <a:pt x="226" y="169"/>
                  </a:lnTo>
                  <a:lnTo>
                    <a:pt x="245" y="150"/>
                  </a:lnTo>
                  <a:lnTo>
                    <a:pt x="263" y="157"/>
                  </a:lnTo>
                  <a:lnTo>
                    <a:pt x="275" y="170"/>
                  </a:lnTo>
                  <a:lnTo>
                    <a:pt x="273" y="211"/>
                  </a:lnTo>
                  <a:lnTo>
                    <a:pt x="281" y="257"/>
                  </a:lnTo>
                  <a:lnTo>
                    <a:pt x="294" y="316"/>
                  </a:lnTo>
                  <a:lnTo>
                    <a:pt x="311" y="336"/>
                  </a:lnTo>
                  <a:lnTo>
                    <a:pt x="334" y="335"/>
                  </a:lnTo>
                  <a:lnTo>
                    <a:pt x="356" y="312"/>
                  </a:lnTo>
                  <a:lnTo>
                    <a:pt x="360" y="301"/>
                  </a:lnTo>
                  <a:lnTo>
                    <a:pt x="356" y="280"/>
                  </a:lnTo>
                  <a:lnTo>
                    <a:pt x="361" y="252"/>
                  </a:lnTo>
                  <a:lnTo>
                    <a:pt x="389" y="263"/>
                  </a:lnTo>
                  <a:lnTo>
                    <a:pt x="400" y="280"/>
                  </a:lnTo>
                  <a:lnTo>
                    <a:pt x="397" y="290"/>
                  </a:lnTo>
                  <a:lnTo>
                    <a:pt x="410" y="290"/>
                  </a:lnTo>
                  <a:lnTo>
                    <a:pt x="428" y="299"/>
                  </a:lnTo>
                  <a:lnTo>
                    <a:pt x="436" y="314"/>
                  </a:lnTo>
                  <a:lnTo>
                    <a:pt x="451" y="31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14752955" y="3990687"/>
              <a:ext cx="211138" cy="274638"/>
            </a:xfrm>
            <a:custGeom>
              <a:avLst/>
              <a:gdLst>
                <a:gd name="T0" fmla="*/ 34 w 397"/>
                <a:gd name="T1" fmla="*/ 312 h 518"/>
                <a:gd name="T2" fmla="*/ 57 w 397"/>
                <a:gd name="T3" fmla="*/ 311 h 518"/>
                <a:gd name="T4" fmla="*/ 54 w 397"/>
                <a:gd name="T5" fmla="*/ 288 h 518"/>
                <a:gd name="T6" fmla="*/ 76 w 397"/>
                <a:gd name="T7" fmla="*/ 272 h 518"/>
                <a:gd name="T8" fmla="*/ 86 w 397"/>
                <a:gd name="T9" fmla="*/ 276 h 518"/>
                <a:gd name="T10" fmla="*/ 124 w 397"/>
                <a:gd name="T11" fmla="*/ 246 h 518"/>
                <a:gd name="T12" fmla="*/ 118 w 397"/>
                <a:gd name="T13" fmla="*/ 216 h 518"/>
                <a:gd name="T14" fmla="*/ 82 w 397"/>
                <a:gd name="T15" fmla="*/ 180 h 518"/>
                <a:gd name="T16" fmla="*/ 63 w 397"/>
                <a:gd name="T17" fmla="*/ 171 h 518"/>
                <a:gd name="T18" fmla="*/ 44 w 397"/>
                <a:gd name="T19" fmla="*/ 131 h 518"/>
                <a:gd name="T20" fmla="*/ 50 w 397"/>
                <a:gd name="T21" fmla="*/ 125 h 518"/>
                <a:gd name="T22" fmla="*/ 24 w 397"/>
                <a:gd name="T23" fmla="*/ 44 h 518"/>
                <a:gd name="T24" fmla="*/ 10 w 397"/>
                <a:gd name="T25" fmla="*/ 0 h 518"/>
                <a:gd name="T26" fmla="*/ 17 w 397"/>
                <a:gd name="T27" fmla="*/ 0 h 518"/>
                <a:gd name="T28" fmla="*/ 53 w 397"/>
                <a:gd name="T29" fmla="*/ 51 h 518"/>
                <a:gd name="T30" fmla="*/ 69 w 397"/>
                <a:gd name="T31" fmla="*/ 69 h 518"/>
                <a:gd name="T32" fmla="*/ 132 w 397"/>
                <a:gd name="T33" fmla="*/ 96 h 518"/>
                <a:gd name="T34" fmla="*/ 161 w 397"/>
                <a:gd name="T35" fmla="*/ 102 h 518"/>
                <a:gd name="T36" fmla="*/ 187 w 397"/>
                <a:gd name="T37" fmla="*/ 98 h 518"/>
                <a:gd name="T38" fmla="*/ 217 w 397"/>
                <a:gd name="T39" fmla="*/ 86 h 518"/>
                <a:gd name="T40" fmla="*/ 274 w 397"/>
                <a:gd name="T41" fmla="*/ 86 h 518"/>
                <a:gd name="T42" fmla="*/ 310 w 397"/>
                <a:gd name="T43" fmla="*/ 103 h 518"/>
                <a:gd name="T44" fmla="*/ 351 w 397"/>
                <a:gd name="T45" fmla="*/ 135 h 518"/>
                <a:gd name="T46" fmla="*/ 397 w 397"/>
                <a:gd name="T47" fmla="*/ 162 h 518"/>
                <a:gd name="T48" fmla="*/ 382 w 397"/>
                <a:gd name="T49" fmla="*/ 165 h 518"/>
                <a:gd name="T50" fmla="*/ 340 w 397"/>
                <a:gd name="T51" fmla="*/ 171 h 518"/>
                <a:gd name="T52" fmla="*/ 278 w 397"/>
                <a:gd name="T53" fmla="*/ 211 h 518"/>
                <a:gd name="T54" fmla="*/ 232 w 397"/>
                <a:gd name="T55" fmla="*/ 279 h 518"/>
                <a:gd name="T56" fmla="*/ 235 w 397"/>
                <a:gd name="T57" fmla="*/ 343 h 518"/>
                <a:gd name="T58" fmla="*/ 212 w 397"/>
                <a:gd name="T59" fmla="*/ 396 h 518"/>
                <a:gd name="T60" fmla="*/ 199 w 397"/>
                <a:gd name="T61" fmla="*/ 416 h 518"/>
                <a:gd name="T62" fmla="*/ 155 w 397"/>
                <a:gd name="T63" fmla="*/ 420 h 518"/>
                <a:gd name="T64" fmla="*/ 118 w 397"/>
                <a:gd name="T65" fmla="*/ 443 h 518"/>
                <a:gd name="T66" fmla="*/ 73 w 397"/>
                <a:gd name="T67" fmla="*/ 490 h 518"/>
                <a:gd name="T68" fmla="*/ 67 w 397"/>
                <a:gd name="T69" fmla="*/ 511 h 518"/>
                <a:gd name="T70" fmla="*/ 27 w 397"/>
                <a:gd name="T71" fmla="*/ 516 h 518"/>
                <a:gd name="T72" fmla="*/ 0 w 397"/>
                <a:gd name="T73" fmla="*/ 490 h 518"/>
                <a:gd name="T74" fmla="*/ 16 w 397"/>
                <a:gd name="T75" fmla="*/ 487 h 518"/>
                <a:gd name="T76" fmla="*/ 24 w 397"/>
                <a:gd name="T77" fmla="*/ 446 h 518"/>
                <a:gd name="T78" fmla="*/ 26 w 397"/>
                <a:gd name="T79" fmla="*/ 430 h 518"/>
                <a:gd name="T80" fmla="*/ 23 w 397"/>
                <a:gd name="T81" fmla="*/ 407 h 518"/>
                <a:gd name="T82" fmla="*/ 40 w 397"/>
                <a:gd name="T83" fmla="*/ 380 h 518"/>
                <a:gd name="T84" fmla="*/ 34 w 397"/>
                <a:gd name="T85" fmla="*/ 357 h 518"/>
                <a:gd name="T86" fmla="*/ 21 w 397"/>
                <a:gd name="T87" fmla="*/ 34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518">
                  <a:moveTo>
                    <a:pt x="31" y="315"/>
                  </a:moveTo>
                  <a:lnTo>
                    <a:pt x="34" y="312"/>
                  </a:lnTo>
                  <a:lnTo>
                    <a:pt x="52" y="320"/>
                  </a:lnTo>
                  <a:lnTo>
                    <a:pt x="57" y="311"/>
                  </a:lnTo>
                  <a:lnTo>
                    <a:pt x="53" y="298"/>
                  </a:lnTo>
                  <a:lnTo>
                    <a:pt x="54" y="288"/>
                  </a:lnTo>
                  <a:lnTo>
                    <a:pt x="79" y="281"/>
                  </a:lnTo>
                  <a:lnTo>
                    <a:pt x="76" y="272"/>
                  </a:lnTo>
                  <a:lnTo>
                    <a:pt x="82" y="269"/>
                  </a:lnTo>
                  <a:lnTo>
                    <a:pt x="86" y="276"/>
                  </a:lnTo>
                  <a:lnTo>
                    <a:pt x="112" y="237"/>
                  </a:lnTo>
                  <a:lnTo>
                    <a:pt x="124" y="246"/>
                  </a:lnTo>
                  <a:lnTo>
                    <a:pt x="127" y="239"/>
                  </a:lnTo>
                  <a:lnTo>
                    <a:pt x="118" y="216"/>
                  </a:lnTo>
                  <a:lnTo>
                    <a:pt x="103" y="201"/>
                  </a:lnTo>
                  <a:lnTo>
                    <a:pt x="82" y="180"/>
                  </a:lnTo>
                  <a:lnTo>
                    <a:pt x="69" y="184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50" y="125"/>
                  </a:lnTo>
                  <a:lnTo>
                    <a:pt x="54" y="102"/>
                  </a:lnTo>
                  <a:lnTo>
                    <a:pt x="24" y="44"/>
                  </a:lnTo>
                  <a:lnTo>
                    <a:pt x="23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5"/>
                  </a:lnTo>
                  <a:lnTo>
                    <a:pt x="53" y="51"/>
                  </a:lnTo>
                  <a:lnTo>
                    <a:pt x="66" y="56"/>
                  </a:lnTo>
                  <a:lnTo>
                    <a:pt x="69" y="69"/>
                  </a:lnTo>
                  <a:lnTo>
                    <a:pt x="88" y="82"/>
                  </a:lnTo>
                  <a:lnTo>
                    <a:pt x="132" y="96"/>
                  </a:lnTo>
                  <a:lnTo>
                    <a:pt x="142" y="109"/>
                  </a:lnTo>
                  <a:lnTo>
                    <a:pt x="161" y="102"/>
                  </a:lnTo>
                  <a:lnTo>
                    <a:pt x="177" y="105"/>
                  </a:lnTo>
                  <a:lnTo>
                    <a:pt x="187" y="98"/>
                  </a:lnTo>
                  <a:lnTo>
                    <a:pt x="201" y="100"/>
                  </a:lnTo>
                  <a:lnTo>
                    <a:pt x="217" y="86"/>
                  </a:lnTo>
                  <a:lnTo>
                    <a:pt x="253" y="77"/>
                  </a:lnTo>
                  <a:lnTo>
                    <a:pt x="274" y="86"/>
                  </a:lnTo>
                  <a:lnTo>
                    <a:pt x="289" y="86"/>
                  </a:lnTo>
                  <a:lnTo>
                    <a:pt x="310" y="103"/>
                  </a:lnTo>
                  <a:lnTo>
                    <a:pt x="331" y="108"/>
                  </a:lnTo>
                  <a:lnTo>
                    <a:pt x="351" y="135"/>
                  </a:lnTo>
                  <a:lnTo>
                    <a:pt x="397" y="162"/>
                  </a:lnTo>
                  <a:lnTo>
                    <a:pt x="397" y="162"/>
                  </a:lnTo>
                  <a:lnTo>
                    <a:pt x="395" y="175"/>
                  </a:lnTo>
                  <a:lnTo>
                    <a:pt x="382" y="165"/>
                  </a:lnTo>
                  <a:lnTo>
                    <a:pt x="354" y="174"/>
                  </a:lnTo>
                  <a:lnTo>
                    <a:pt x="340" y="171"/>
                  </a:lnTo>
                  <a:lnTo>
                    <a:pt x="327" y="174"/>
                  </a:lnTo>
                  <a:lnTo>
                    <a:pt x="278" y="211"/>
                  </a:lnTo>
                  <a:lnTo>
                    <a:pt x="252" y="240"/>
                  </a:lnTo>
                  <a:lnTo>
                    <a:pt x="232" y="279"/>
                  </a:lnTo>
                  <a:lnTo>
                    <a:pt x="227" y="321"/>
                  </a:lnTo>
                  <a:lnTo>
                    <a:pt x="235" y="343"/>
                  </a:lnTo>
                  <a:lnTo>
                    <a:pt x="225" y="394"/>
                  </a:lnTo>
                  <a:lnTo>
                    <a:pt x="212" y="396"/>
                  </a:lnTo>
                  <a:lnTo>
                    <a:pt x="204" y="415"/>
                  </a:lnTo>
                  <a:lnTo>
                    <a:pt x="199" y="416"/>
                  </a:lnTo>
                  <a:lnTo>
                    <a:pt x="160" y="428"/>
                  </a:lnTo>
                  <a:lnTo>
                    <a:pt x="155" y="420"/>
                  </a:lnTo>
                  <a:lnTo>
                    <a:pt x="132" y="423"/>
                  </a:lnTo>
                  <a:lnTo>
                    <a:pt x="118" y="443"/>
                  </a:lnTo>
                  <a:lnTo>
                    <a:pt x="83" y="468"/>
                  </a:lnTo>
                  <a:lnTo>
                    <a:pt x="73" y="490"/>
                  </a:lnTo>
                  <a:lnTo>
                    <a:pt x="75" y="500"/>
                  </a:lnTo>
                  <a:lnTo>
                    <a:pt x="67" y="511"/>
                  </a:lnTo>
                  <a:lnTo>
                    <a:pt x="49" y="518"/>
                  </a:lnTo>
                  <a:lnTo>
                    <a:pt x="27" y="516"/>
                  </a:lnTo>
                  <a:lnTo>
                    <a:pt x="24" y="503"/>
                  </a:lnTo>
                  <a:lnTo>
                    <a:pt x="0" y="490"/>
                  </a:lnTo>
                  <a:lnTo>
                    <a:pt x="1" y="485"/>
                  </a:lnTo>
                  <a:lnTo>
                    <a:pt x="16" y="487"/>
                  </a:lnTo>
                  <a:lnTo>
                    <a:pt x="37" y="477"/>
                  </a:lnTo>
                  <a:lnTo>
                    <a:pt x="24" y="446"/>
                  </a:lnTo>
                  <a:lnTo>
                    <a:pt x="31" y="438"/>
                  </a:lnTo>
                  <a:lnTo>
                    <a:pt x="26" y="430"/>
                  </a:lnTo>
                  <a:lnTo>
                    <a:pt x="31" y="419"/>
                  </a:lnTo>
                  <a:lnTo>
                    <a:pt x="23" y="407"/>
                  </a:lnTo>
                  <a:lnTo>
                    <a:pt x="24" y="393"/>
                  </a:lnTo>
                  <a:lnTo>
                    <a:pt x="40" y="380"/>
                  </a:lnTo>
                  <a:lnTo>
                    <a:pt x="41" y="371"/>
                  </a:lnTo>
                  <a:lnTo>
                    <a:pt x="34" y="357"/>
                  </a:lnTo>
                  <a:lnTo>
                    <a:pt x="34" y="351"/>
                  </a:lnTo>
                  <a:lnTo>
                    <a:pt x="21" y="343"/>
                  </a:lnTo>
                  <a:lnTo>
                    <a:pt x="31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13300393" y="4436774"/>
              <a:ext cx="314325" cy="277813"/>
            </a:xfrm>
            <a:custGeom>
              <a:avLst/>
              <a:gdLst>
                <a:gd name="T0" fmla="*/ 181 w 596"/>
                <a:gd name="T1" fmla="*/ 352 h 525"/>
                <a:gd name="T2" fmla="*/ 148 w 596"/>
                <a:gd name="T3" fmla="*/ 349 h 525"/>
                <a:gd name="T4" fmla="*/ 130 w 596"/>
                <a:gd name="T5" fmla="*/ 340 h 525"/>
                <a:gd name="T6" fmla="*/ 138 w 596"/>
                <a:gd name="T7" fmla="*/ 327 h 525"/>
                <a:gd name="T8" fmla="*/ 130 w 596"/>
                <a:gd name="T9" fmla="*/ 307 h 525"/>
                <a:gd name="T10" fmla="*/ 140 w 596"/>
                <a:gd name="T11" fmla="*/ 290 h 525"/>
                <a:gd name="T12" fmla="*/ 117 w 596"/>
                <a:gd name="T13" fmla="*/ 278 h 525"/>
                <a:gd name="T14" fmla="*/ 60 w 596"/>
                <a:gd name="T15" fmla="*/ 310 h 525"/>
                <a:gd name="T16" fmla="*/ 32 w 596"/>
                <a:gd name="T17" fmla="*/ 326 h 525"/>
                <a:gd name="T18" fmla="*/ 4 w 596"/>
                <a:gd name="T19" fmla="*/ 339 h 525"/>
                <a:gd name="T20" fmla="*/ 69 w 596"/>
                <a:gd name="T21" fmla="*/ 296 h 525"/>
                <a:gd name="T22" fmla="*/ 95 w 596"/>
                <a:gd name="T23" fmla="*/ 280 h 525"/>
                <a:gd name="T24" fmla="*/ 164 w 596"/>
                <a:gd name="T25" fmla="*/ 225 h 525"/>
                <a:gd name="T26" fmla="*/ 236 w 596"/>
                <a:gd name="T27" fmla="*/ 169 h 525"/>
                <a:gd name="T28" fmla="*/ 248 w 596"/>
                <a:gd name="T29" fmla="*/ 100 h 525"/>
                <a:gd name="T30" fmla="*/ 303 w 596"/>
                <a:gd name="T31" fmla="*/ 35 h 525"/>
                <a:gd name="T32" fmla="*/ 330 w 596"/>
                <a:gd name="T33" fmla="*/ 0 h 525"/>
                <a:gd name="T34" fmla="*/ 383 w 596"/>
                <a:gd name="T35" fmla="*/ 85 h 525"/>
                <a:gd name="T36" fmla="*/ 438 w 596"/>
                <a:gd name="T37" fmla="*/ 71 h 525"/>
                <a:gd name="T38" fmla="*/ 490 w 596"/>
                <a:gd name="T39" fmla="*/ 64 h 525"/>
                <a:gd name="T40" fmla="*/ 546 w 596"/>
                <a:gd name="T41" fmla="*/ 62 h 525"/>
                <a:gd name="T42" fmla="*/ 562 w 596"/>
                <a:gd name="T43" fmla="*/ 42 h 525"/>
                <a:gd name="T44" fmla="*/ 591 w 596"/>
                <a:gd name="T45" fmla="*/ 68 h 525"/>
                <a:gd name="T46" fmla="*/ 586 w 596"/>
                <a:gd name="T47" fmla="*/ 111 h 525"/>
                <a:gd name="T48" fmla="*/ 545 w 596"/>
                <a:gd name="T49" fmla="*/ 113 h 525"/>
                <a:gd name="T50" fmla="*/ 475 w 596"/>
                <a:gd name="T51" fmla="*/ 133 h 525"/>
                <a:gd name="T52" fmla="*/ 429 w 596"/>
                <a:gd name="T53" fmla="*/ 154 h 525"/>
                <a:gd name="T54" fmla="*/ 400 w 596"/>
                <a:gd name="T55" fmla="*/ 183 h 525"/>
                <a:gd name="T56" fmla="*/ 375 w 596"/>
                <a:gd name="T57" fmla="*/ 221 h 525"/>
                <a:gd name="T58" fmla="*/ 366 w 596"/>
                <a:gd name="T59" fmla="*/ 261 h 525"/>
                <a:gd name="T60" fmla="*/ 318 w 596"/>
                <a:gd name="T61" fmla="*/ 287 h 525"/>
                <a:gd name="T62" fmla="*/ 291 w 596"/>
                <a:gd name="T63" fmla="*/ 313 h 525"/>
                <a:gd name="T64" fmla="*/ 314 w 596"/>
                <a:gd name="T65" fmla="*/ 339 h 525"/>
                <a:gd name="T66" fmla="*/ 272 w 596"/>
                <a:gd name="T67" fmla="*/ 379 h 525"/>
                <a:gd name="T68" fmla="*/ 243 w 596"/>
                <a:gd name="T69" fmla="*/ 427 h 525"/>
                <a:gd name="T70" fmla="*/ 215 w 596"/>
                <a:gd name="T71" fmla="*/ 414 h 525"/>
                <a:gd name="T72" fmla="*/ 233 w 596"/>
                <a:gd name="T73" fmla="*/ 444 h 525"/>
                <a:gd name="T74" fmla="*/ 230 w 596"/>
                <a:gd name="T75" fmla="*/ 509 h 525"/>
                <a:gd name="T76" fmla="*/ 205 w 596"/>
                <a:gd name="T77" fmla="*/ 516 h 525"/>
                <a:gd name="T78" fmla="*/ 183 w 596"/>
                <a:gd name="T79" fmla="*/ 512 h 525"/>
                <a:gd name="T80" fmla="*/ 167 w 596"/>
                <a:gd name="T81" fmla="*/ 523 h 525"/>
                <a:gd name="T82" fmla="*/ 167 w 596"/>
                <a:gd name="T83" fmla="*/ 506 h 525"/>
                <a:gd name="T84" fmla="*/ 174 w 596"/>
                <a:gd name="T85" fmla="*/ 494 h 525"/>
                <a:gd name="T86" fmla="*/ 167 w 596"/>
                <a:gd name="T87" fmla="*/ 479 h 525"/>
                <a:gd name="T88" fmla="*/ 141 w 596"/>
                <a:gd name="T89" fmla="*/ 467 h 525"/>
                <a:gd name="T90" fmla="*/ 135 w 596"/>
                <a:gd name="T91" fmla="*/ 467 h 525"/>
                <a:gd name="T92" fmla="*/ 148 w 596"/>
                <a:gd name="T93" fmla="*/ 461 h 525"/>
                <a:gd name="T94" fmla="*/ 166 w 596"/>
                <a:gd name="T95" fmla="*/ 443 h 525"/>
                <a:gd name="T96" fmla="*/ 158 w 596"/>
                <a:gd name="T97" fmla="*/ 425 h 525"/>
                <a:gd name="T98" fmla="*/ 150 w 596"/>
                <a:gd name="T99" fmla="*/ 412 h 525"/>
                <a:gd name="T100" fmla="*/ 171 w 596"/>
                <a:gd name="T101" fmla="*/ 411 h 525"/>
                <a:gd name="T102" fmla="*/ 189 w 596"/>
                <a:gd name="T103" fmla="*/ 394 h 525"/>
                <a:gd name="T104" fmla="*/ 180 w 596"/>
                <a:gd name="T105" fmla="*/ 37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525">
                  <a:moveTo>
                    <a:pt x="164" y="366"/>
                  </a:moveTo>
                  <a:lnTo>
                    <a:pt x="168" y="359"/>
                  </a:lnTo>
                  <a:lnTo>
                    <a:pt x="174" y="355"/>
                  </a:lnTo>
                  <a:lnTo>
                    <a:pt x="181" y="355"/>
                  </a:lnTo>
                  <a:lnTo>
                    <a:pt x="181" y="352"/>
                  </a:lnTo>
                  <a:lnTo>
                    <a:pt x="177" y="349"/>
                  </a:lnTo>
                  <a:lnTo>
                    <a:pt x="170" y="346"/>
                  </a:lnTo>
                  <a:lnTo>
                    <a:pt x="161" y="349"/>
                  </a:lnTo>
                  <a:lnTo>
                    <a:pt x="156" y="353"/>
                  </a:lnTo>
                  <a:lnTo>
                    <a:pt x="148" y="349"/>
                  </a:lnTo>
                  <a:lnTo>
                    <a:pt x="144" y="355"/>
                  </a:lnTo>
                  <a:lnTo>
                    <a:pt x="137" y="353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30" y="340"/>
                  </a:lnTo>
                  <a:lnTo>
                    <a:pt x="132" y="339"/>
                  </a:lnTo>
                  <a:lnTo>
                    <a:pt x="134" y="336"/>
                  </a:lnTo>
                  <a:lnTo>
                    <a:pt x="140" y="334"/>
                  </a:lnTo>
                  <a:lnTo>
                    <a:pt x="140" y="332"/>
                  </a:lnTo>
                  <a:lnTo>
                    <a:pt x="138" y="327"/>
                  </a:lnTo>
                  <a:lnTo>
                    <a:pt x="134" y="327"/>
                  </a:lnTo>
                  <a:lnTo>
                    <a:pt x="130" y="320"/>
                  </a:lnTo>
                  <a:lnTo>
                    <a:pt x="135" y="316"/>
                  </a:lnTo>
                  <a:lnTo>
                    <a:pt x="134" y="308"/>
                  </a:lnTo>
                  <a:lnTo>
                    <a:pt x="130" y="307"/>
                  </a:lnTo>
                  <a:lnTo>
                    <a:pt x="135" y="301"/>
                  </a:lnTo>
                  <a:lnTo>
                    <a:pt x="138" y="301"/>
                  </a:lnTo>
                  <a:lnTo>
                    <a:pt x="143" y="29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2" y="290"/>
                  </a:lnTo>
                  <a:lnTo>
                    <a:pt x="135" y="283"/>
                  </a:lnTo>
                  <a:lnTo>
                    <a:pt x="127" y="284"/>
                  </a:lnTo>
                  <a:lnTo>
                    <a:pt x="121" y="277"/>
                  </a:lnTo>
                  <a:lnTo>
                    <a:pt x="117" y="278"/>
                  </a:lnTo>
                  <a:lnTo>
                    <a:pt x="111" y="284"/>
                  </a:lnTo>
                  <a:lnTo>
                    <a:pt x="95" y="294"/>
                  </a:lnTo>
                  <a:lnTo>
                    <a:pt x="85" y="297"/>
                  </a:lnTo>
                  <a:lnTo>
                    <a:pt x="79" y="304"/>
                  </a:lnTo>
                  <a:lnTo>
                    <a:pt x="60" y="310"/>
                  </a:lnTo>
                  <a:lnTo>
                    <a:pt x="49" y="319"/>
                  </a:lnTo>
                  <a:lnTo>
                    <a:pt x="46" y="324"/>
                  </a:lnTo>
                  <a:lnTo>
                    <a:pt x="42" y="330"/>
                  </a:lnTo>
                  <a:lnTo>
                    <a:pt x="32" y="330"/>
                  </a:lnTo>
                  <a:lnTo>
                    <a:pt x="32" y="326"/>
                  </a:lnTo>
                  <a:lnTo>
                    <a:pt x="37" y="323"/>
                  </a:lnTo>
                  <a:lnTo>
                    <a:pt x="37" y="320"/>
                  </a:lnTo>
                  <a:lnTo>
                    <a:pt x="29" y="320"/>
                  </a:lnTo>
                  <a:lnTo>
                    <a:pt x="13" y="333"/>
                  </a:lnTo>
                  <a:lnTo>
                    <a:pt x="4" y="339"/>
                  </a:lnTo>
                  <a:lnTo>
                    <a:pt x="0" y="339"/>
                  </a:lnTo>
                  <a:lnTo>
                    <a:pt x="39" y="306"/>
                  </a:lnTo>
                  <a:lnTo>
                    <a:pt x="47" y="300"/>
                  </a:lnTo>
                  <a:lnTo>
                    <a:pt x="59" y="294"/>
                  </a:lnTo>
                  <a:lnTo>
                    <a:pt x="69" y="296"/>
                  </a:lnTo>
                  <a:lnTo>
                    <a:pt x="75" y="290"/>
                  </a:lnTo>
                  <a:lnTo>
                    <a:pt x="81" y="287"/>
                  </a:lnTo>
                  <a:lnTo>
                    <a:pt x="89" y="285"/>
                  </a:lnTo>
                  <a:lnTo>
                    <a:pt x="94" y="284"/>
                  </a:lnTo>
                  <a:lnTo>
                    <a:pt x="95" y="280"/>
                  </a:lnTo>
                  <a:lnTo>
                    <a:pt x="117" y="271"/>
                  </a:lnTo>
                  <a:lnTo>
                    <a:pt x="131" y="259"/>
                  </a:lnTo>
                  <a:lnTo>
                    <a:pt x="145" y="252"/>
                  </a:lnTo>
                  <a:lnTo>
                    <a:pt x="148" y="244"/>
                  </a:lnTo>
                  <a:lnTo>
                    <a:pt x="164" y="225"/>
                  </a:lnTo>
                  <a:lnTo>
                    <a:pt x="176" y="218"/>
                  </a:lnTo>
                  <a:lnTo>
                    <a:pt x="203" y="208"/>
                  </a:lnTo>
                  <a:lnTo>
                    <a:pt x="225" y="190"/>
                  </a:lnTo>
                  <a:lnTo>
                    <a:pt x="229" y="186"/>
                  </a:lnTo>
                  <a:lnTo>
                    <a:pt x="236" y="169"/>
                  </a:lnTo>
                  <a:lnTo>
                    <a:pt x="243" y="161"/>
                  </a:lnTo>
                  <a:lnTo>
                    <a:pt x="239" y="149"/>
                  </a:lnTo>
                  <a:lnTo>
                    <a:pt x="239" y="131"/>
                  </a:lnTo>
                  <a:lnTo>
                    <a:pt x="243" y="113"/>
                  </a:lnTo>
                  <a:lnTo>
                    <a:pt x="248" y="100"/>
                  </a:lnTo>
                  <a:lnTo>
                    <a:pt x="255" y="102"/>
                  </a:lnTo>
                  <a:lnTo>
                    <a:pt x="264" y="98"/>
                  </a:lnTo>
                  <a:lnTo>
                    <a:pt x="269" y="76"/>
                  </a:lnTo>
                  <a:lnTo>
                    <a:pt x="271" y="65"/>
                  </a:lnTo>
                  <a:lnTo>
                    <a:pt x="303" y="35"/>
                  </a:lnTo>
                  <a:lnTo>
                    <a:pt x="323" y="32"/>
                  </a:lnTo>
                  <a:lnTo>
                    <a:pt x="321" y="23"/>
                  </a:lnTo>
                  <a:lnTo>
                    <a:pt x="326" y="20"/>
                  </a:lnTo>
                  <a:lnTo>
                    <a:pt x="323" y="10"/>
                  </a:lnTo>
                  <a:lnTo>
                    <a:pt x="330" y="0"/>
                  </a:lnTo>
                  <a:lnTo>
                    <a:pt x="343" y="15"/>
                  </a:lnTo>
                  <a:lnTo>
                    <a:pt x="360" y="40"/>
                  </a:lnTo>
                  <a:lnTo>
                    <a:pt x="373" y="68"/>
                  </a:lnTo>
                  <a:lnTo>
                    <a:pt x="380" y="78"/>
                  </a:lnTo>
                  <a:lnTo>
                    <a:pt x="383" y="85"/>
                  </a:lnTo>
                  <a:lnTo>
                    <a:pt x="392" y="92"/>
                  </a:lnTo>
                  <a:lnTo>
                    <a:pt x="409" y="87"/>
                  </a:lnTo>
                  <a:lnTo>
                    <a:pt x="434" y="81"/>
                  </a:lnTo>
                  <a:lnTo>
                    <a:pt x="441" y="78"/>
                  </a:lnTo>
                  <a:lnTo>
                    <a:pt x="438" y="71"/>
                  </a:lnTo>
                  <a:lnTo>
                    <a:pt x="460" y="66"/>
                  </a:lnTo>
                  <a:lnTo>
                    <a:pt x="464" y="62"/>
                  </a:lnTo>
                  <a:lnTo>
                    <a:pt x="471" y="64"/>
                  </a:lnTo>
                  <a:lnTo>
                    <a:pt x="478" y="69"/>
                  </a:lnTo>
                  <a:lnTo>
                    <a:pt x="490" y="64"/>
                  </a:lnTo>
                  <a:lnTo>
                    <a:pt x="503" y="65"/>
                  </a:lnTo>
                  <a:lnTo>
                    <a:pt x="511" y="66"/>
                  </a:lnTo>
                  <a:lnTo>
                    <a:pt x="524" y="74"/>
                  </a:lnTo>
                  <a:lnTo>
                    <a:pt x="533" y="72"/>
                  </a:lnTo>
                  <a:lnTo>
                    <a:pt x="546" y="62"/>
                  </a:lnTo>
                  <a:lnTo>
                    <a:pt x="549" y="56"/>
                  </a:lnTo>
                  <a:lnTo>
                    <a:pt x="552" y="49"/>
                  </a:lnTo>
                  <a:lnTo>
                    <a:pt x="555" y="48"/>
                  </a:lnTo>
                  <a:lnTo>
                    <a:pt x="562" y="42"/>
                  </a:lnTo>
                  <a:lnTo>
                    <a:pt x="562" y="42"/>
                  </a:lnTo>
                  <a:lnTo>
                    <a:pt x="568" y="48"/>
                  </a:lnTo>
                  <a:lnTo>
                    <a:pt x="585" y="49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1" y="68"/>
                  </a:lnTo>
                  <a:lnTo>
                    <a:pt x="596" y="76"/>
                  </a:lnTo>
                  <a:lnTo>
                    <a:pt x="596" y="95"/>
                  </a:lnTo>
                  <a:lnTo>
                    <a:pt x="592" y="107"/>
                  </a:lnTo>
                  <a:lnTo>
                    <a:pt x="586" y="111"/>
                  </a:lnTo>
                  <a:lnTo>
                    <a:pt x="586" y="111"/>
                  </a:lnTo>
                  <a:lnTo>
                    <a:pt x="578" y="113"/>
                  </a:lnTo>
                  <a:lnTo>
                    <a:pt x="566" y="111"/>
                  </a:lnTo>
                  <a:lnTo>
                    <a:pt x="558" y="118"/>
                  </a:lnTo>
                  <a:lnTo>
                    <a:pt x="549" y="111"/>
                  </a:lnTo>
                  <a:lnTo>
                    <a:pt x="545" y="113"/>
                  </a:lnTo>
                  <a:lnTo>
                    <a:pt x="535" y="125"/>
                  </a:lnTo>
                  <a:lnTo>
                    <a:pt x="532" y="131"/>
                  </a:lnTo>
                  <a:lnTo>
                    <a:pt x="527" y="134"/>
                  </a:lnTo>
                  <a:lnTo>
                    <a:pt x="490" y="136"/>
                  </a:lnTo>
                  <a:lnTo>
                    <a:pt x="475" y="133"/>
                  </a:lnTo>
                  <a:lnTo>
                    <a:pt x="449" y="133"/>
                  </a:lnTo>
                  <a:lnTo>
                    <a:pt x="447" y="136"/>
                  </a:lnTo>
                  <a:lnTo>
                    <a:pt x="442" y="150"/>
                  </a:lnTo>
                  <a:lnTo>
                    <a:pt x="439" y="151"/>
                  </a:lnTo>
                  <a:lnTo>
                    <a:pt x="429" y="154"/>
                  </a:lnTo>
                  <a:lnTo>
                    <a:pt x="424" y="149"/>
                  </a:lnTo>
                  <a:lnTo>
                    <a:pt x="419" y="149"/>
                  </a:lnTo>
                  <a:lnTo>
                    <a:pt x="415" y="161"/>
                  </a:lnTo>
                  <a:lnTo>
                    <a:pt x="408" y="176"/>
                  </a:lnTo>
                  <a:lnTo>
                    <a:pt x="400" y="183"/>
                  </a:lnTo>
                  <a:lnTo>
                    <a:pt x="395" y="192"/>
                  </a:lnTo>
                  <a:lnTo>
                    <a:pt x="393" y="202"/>
                  </a:lnTo>
                  <a:lnTo>
                    <a:pt x="389" y="206"/>
                  </a:lnTo>
                  <a:lnTo>
                    <a:pt x="379" y="209"/>
                  </a:lnTo>
                  <a:lnTo>
                    <a:pt x="375" y="221"/>
                  </a:lnTo>
                  <a:lnTo>
                    <a:pt x="370" y="234"/>
                  </a:lnTo>
                  <a:lnTo>
                    <a:pt x="367" y="242"/>
                  </a:lnTo>
                  <a:lnTo>
                    <a:pt x="373" y="247"/>
                  </a:lnTo>
                  <a:lnTo>
                    <a:pt x="373" y="257"/>
                  </a:lnTo>
                  <a:lnTo>
                    <a:pt x="366" y="261"/>
                  </a:lnTo>
                  <a:lnTo>
                    <a:pt x="356" y="277"/>
                  </a:lnTo>
                  <a:lnTo>
                    <a:pt x="356" y="283"/>
                  </a:lnTo>
                  <a:lnTo>
                    <a:pt x="334" y="288"/>
                  </a:lnTo>
                  <a:lnTo>
                    <a:pt x="331" y="285"/>
                  </a:lnTo>
                  <a:lnTo>
                    <a:pt x="318" y="287"/>
                  </a:lnTo>
                  <a:lnTo>
                    <a:pt x="295" y="284"/>
                  </a:lnTo>
                  <a:lnTo>
                    <a:pt x="288" y="285"/>
                  </a:lnTo>
                  <a:lnTo>
                    <a:pt x="282" y="291"/>
                  </a:lnTo>
                  <a:lnTo>
                    <a:pt x="288" y="297"/>
                  </a:lnTo>
                  <a:lnTo>
                    <a:pt x="291" y="313"/>
                  </a:lnTo>
                  <a:lnTo>
                    <a:pt x="294" y="317"/>
                  </a:lnTo>
                  <a:lnTo>
                    <a:pt x="298" y="317"/>
                  </a:lnTo>
                  <a:lnTo>
                    <a:pt x="301" y="330"/>
                  </a:lnTo>
                  <a:lnTo>
                    <a:pt x="310" y="333"/>
                  </a:lnTo>
                  <a:lnTo>
                    <a:pt x="314" y="339"/>
                  </a:lnTo>
                  <a:lnTo>
                    <a:pt x="315" y="349"/>
                  </a:lnTo>
                  <a:lnTo>
                    <a:pt x="314" y="353"/>
                  </a:lnTo>
                  <a:lnTo>
                    <a:pt x="300" y="362"/>
                  </a:lnTo>
                  <a:lnTo>
                    <a:pt x="278" y="369"/>
                  </a:lnTo>
                  <a:lnTo>
                    <a:pt x="272" y="379"/>
                  </a:lnTo>
                  <a:lnTo>
                    <a:pt x="269" y="399"/>
                  </a:lnTo>
                  <a:lnTo>
                    <a:pt x="261" y="399"/>
                  </a:lnTo>
                  <a:lnTo>
                    <a:pt x="258" y="402"/>
                  </a:lnTo>
                  <a:lnTo>
                    <a:pt x="255" y="411"/>
                  </a:lnTo>
                  <a:lnTo>
                    <a:pt x="243" y="427"/>
                  </a:lnTo>
                  <a:lnTo>
                    <a:pt x="239" y="428"/>
                  </a:lnTo>
                  <a:lnTo>
                    <a:pt x="222" y="412"/>
                  </a:lnTo>
                  <a:lnTo>
                    <a:pt x="220" y="406"/>
                  </a:lnTo>
                  <a:lnTo>
                    <a:pt x="216" y="408"/>
                  </a:lnTo>
                  <a:lnTo>
                    <a:pt x="215" y="414"/>
                  </a:lnTo>
                  <a:lnTo>
                    <a:pt x="219" y="424"/>
                  </a:lnTo>
                  <a:lnTo>
                    <a:pt x="219" y="430"/>
                  </a:lnTo>
                  <a:lnTo>
                    <a:pt x="228" y="438"/>
                  </a:lnTo>
                  <a:lnTo>
                    <a:pt x="230" y="440"/>
                  </a:lnTo>
                  <a:lnTo>
                    <a:pt x="233" y="444"/>
                  </a:lnTo>
                  <a:lnTo>
                    <a:pt x="229" y="461"/>
                  </a:lnTo>
                  <a:lnTo>
                    <a:pt x="235" y="467"/>
                  </a:lnTo>
                  <a:lnTo>
                    <a:pt x="239" y="484"/>
                  </a:lnTo>
                  <a:lnTo>
                    <a:pt x="238" y="507"/>
                  </a:lnTo>
                  <a:lnTo>
                    <a:pt x="230" y="509"/>
                  </a:lnTo>
                  <a:lnTo>
                    <a:pt x="230" y="516"/>
                  </a:lnTo>
                  <a:lnTo>
                    <a:pt x="230" y="516"/>
                  </a:lnTo>
                  <a:lnTo>
                    <a:pt x="225" y="515"/>
                  </a:lnTo>
                  <a:lnTo>
                    <a:pt x="207" y="520"/>
                  </a:lnTo>
                  <a:lnTo>
                    <a:pt x="205" y="516"/>
                  </a:lnTo>
                  <a:lnTo>
                    <a:pt x="200" y="509"/>
                  </a:lnTo>
                  <a:lnTo>
                    <a:pt x="199" y="506"/>
                  </a:lnTo>
                  <a:lnTo>
                    <a:pt x="190" y="509"/>
                  </a:lnTo>
                  <a:lnTo>
                    <a:pt x="187" y="510"/>
                  </a:lnTo>
                  <a:lnTo>
                    <a:pt x="183" y="512"/>
                  </a:lnTo>
                  <a:lnTo>
                    <a:pt x="181" y="517"/>
                  </a:lnTo>
                  <a:lnTo>
                    <a:pt x="183" y="519"/>
                  </a:lnTo>
                  <a:lnTo>
                    <a:pt x="179" y="525"/>
                  </a:lnTo>
                  <a:lnTo>
                    <a:pt x="173" y="523"/>
                  </a:lnTo>
                  <a:lnTo>
                    <a:pt x="167" y="523"/>
                  </a:lnTo>
                  <a:lnTo>
                    <a:pt x="163" y="523"/>
                  </a:lnTo>
                  <a:lnTo>
                    <a:pt x="164" y="516"/>
                  </a:lnTo>
                  <a:lnTo>
                    <a:pt x="158" y="509"/>
                  </a:lnTo>
                  <a:lnTo>
                    <a:pt x="161" y="507"/>
                  </a:lnTo>
                  <a:lnTo>
                    <a:pt x="167" y="506"/>
                  </a:lnTo>
                  <a:lnTo>
                    <a:pt x="173" y="502"/>
                  </a:lnTo>
                  <a:lnTo>
                    <a:pt x="163" y="496"/>
                  </a:lnTo>
                  <a:lnTo>
                    <a:pt x="167" y="492"/>
                  </a:lnTo>
                  <a:lnTo>
                    <a:pt x="171" y="494"/>
                  </a:lnTo>
                  <a:lnTo>
                    <a:pt x="174" y="494"/>
                  </a:lnTo>
                  <a:lnTo>
                    <a:pt x="177" y="493"/>
                  </a:lnTo>
                  <a:lnTo>
                    <a:pt x="173" y="486"/>
                  </a:lnTo>
                  <a:lnTo>
                    <a:pt x="174" y="481"/>
                  </a:lnTo>
                  <a:lnTo>
                    <a:pt x="170" y="479"/>
                  </a:lnTo>
                  <a:lnTo>
                    <a:pt x="167" y="479"/>
                  </a:lnTo>
                  <a:lnTo>
                    <a:pt x="167" y="463"/>
                  </a:lnTo>
                  <a:lnTo>
                    <a:pt x="161" y="463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1" y="467"/>
                  </a:lnTo>
                  <a:lnTo>
                    <a:pt x="138" y="468"/>
                  </a:lnTo>
                  <a:lnTo>
                    <a:pt x="137" y="473"/>
                  </a:lnTo>
                  <a:lnTo>
                    <a:pt x="137" y="477"/>
                  </a:lnTo>
                  <a:lnTo>
                    <a:pt x="130" y="474"/>
                  </a:lnTo>
                  <a:lnTo>
                    <a:pt x="135" y="467"/>
                  </a:lnTo>
                  <a:lnTo>
                    <a:pt x="137" y="460"/>
                  </a:lnTo>
                  <a:lnTo>
                    <a:pt x="138" y="454"/>
                  </a:lnTo>
                  <a:lnTo>
                    <a:pt x="143" y="453"/>
                  </a:lnTo>
                  <a:lnTo>
                    <a:pt x="147" y="455"/>
                  </a:lnTo>
                  <a:lnTo>
                    <a:pt x="148" y="461"/>
                  </a:lnTo>
                  <a:lnTo>
                    <a:pt x="156" y="460"/>
                  </a:lnTo>
                  <a:lnTo>
                    <a:pt x="166" y="455"/>
                  </a:lnTo>
                  <a:lnTo>
                    <a:pt x="167" y="451"/>
                  </a:lnTo>
                  <a:lnTo>
                    <a:pt x="163" y="450"/>
                  </a:lnTo>
                  <a:lnTo>
                    <a:pt x="166" y="443"/>
                  </a:lnTo>
                  <a:lnTo>
                    <a:pt x="173" y="431"/>
                  </a:lnTo>
                  <a:lnTo>
                    <a:pt x="173" y="425"/>
                  </a:lnTo>
                  <a:lnTo>
                    <a:pt x="166" y="424"/>
                  </a:lnTo>
                  <a:lnTo>
                    <a:pt x="163" y="424"/>
                  </a:lnTo>
                  <a:lnTo>
                    <a:pt x="158" y="425"/>
                  </a:lnTo>
                  <a:lnTo>
                    <a:pt x="156" y="428"/>
                  </a:lnTo>
                  <a:lnTo>
                    <a:pt x="153" y="425"/>
                  </a:lnTo>
                  <a:lnTo>
                    <a:pt x="153" y="421"/>
                  </a:lnTo>
                  <a:lnTo>
                    <a:pt x="147" y="418"/>
                  </a:lnTo>
                  <a:lnTo>
                    <a:pt x="150" y="412"/>
                  </a:lnTo>
                  <a:lnTo>
                    <a:pt x="154" y="405"/>
                  </a:lnTo>
                  <a:lnTo>
                    <a:pt x="145" y="395"/>
                  </a:lnTo>
                  <a:lnTo>
                    <a:pt x="154" y="399"/>
                  </a:lnTo>
                  <a:lnTo>
                    <a:pt x="167" y="405"/>
                  </a:lnTo>
                  <a:lnTo>
                    <a:pt x="171" y="411"/>
                  </a:lnTo>
                  <a:lnTo>
                    <a:pt x="179" y="411"/>
                  </a:lnTo>
                  <a:lnTo>
                    <a:pt x="177" y="405"/>
                  </a:lnTo>
                  <a:lnTo>
                    <a:pt x="173" y="398"/>
                  </a:lnTo>
                  <a:lnTo>
                    <a:pt x="179" y="392"/>
                  </a:lnTo>
                  <a:lnTo>
                    <a:pt x="189" y="394"/>
                  </a:lnTo>
                  <a:lnTo>
                    <a:pt x="193" y="392"/>
                  </a:lnTo>
                  <a:lnTo>
                    <a:pt x="194" y="389"/>
                  </a:lnTo>
                  <a:lnTo>
                    <a:pt x="192" y="383"/>
                  </a:lnTo>
                  <a:lnTo>
                    <a:pt x="187" y="385"/>
                  </a:lnTo>
                  <a:lnTo>
                    <a:pt x="180" y="378"/>
                  </a:lnTo>
                  <a:lnTo>
                    <a:pt x="187" y="375"/>
                  </a:lnTo>
                  <a:lnTo>
                    <a:pt x="187" y="369"/>
                  </a:lnTo>
                  <a:lnTo>
                    <a:pt x="173" y="369"/>
                  </a:lnTo>
                  <a:lnTo>
                    <a:pt x="164" y="36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3946505" y="3944649"/>
              <a:ext cx="258763" cy="219075"/>
            </a:xfrm>
            <a:custGeom>
              <a:avLst/>
              <a:gdLst>
                <a:gd name="T0" fmla="*/ 121 w 491"/>
                <a:gd name="T1" fmla="*/ 328 h 415"/>
                <a:gd name="T2" fmla="*/ 128 w 491"/>
                <a:gd name="T3" fmla="*/ 334 h 415"/>
                <a:gd name="T4" fmla="*/ 123 w 491"/>
                <a:gd name="T5" fmla="*/ 315 h 415"/>
                <a:gd name="T6" fmla="*/ 136 w 491"/>
                <a:gd name="T7" fmla="*/ 320 h 415"/>
                <a:gd name="T8" fmla="*/ 134 w 491"/>
                <a:gd name="T9" fmla="*/ 299 h 415"/>
                <a:gd name="T10" fmla="*/ 139 w 491"/>
                <a:gd name="T11" fmla="*/ 286 h 415"/>
                <a:gd name="T12" fmla="*/ 161 w 491"/>
                <a:gd name="T13" fmla="*/ 292 h 415"/>
                <a:gd name="T14" fmla="*/ 185 w 491"/>
                <a:gd name="T15" fmla="*/ 292 h 415"/>
                <a:gd name="T16" fmla="*/ 185 w 491"/>
                <a:gd name="T17" fmla="*/ 278 h 415"/>
                <a:gd name="T18" fmla="*/ 178 w 491"/>
                <a:gd name="T19" fmla="*/ 249 h 415"/>
                <a:gd name="T20" fmla="*/ 207 w 491"/>
                <a:gd name="T21" fmla="*/ 242 h 415"/>
                <a:gd name="T22" fmla="*/ 210 w 491"/>
                <a:gd name="T23" fmla="*/ 278 h 415"/>
                <a:gd name="T24" fmla="*/ 230 w 491"/>
                <a:gd name="T25" fmla="*/ 248 h 415"/>
                <a:gd name="T26" fmla="*/ 220 w 491"/>
                <a:gd name="T27" fmla="*/ 204 h 415"/>
                <a:gd name="T28" fmla="*/ 194 w 491"/>
                <a:gd name="T29" fmla="*/ 158 h 415"/>
                <a:gd name="T30" fmla="*/ 198 w 491"/>
                <a:gd name="T31" fmla="*/ 114 h 415"/>
                <a:gd name="T32" fmla="*/ 243 w 491"/>
                <a:gd name="T33" fmla="*/ 31 h 415"/>
                <a:gd name="T34" fmla="*/ 253 w 491"/>
                <a:gd name="T35" fmla="*/ 18 h 415"/>
                <a:gd name="T36" fmla="*/ 281 w 491"/>
                <a:gd name="T37" fmla="*/ 0 h 415"/>
                <a:gd name="T38" fmla="*/ 317 w 491"/>
                <a:gd name="T39" fmla="*/ 50 h 415"/>
                <a:gd name="T40" fmla="*/ 340 w 491"/>
                <a:gd name="T41" fmla="*/ 54 h 415"/>
                <a:gd name="T42" fmla="*/ 360 w 491"/>
                <a:gd name="T43" fmla="*/ 69 h 415"/>
                <a:gd name="T44" fmla="*/ 425 w 491"/>
                <a:gd name="T45" fmla="*/ 88 h 415"/>
                <a:gd name="T46" fmla="*/ 464 w 491"/>
                <a:gd name="T47" fmla="*/ 90 h 415"/>
                <a:gd name="T48" fmla="*/ 466 w 491"/>
                <a:gd name="T49" fmla="*/ 99 h 415"/>
                <a:gd name="T50" fmla="*/ 453 w 491"/>
                <a:gd name="T51" fmla="*/ 131 h 415"/>
                <a:gd name="T52" fmla="*/ 462 w 491"/>
                <a:gd name="T53" fmla="*/ 148 h 415"/>
                <a:gd name="T54" fmla="*/ 474 w 491"/>
                <a:gd name="T55" fmla="*/ 161 h 415"/>
                <a:gd name="T56" fmla="*/ 491 w 491"/>
                <a:gd name="T57" fmla="*/ 193 h 415"/>
                <a:gd name="T58" fmla="*/ 477 w 491"/>
                <a:gd name="T59" fmla="*/ 216 h 415"/>
                <a:gd name="T60" fmla="*/ 432 w 491"/>
                <a:gd name="T61" fmla="*/ 223 h 415"/>
                <a:gd name="T62" fmla="*/ 416 w 491"/>
                <a:gd name="T63" fmla="*/ 223 h 415"/>
                <a:gd name="T64" fmla="*/ 397 w 491"/>
                <a:gd name="T65" fmla="*/ 227 h 415"/>
                <a:gd name="T66" fmla="*/ 373 w 491"/>
                <a:gd name="T67" fmla="*/ 237 h 415"/>
                <a:gd name="T68" fmla="*/ 348 w 491"/>
                <a:gd name="T69" fmla="*/ 229 h 415"/>
                <a:gd name="T70" fmla="*/ 311 w 491"/>
                <a:gd name="T71" fmla="*/ 230 h 415"/>
                <a:gd name="T72" fmla="*/ 294 w 491"/>
                <a:gd name="T73" fmla="*/ 276 h 415"/>
                <a:gd name="T74" fmla="*/ 260 w 491"/>
                <a:gd name="T75" fmla="*/ 259 h 415"/>
                <a:gd name="T76" fmla="*/ 243 w 491"/>
                <a:gd name="T77" fmla="*/ 273 h 415"/>
                <a:gd name="T78" fmla="*/ 255 w 491"/>
                <a:gd name="T79" fmla="*/ 320 h 415"/>
                <a:gd name="T80" fmla="*/ 229 w 491"/>
                <a:gd name="T81" fmla="*/ 333 h 415"/>
                <a:gd name="T82" fmla="*/ 197 w 491"/>
                <a:gd name="T83" fmla="*/ 351 h 415"/>
                <a:gd name="T84" fmla="*/ 175 w 491"/>
                <a:gd name="T85" fmla="*/ 338 h 415"/>
                <a:gd name="T86" fmla="*/ 147 w 491"/>
                <a:gd name="T87" fmla="*/ 393 h 415"/>
                <a:gd name="T88" fmla="*/ 128 w 491"/>
                <a:gd name="T89" fmla="*/ 386 h 415"/>
                <a:gd name="T90" fmla="*/ 121 w 491"/>
                <a:gd name="T91" fmla="*/ 397 h 415"/>
                <a:gd name="T92" fmla="*/ 113 w 491"/>
                <a:gd name="T93" fmla="*/ 410 h 415"/>
                <a:gd name="T94" fmla="*/ 61 w 491"/>
                <a:gd name="T95" fmla="*/ 405 h 415"/>
                <a:gd name="T96" fmla="*/ 27 w 491"/>
                <a:gd name="T97" fmla="*/ 386 h 415"/>
                <a:gd name="T98" fmla="*/ 10 w 491"/>
                <a:gd name="T99" fmla="*/ 346 h 415"/>
                <a:gd name="T100" fmla="*/ 7 w 491"/>
                <a:gd name="T101" fmla="*/ 322 h 415"/>
                <a:gd name="T102" fmla="*/ 23 w 491"/>
                <a:gd name="T103" fmla="*/ 325 h 415"/>
                <a:gd name="T104" fmla="*/ 23 w 491"/>
                <a:gd name="T105" fmla="*/ 348 h 415"/>
                <a:gd name="T106" fmla="*/ 100 w 491"/>
                <a:gd name="T107" fmla="*/ 350 h 415"/>
                <a:gd name="T108" fmla="*/ 95 w 491"/>
                <a:gd name="T109" fmla="*/ 338 h 415"/>
                <a:gd name="T110" fmla="*/ 83 w 491"/>
                <a:gd name="T111" fmla="*/ 327 h 415"/>
                <a:gd name="T112" fmla="*/ 100 w 491"/>
                <a:gd name="T113" fmla="*/ 3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15">
                  <a:moveTo>
                    <a:pt x="100" y="315"/>
                  </a:moveTo>
                  <a:lnTo>
                    <a:pt x="121" y="328"/>
                  </a:lnTo>
                  <a:lnTo>
                    <a:pt x="122" y="335"/>
                  </a:lnTo>
                  <a:lnTo>
                    <a:pt x="128" y="334"/>
                  </a:lnTo>
                  <a:lnTo>
                    <a:pt x="135" y="330"/>
                  </a:lnTo>
                  <a:lnTo>
                    <a:pt x="123" y="315"/>
                  </a:lnTo>
                  <a:lnTo>
                    <a:pt x="126" y="312"/>
                  </a:lnTo>
                  <a:lnTo>
                    <a:pt x="136" y="320"/>
                  </a:lnTo>
                  <a:lnTo>
                    <a:pt x="144" y="308"/>
                  </a:lnTo>
                  <a:lnTo>
                    <a:pt x="134" y="299"/>
                  </a:lnTo>
                  <a:lnTo>
                    <a:pt x="128" y="284"/>
                  </a:lnTo>
                  <a:lnTo>
                    <a:pt x="139" y="286"/>
                  </a:lnTo>
                  <a:lnTo>
                    <a:pt x="147" y="299"/>
                  </a:lnTo>
                  <a:lnTo>
                    <a:pt x="161" y="292"/>
                  </a:lnTo>
                  <a:lnTo>
                    <a:pt x="164" y="298"/>
                  </a:lnTo>
                  <a:lnTo>
                    <a:pt x="185" y="292"/>
                  </a:lnTo>
                  <a:lnTo>
                    <a:pt x="190" y="284"/>
                  </a:lnTo>
                  <a:lnTo>
                    <a:pt x="185" y="278"/>
                  </a:lnTo>
                  <a:lnTo>
                    <a:pt x="185" y="262"/>
                  </a:lnTo>
                  <a:lnTo>
                    <a:pt x="178" y="249"/>
                  </a:lnTo>
                  <a:lnTo>
                    <a:pt x="201" y="232"/>
                  </a:lnTo>
                  <a:lnTo>
                    <a:pt x="207" y="242"/>
                  </a:lnTo>
                  <a:lnTo>
                    <a:pt x="203" y="268"/>
                  </a:lnTo>
                  <a:lnTo>
                    <a:pt x="210" y="278"/>
                  </a:lnTo>
                  <a:lnTo>
                    <a:pt x="221" y="275"/>
                  </a:lnTo>
                  <a:lnTo>
                    <a:pt x="230" y="248"/>
                  </a:lnTo>
                  <a:lnTo>
                    <a:pt x="230" y="224"/>
                  </a:lnTo>
                  <a:lnTo>
                    <a:pt x="220" y="204"/>
                  </a:lnTo>
                  <a:lnTo>
                    <a:pt x="193" y="177"/>
                  </a:lnTo>
                  <a:lnTo>
                    <a:pt x="194" y="158"/>
                  </a:lnTo>
                  <a:lnTo>
                    <a:pt x="180" y="137"/>
                  </a:lnTo>
                  <a:lnTo>
                    <a:pt x="198" y="114"/>
                  </a:lnTo>
                  <a:lnTo>
                    <a:pt x="204" y="86"/>
                  </a:lnTo>
                  <a:lnTo>
                    <a:pt x="243" y="31"/>
                  </a:lnTo>
                  <a:lnTo>
                    <a:pt x="239" y="18"/>
                  </a:lnTo>
                  <a:lnTo>
                    <a:pt x="253" y="1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311" y="28"/>
                  </a:lnTo>
                  <a:lnTo>
                    <a:pt x="317" y="50"/>
                  </a:lnTo>
                  <a:lnTo>
                    <a:pt x="324" y="57"/>
                  </a:lnTo>
                  <a:lnTo>
                    <a:pt x="340" y="54"/>
                  </a:lnTo>
                  <a:lnTo>
                    <a:pt x="351" y="69"/>
                  </a:lnTo>
                  <a:lnTo>
                    <a:pt x="360" y="69"/>
                  </a:lnTo>
                  <a:lnTo>
                    <a:pt x="392" y="62"/>
                  </a:lnTo>
                  <a:lnTo>
                    <a:pt x="425" y="88"/>
                  </a:lnTo>
                  <a:lnTo>
                    <a:pt x="429" y="99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6" y="99"/>
                  </a:lnTo>
                  <a:lnTo>
                    <a:pt x="458" y="106"/>
                  </a:lnTo>
                  <a:lnTo>
                    <a:pt x="453" y="131"/>
                  </a:lnTo>
                  <a:lnTo>
                    <a:pt x="462" y="138"/>
                  </a:lnTo>
                  <a:lnTo>
                    <a:pt x="462" y="148"/>
                  </a:lnTo>
                  <a:lnTo>
                    <a:pt x="477" y="152"/>
                  </a:lnTo>
                  <a:lnTo>
                    <a:pt x="474" y="161"/>
                  </a:lnTo>
                  <a:lnTo>
                    <a:pt x="485" y="171"/>
                  </a:lnTo>
                  <a:lnTo>
                    <a:pt x="491" y="193"/>
                  </a:lnTo>
                  <a:lnTo>
                    <a:pt x="479" y="201"/>
                  </a:lnTo>
                  <a:lnTo>
                    <a:pt x="477" y="216"/>
                  </a:lnTo>
                  <a:lnTo>
                    <a:pt x="452" y="214"/>
                  </a:lnTo>
                  <a:lnTo>
                    <a:pt x="432" y="223"/>
                  </a:lnTo>
                  <a:lnTo>
                    <a:pt x="425" y="214"/>
                  </a:lnTo>
                  <a:lnTo>
                    <a:pt x="416" y="223"/>
                  </a:lnTo>
                  <a:lnTo>
                    <a:pt x="406" y="219"/>
                  </a:lnTo>
                  <a:lnTo>
                    <a:pt x="397" y="227"/>
                  </a:lnTo>
                  <a:lnTo>
                    <a:pt x="383" y="223"/>
                  </a:lnTo>
                  <a:lnTo>
                    <a:pt x="373" y="237"/>
                  </a:lnTo>
                  <a:lnTo>
                    <a:pt x="367" y="229"/>
                  </a:lnTo>
                  <a:lnTo>
                    <a:pt x="348" y="229"/>
                  </a:lnTo>
                  <a:lnTo>
                    <a:pt x="327" y="222"/>
                  </a:lnTo>
                  <a:lnTo>
                    <a:pt x="311" y="230"/>
                  </a:lnTo>
                  <a:lnTo>
                    <a:pt x="311" y="248"/>
                  </a:lnTo>
                  <a:lnTo>
                    <a:pt x="294" y="276"/>
                  </a:lnTo>
                  <a:lnTo>
                    <a:pt x="294" y="276"/>
                  </a:lnTo>
                  <a:lnTo>
                    <a:pt x="260" y="259"/>
                  </a:lnTo>
                  <a:lnTo>
                    <a:pt x="249" y="262"/>
                  </a:lnTo>
                  <a:lnTo>
                    <a:pt x="243" y="273"/>
                  </a:lnTo>
                  <a:lnTo>
                    <a:pt x="257" y="305"/>
                  </a:lnTo>
                  <a:lnTo>
                    <a:pt x="255" y="320"/>
                  </a:lnTo>
                  <a:lnTo>
                    <a:pt x="236" y="314"/>
                  </a:lnTo>
                  <a:lnTo>
                    <a:pt x="229" y="333"/>
                  </a:lnTo>
                  <a:lnTo>
                    <a:pt x="206" y="335"/>
                  </a:lnTo>
                  <a:lnTo>
                    <a:pt x="197" y="351"/>
                  </a:lnTo>
                  <a:lnTo>
                    <a:pt x="190" y="353"/>
                  </a:lnTo>
                  <a:lnTo>
                    <a:pt x="175" y="338"/>
                  </a:lnTo>
                  <a:lnTo>
                    <a:pt x="157" y="389"/>
                  </a:lnTo>
                  <a:lnTo>
                    <a:pt x="147" y="393"/>
                  </a:lnTo>
                  <a:lnTo>
                    <a:pt x="141" y="386"/>
                  </a:lnTo>
                  <a:lnTo>
                    <a:pt x="128" y="386"/>
                  </a:lnTo>
                  <a:lnTo>
                    <a:pt x="128" y="396"/>
                  </a:lnTo>
                  <a:lnTo>
                    <a:pt x="121" y="397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87" y="415"/>
                  </a:lnTo>
                  <a:lnTo>
                    <a:pt x="61" y="405"/>
                  </a:lnTo>
                  <a:lnTo>
                    <a:pt x="30" y="402"/>
                  </a:lnTo>
                  <a:lnTo>
                    <a:pt x="27" y="386"/>
                  </a:lnTo>
                  <a:lnTo>
                    <a:pt x="4" y="364"/>
                  </a:lnTo>
                  <a:lnTo>
                    <a:pt x="10" y="346"/>
                  </a:lnTo>
                  <a:lnTo>
                    <a:pt x="0" y="338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3" y="325"/>
                  </a:lnTo>
                  <a:lnTo>
                    <a:pt x="20" y="344"/>
                  </a:lnTo>
                  <a:lnTo>
                    <a:pt x="23" y="348"/>
                  </a:lnTo>
                  <a:lnTo>
                    <a:pt x="69" y="356"/>
                  </a:lnTo>
                  <a:lnTo>
                    <a:pt x="100" y="350"/>
                  </a:lnTo>
                  <a:lnTo>
                    <a:pt x="106" y="334"/>
                  </a:lnTo>
                  <a:lnTo>
                    <a:pt x="95" y="338"/>
                  </a:lnTo>
                  <a:lnTo>
                    <a:pt x="93" y="330"/>
                  </a:lnTo>
                  <a:lnTo>
                    <a:pt x="83" y="327"/>
                  </a:lnTo>
                  <a:lnTo>
                    <a:pt x="93" y="317"/>
                  </a:lnTo>
                  <a:lnTo>
                    <a:pt x="100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2928918" y="4474874"/>
              <a:ext cx="215900" cy="217488"/>
            </a:xfrm>
            <a:custGeom>
              <a:avLst/>
              <a:gdLst>
                <a:gd name="T0" fmla="*/ 151 w 409"/>
                <a:gd name="T1" fmla="*/ 95 h 409"/>
                <a:gd name="T2" fmla="*/ 151 w 409"/>
                <a:gd name="T3" fmla="*/ 78 h 409"/>
                <a:gd name="T4" fmla="*/ 144 w 409"/>
                <a:gd name="T5" fmla="*/ 66 h 409"/>
                <a:gd name="T6" fmla="*/ 160 w 409"/>
                <a:gd name="T7" fmla="*/ 51 h 409"/>
                <a:gd name="T8" fmla="*/ 173 w 409"/>
                <a:gd name="T9" fmla="*/ 35 h 409"/>
                <a:gd name="T10" fmla="*/ 192 w 409"/>
                <a:gd name="T11" fmla="*/ 39 h 409"/>
                <a:gd name="T12" fmla="*/ 223 w 409"/>
                <a:gd name="T13" fmla="*/ 30 h 409"/>
                <a:gd name="T14" fmla="*/ 255 w 409"/>
                <a:gd name="T15" fmla="*/ 22 h 409"/>
                <a:gd name="T16" fmla="*/ 295 w 409"/>
                <a:gd name="T17" fmla="*/ 22 h 409"/>
                <a:gd name="T18" fmla="*/ 317 w 409"/>
                <a:gd name="T19" fmla="*/ 28 h 409"/>
                <a:gd name="T20" fmla="*/ 343 w 409"/>
                <a:gd name="T21" fmla="*/ 0 h 409"/>
                <a:gd name="T22" fmla="*/ 337 w 409"/>
                <a:gd name="T23" fmla="*/ 30 h 409"/>
                <a:gd name="T24" fmla="*/ 327 w 409"/>
                <a:gd name="T25" fmla="*/ 59 h 409"/>
                <a:gd name="T26" fmla="*/ 343 w 409"/>
                <a:gd name="T27" fmla="*/ 65 h 409"/>
                <a:gd name="T28" fmla="*/ 378 w 409"/>
                <a:gd name="T29" fmla="*/ 149 h 409"/>
                <a:gd name="T30" fmla="*/ 406 w 409"/>
                <a:gd name="T31" fmla="*/ 157 h 409"/>
                <a:gd name="T32" fmla="*/ 405 w 409"/>
                <a:gd name="T33" fmla="*/ 164 h 409"/>
                <a:gd name="T34" fmla="*/ 402 w 409"/>
                <a:gd name="T35" fmla="*/ 187 h 409"/>
                <a:gd name="T36" fmla="*/ 370 w 409"/>
                <a:gd name="T37" fmla="*/ 199 h 409"/>
                <a:gd name="T38" fmla="*/ 336 w 409"/>
                <a:gd name="T39" fmla="*/ 198 h 409"/>
                <a:gd name="T40" fmla="*/ 303 w 409"/>
                <a:gd name="T41" fmla="*/ 252 h 409"/>
                <a:gd name="T42" fmla="*/ 285 w 409"/>
                <a:gd name="T43" fmla="*/ 267 h 409"/>
                <a:gd name="T44" fmla="*/ 295 w 409"/>
                <a:gd name="T45" fmla="*/ 287 h 409"/>
                <a:gd name="T46" fmla="*/ 284 w 409"/>
                <a:gd name="T47" fmla="*/ 303 h 409"/>
                <a:gd name="T48" fmla="*/ 288 w 409"/>
                <a:gd name="T49" fmla="*/ 313 h 409"/>
                <a:gd name="T50" fmla="*/ 303 w 409"/>
                <a:gd name="T51" fmla="*/ 337 h 409"/>
                <a:gd name="T52" fmla="*/ 287 w 409"/>
                <a:gd name="T53" fmla="*/ 368 h 409"/>
                <a:gd name="T54" fmla="*/ 259 w 409"/>
                <a:gd name="T55" fmla="*/ 358 h 409"/>
                <a:gd name="T56" fmla="*/ 233 w 409"/>
                <a:gd name="T57" fmla="*/ 347 h 409"/>
                <a:gd name="T58" fmla="*/ 221 w 409"/>
                <a:gd name="T59" fmla="*/ 366 h 409"/>
                <a:gd name="T60" fmla="*/ 164 w 409"/>
                <a:gd name="T61" fmla="*/ 391 h 409"/>
                <a:gd name="T62" fmla="*/ 130 w 409"/>
                <a:gd name="T63" fmla="*/ 408 h 409"/>
                <a:gd name="T64" fmla="*/ 138 w 409"/>
                <a:gd name="T65" fmla="*/ 388 h 409"/>
                <a:gd name="T66" fmla="*/ 120 w 409"/>
                <a:gd name="T67" fmla="*/ 359 h 409"/>
                <a:gd name="T68" fmla="*/ 112 w 409"/>
                <a:gd name="T69" fmla="*/ 349 h 409"/>
                <a:gd name="T70" fmla="*/ 115 w 409"/>
                <a:gd name="T71" fmla="*/ 327 h 409"/>
                <a:gd name="T72" fmla="*/ 160 w 409"/>
                <a:gd name="T73" fmla="*/ 283 h 409"/>
                <a:gd name="T74" fmla="*/ 179 w 409"/>
                <a:gd name="T75" fmla="*/ 267 h 409"/>
                <a:gd name="T76" fmla="*/ 172 w 409"/>
                <a:gd name="T77" fmla="*/ 224 h 409"/>
                <a:gd name="T78" fmla="*/ 140 w 409"/>
                <a:gd name="T79" fmla="*/ 245 h 409"/>
                <a:gd name="T80" fmla="*/ 115 w 409"/>
                <a:gd name="T81" fmla="*/ 229 h 409"/>
                <a:gd name="T82" fmla="*/ 75 w 409"/>
                <a:gd name="T83" fmla="*/ 213 h 409"/>
                <a:gd name="T84" fmla="*/ 48 w 409"/>
                <a:gd name="T85" fmla="*/ 215 h 409"/>
                <a:gd name="T86" fmla="*/ 0 w 409"/>
                <a:gd name="T87" fmla="*/ 213 h 409"/>
                <a:gd name="T88" fmla="*/ 32 w 409"/>
                <a:gd name="T89" fmla="*/ 196 h 409"/>
                <a:gd name="T90" fmla="*/ 45 w 409"/>
                <a:gd name="T91" fmla="*/ 175 h 409"/>
                <a:gd name="T92" fmla="*/ 35 w 409"/>
                <a:gd name="T93" fmla="*/ 172 h 409"/>
                <a:gd name="T94" fmla="*/ 22 w 409"/>
                <a:gd name="T95" fmla="*/ 173 h 409"/>
                <a:gd name="T96" fmla="*/ 39 w 409"/>
                <a:gd name="T97" fmla="*/ 159 h 409"/>
                <a:gd name="T98" fmla="*/ 42 w 409"/>
                <a:gd name="T99" fmla="*/ 146 h 409"/>
                <a:gd name="T100" fmla="*/ 61 w 409"/>
                <a:gd name="T101" fmla="*/ 130 h 409"/>
                <a:gd name="T102" fmla="*/ 66 w 409"/>
                <a:gd name="T103" fmla="*/ 143 h 409"/>
                <a:gd name="T104" fmla="*/ 85 w 409"/>
                <a:gd name="T105" fmla="*/ 153 h 409"/>
                <a:gd name="T106" fmla="*/ 95 w 409"/>
                <a:gd name="T107" fmla="*/ 164 h 409"/>
                <a:gd name="T108" fmla="*/ 110 w 409"/>
                <a:gd name="T109" fmla="*/ 160 h 409"/>
                <a:gd name="T110" fmla="*/ 131 w 409"/>
                <a:gd name="T111" fmla="*/ 136 h 409"/>
                <a:gd name="T112" fmla="*/ 140 w 409"/>
                <a:gd name="T113" fmla="*/ 1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9">
                  <a:moveTo>
                    <a:pt x="130" y="120"/>
                  </a:moveTo>
                  <a:lnTo>
                    <a:pt x="151" y="95"/>
                  </a:lnTo>
                  <a:lnTo>
                    <a:pt x="154" y="85"/>
                  </a:lnTo>
                  <a:lnTo>
                    <a:pt x="151" y="78"/>
                  </a:lnTo>
                  <a:lnTo>
                    <a:pt x="146" y="78"/>
                  </a:lnTo>
                  <a:lnTo>
                    <a:pt x="144" y="66"/>
                  </a:lnTo>
                  <a:lnTo>
                    <a:pt x="154" y="65"/>
                  </a:lnTo>
                  <a:lnTo>
                    <a:pt x="160" y="51"/>
                  </a:lnTo>
                  <a:lnTo>
                    <a:pt x="174" y="41"/>
                  </a:lnTo>
                  <a:lnTo>
                    <a:pt x="173" y="35"/>
                  </a:lnTo>
                  <a:lnTo>
                    <a:pt x="187" y="33"/>
                  </a:lnTo>
                  <a:lnTo>
                    <a:pt x="192" y="39"/>
                  </a:lnTo>
                  <a:lnTo>
                    <a:pt x="210" y="38"/>
                  </a:lnTo>
                  <a:lnTo>
                    <a:pt x="223" y="30"/>
                  </a:lnTo>
                  <a:lnTo>
                    <a:pt x="235" y="13"/>
                  </a:lnTo>
                  <a:lnTo>
                    <a:pt x="255" y="22"/>
                  </a:lnTo>
                  <a:lnTo>
                    <a:pt x="264" y="15"/>
                  </a:lnTo>
                  <a:lnTo>
                    <a:pt x="295" y="22"/>
                  </a:lnTo>
                  <a:lnTo>
                    <a:pt x="304" y="32"/>
                  </a:lnTo>
                  <a:lnTo>
                    <a:pt x="317" y="28"/>
                  </a:lnTo>
                  <a:lnTo>
                    <a:pt x="323" y="13"/>
                  </a:lnTo>
                  <a:lnTo>
                    <a:pt x="343" y="0"/>
                  </a:lnTo>
                  <a:lnTo>
                    <a:pt x="350" y="6"/>
                  </a:lnTo>
                  <a:lnTo>
                    <a:pt x="337" y="30"/>
                  </a:lnTo>
                  <a:lnTo>
                    <a:pt x="340" y="48"/>
                  </a:lnTo>
                  <a:lnTo>
                    <a:pt x="327" y="59"/>
                  </a:lnTo>
                  <a:lnTo>
                    <a:pt x="330" y="68"/>
                  </a:lnTo>
                  <a:lnTo>
                    <a:pt x="343" y="65"/>
                  </a:lnTo>
                  <a:lnTo>
                    <a:pt x="352" y="111"/>
                  </a:lnTo>
                  <a:lnTo>
                    <a:pt x="378" y="149"/>
                  </a:lnTo>
                  <a:lnTo>
                    <a:pt x="388" y="144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405" y="164"/>
                  </a:lnTo>
                  <a:lnTo>
                    <a:pt x="409" y="179"/>
                  </a:lnTo>
                  <a:lnTo>
                    <a:pt x="402" y="187"/>
                  </a:lnTo>
                  <a:lnTo>
                    <a:pt x="405" y="196"/>
                  </a:lnTo>
                  <a:lnTo>
                    <a:pt x="370" y="199"/>
                  </a:lnTo>
                  <a:lnTo>
                    <a:pt x="353" y="193"/>
                  </a:lnTo>
                  <a:lnTo>
                    <a:pt x="336" y="198"/>
                  </a:lnTo>
                  <a:lnTo>
                    <a:pt x="307" y="222"/>
                  </a:lnTo>
                  <a:lnTo>
                    <a:pt x="303" y="252"/>
                  </a:lnTo>
                  <a:lnTo>
                    <a:pt x="293" y="255"/>
                  </a:lnTo>
                  <a:lnTo>
                    <a:pt x="285" y="267"/>
                  </a:lnTo>
                  <a:lnTo>
                    <a:pt x="290" y="270"/>
                  </a:lnTo>
                  <a:lnTo>
                    <a:pt x="295" y="287"/>
                  </a:lnTo>
                  <a:lnTo>
                    <a:pt x="293" y="298"/>
                  </a:lnTo>
                  <a:lnTo>
                    <a:pt x="284" y="303"/>
                  </a:lnTo>
                  <a:lnTo>
                    <a:pt x="281" y="310"/>
                  </a:lnTo>
                  <a:lnTo>
                    <a:pt x="288" y="313"/>
                  </a:lnTo>
                  <a:lnTo>
                    <a:pt x="287" y="324"/>
                  </a:lnTo>
                  <a:lnTo>
                    <a:pt x="303" y="337"/>
                  </a:lnTo>
                  <a:lnTo>
                    <a:pt x="294" y="363"/>
                  </a:lnTo>
                  <a:lnTo>
                    <a:pt x="287" y="368"/>
                  </a:lnTo>
                  <a:lnTo>
                    <a:pt x="287" y="368"/>
                  </a:lnTo>
                  <a:lnTo>
                    <a:pt x="259" y="358"/>
                  </a:lnTo>
                  <a:lnTo>
                    <a:pt x="248" y="347"/>
                  </a:lnTo>
                  <a:lnTo>
                    <a:pt x="233" y="347"/>
                  </a:lnTo>
                  <a:lnTo>
                    <a:pt x="231" y="340"/>
                  </a:lnTo>
                  <a:lnTo>
                    <a:pt x="221" y="366"/>
                  </a:lnTo>
                  <a:lnTo>
                    <a:pt x="195" y="363"/>
                  </a:lnTo>
                  <a:lnTo>
                    <a:pt x="164" y="391"/>
                  </a:lnTo>
                  <a:lnTo>
                    <a:pt x="169" y="409"/>
                  </a:lnTo>
                  <a:lnTo>
                    <a:pt x="130" y="408"/>
                  </a:lnTo>
                  <a:lnTo>
                    <a:pt x="130" y="408"/>
                  </a:lnTo>
                  <a:lnTo>
                    <a:pt x="138" y="388"/>
                  </a:lnTo>
                  <a:lnTo>
                    <a:pt x="133" y="373"/>
                  </a:lnTo>
                  <a:lnTo>
                    <a:pt x="120" y="359"/>
                  </a:lnTo>
                  <a:lnTo>
                    <a:pt x="120" y="352"/>
                  </a:lnTo>
                  <a:lnTo>
                    <a:pt x="112" y="349"/>
                  </a:lnTo>
                  <a:lnTo>
                    <a:pt x="112" y="349"/>
                  </a:lnTo>
                  <a:lnTo>
                    <a:pt x="115" y="327"/>
                  </a:lnTo>
                  <a:lnTo>
                    <a:pt x="127" y="309"/>
                  </a:lnTo>
                  <a:lnTo>
                    <a:pt x="160" y="283"/>
                  </a:lnTo>
                  <a:lnTo>
                    <a:pt x="169" y="267"/>
                  </a:lnTo>
                  <a:lnTo>
                    <a:pt x="179" y="267"/>
                  </a:lnTo>
                  <a:lnTo>
                    <a:pt x="179" y="226"/>
                  </a:lnTo>
                  <a:lnTo>
                    <a:pt x="172" y="224"/>
                  </a:lnTo>
                  <a:lnTo>
                    <a:pt x="157" y="228"/>
                  </a:lnTo>
                  <a:lnTo>
                    <a:pt x="140" y="245"/>
                  </a:lnTo>
                  <a:lnTo>
                    <a:pt x="128" y="232"/>
                  </a:lnTo>
                  <a:lnTo>
                    <a:pt x="115" y="229"/>
                  </a:lnTo>
                  <a:lnTo>
                    <a:pt x="84" y="209"/>
                  </a:lnTo>
                  <a:lnTo>
                    <a:pt x="75" y="213"/>
                  </a:lnTo>
                  <a:lnTo>
                    <a:pt x="61" y="209"/>
                  </a:lnTo>
                  <a:lnTo>
                    <a:pt x="48" y="21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" y="202"/>
                  </a:lnTo>
                  <a:lnTo>
                    <a:pt x="32" y="196"/>
                  </a:lnTo>
                  <a:lnTo>
                    <a:pt x="42" y="185"/>
                  </a:lnTo>
                  <a:lnTo>
                    <a:pt x="45" y="175"/>
                  </a:lnTo>
                  <a:lnTo>
                    <a:pt x="37" y="179"/>
                  </a:lnTo>
                  <a:lnTo>
                    <a:pt x="35" y="172"/>
                  </a:lnTo>
                  <a:lnTo>
                    <a:pt x="30" y="169"/>
                  </a:lnTo>
                  <a:lnTo>
                    <a:pt x="22" y="173"/>
                  </a:lnTo>
                  <a:lnTo>
                    <a:pt x="19" y="166"/>
                  </a:lnTo>
                  <a:lnTo>
                    <a:pt x="39" y="159"/>
                  </a:lnTo>
                  <a:lnTo>
                    <a:pt x="45" y="153"/>
                  </a:lnTo>
                  <a:lnTo>
                    <a:pt x="42" y="146"/>
                  </a:lnTo>
                  <a:lnTo>
                    <a:pt x="58" y="140"/>
                  </a:lnTo>
                  <a:lnTo>
                    <a:pt x="61" y="130"/>
                  </a:lnTo>
                  <a:lnTo>
                    <a:pt x="71" y="136"/>
                  </a:lnTo>
                  <a:lnTo>
                    <a:pt x="66" y="143"/>
                  </a:lnTo>
                  <a:lnTo>
                    <a:pt x="71" y="150"/>
                  </a:lnTo>
                  <a:lnTo>
                    <a:pt x="85" y="153"/>
                  </a:lnTo>
                  <a:lnTo>
                    <a:pt x="86" y="166"/>
                  </a:lnTo>
                  <a:lnTo>
                    <a:pt x="95" y="164"/>
                  </a:lnTo>
                  <a:lnTo>
                    <a:pt x="98" y="159"/>
                  </a:lnTo>
                  <a:lnTo>
                    <a:pt x="110" y="160"/>
                  </a:lnTo>
                  <a:lnTo>
                    <a:pt x="128" y="150"/>
                  </a:lnTo>
                  <a:lnTo>
                    <a:pt x="131" y="136"/>
                  </a:lnTo>
                  <a:lnTo>
                    <a:pt x="141" y="131"/>
                  </a:lnTo>
                  <a:lnTo>
                    <a:pt x="140" y="120"/>
                  </a:lnTo>
                  <a:lnTo>
                    <a:pt x="130" y="12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14645005" y="3549362"/>
              <a:ext cx="350838" cy="277813"/>
            </a:xfrm>
            <a:custGeom>
              <a:avLst/>
              <a:gdLst>
                <a:gd name="T0" fmla="*/ 627 w 663"/>
                <a:gd name="T1" fmla="*/ 455 h 524"/>
                <a:gd name="T2" fmla="*/ 575 w 663"/>
                <a:gd name="T3" fmla="*/ 488 h 524"/>
                <a:gd name="T4" fmla="*/ 576 w 663"/>
                <a:gd name="T5" fmla="*/ 497 h 524"/>
                <a:gd name="T6" fmla="*/ 504 w 663"/>
                <a:gd name="T7" fmla="*/ 459 h 524"/>
                <a:gd name="T8" fmla="*/ 505 w 663"/>
                <a:gd name="T9" fmla="*/ 491 h 524"/>
                <a:gd name="T10" fmla="*/ 459 w 663"/>
                <a:gd name="T11" fmla="*/ 524 h 524"/>
                <a:gd name="T12" fmla="*/ 431 w 663"/>
                <a:gd name="T13" fmla="*/ 507 h 524"/>
                <a:gd name="T14" fmla="*/ 410 w 663"/>
                <a:gd name="T15" fmla="*/ 481 h 524"/>
                <a:gd name="T16" fmla="*/ 387 w 663"/>
                <a:gd name="T17" fmla="*/ 462 h 524"/>
                <a:gd name="T18" fmla="*/ 382 w 663"/>
                <a:gd name="T19" fmla="*/ 456 h 524"/>
                <a:gd name="T20" fmla="*/ 369 w 663"/>
                <a:gd name="T21" fmla="*/ 425 h 524"/>
                <a:gd name="T22" fmla="*/ 345 w 663"/>
                <a:gd name="T23" fmla="*/ 390 h 524"/>
                <a:gd name="T24" fmla="*/ 259 w 663"/>
                <a:gd name="T25" fmla="*/ 367 h 524"/>
                <a:gd name="T26" fmla="*/ 232 w 663"/>
                <a:gd name="T27" fmla="*/ 393 h 524"/>
                <a:gd name="T28" fmla="*/ 177 w 663"/>
                <a:gd name="T29" fmla="*/ 416 h 524"/>
                <a:gd name="T30" fmla="*/ 158 w 663"/>
                <a:gd name="T31" fmla="*/ 428 h 524"/>
                <a:gd name="T32" fmla="*/ 131 w 663"/>
                <a:gd name="T33" fmla="*/ 443 h 524"/>
                <a:gd name="T34" fmla="*/ 93 w 663"/>
                <a:gd name="T35" fmla="*/ 465 h 524"/>
                <a:gd name="T36" fmla="*/ 76 w 663"/>
                <a:gd name="T37" fmla="*/ 474 h 524"/>
                <a:gd name="T38" fmla="*/ 26 w 663"/>
                <a:gd name="T39" fmla="*/ 464 h 524"/>
                <a:gd name="T40" fmla="*/ 26 w 663"/>
                <a:gd name="T41" fmla="*/ 458 h 524"/>
                <a:gd name="T42" fmla="*/ 27 w 663"/>
                <a:gd name="T43" fmla="*/ 426 h 524"/>
                <a:gd name="T44" fmla="*/ 24 w 663"/>
                <a:gd name="T45" fmla="*/ 387 h 524"/>
                <a:gd name="T46" fmla="*/ 21 w 663"/>
                <a:gd name="T47" fmla="*/ 347 h 524"/>
                <a:gd name="T48" fmla="*/ 0 w 663"/>
                <a:gd name="T49" fmla="*/ 330 h 524"/>
                <a:gd name="T50" fmla="*/ 20 w 663"/>
                <a:gd name="T51" fmla="*/ 283 h 524"/>
                <a:gd name="T52" fmla="*/ 11 w 663"/>
                <a:gd name="T53" fmla="*/ 252 h 524"/>
                <a:gd name="T54" fmla="*/ 60 w 663"/>
                <a:gd name="T55" fmla="*/ 232 h 524"/>
                <a:gd name="T56" fmla="*/ 82 w 663"/>
                <a:gd name="T57" fmla="*/ 230 h 524"/>
                <a:gd name="T58" fmla="*/ 95 w 663"/>
                <a:gd name="T59" fmla="*/ 206 h 524"/>
                <a:gd name="T60" fmla="*/ 111 w 663"/>
                <a:gd name="T61" fmla="*/ 211 h 524"/>
                <a:gd name="T62" fmla="*/ 139 w 663"/>
                <a:gd name="T63" fmla="*/ 210 h 524"/>
                <a:gd name="T64" fmla="*/ 141 w 663"/>
                <a:gd name="T65" fmla="*/ 191 h 524"/>
                <a:gd name="T66" fmla="*/ 135 w 663"/>
                <a:gd name="T67" fmla="*/ 158 h 524"/>
                <a:gd name="T68" fmla="*/ 164 w 663"/>
                <a:gd name="T69" fmla="*/ 126 h 524"/>
                <a:gd name="T70" fmla="*/ 174 w 663"/>
                <a:gd name="T71" fmla="*/ 99 h 524"/>
                <a:gd name="T72" fmla="*/ 203 w 663"/>
                <a:gd name="T73" fmla="*/ 67 h 524"/>
                <a:gd name="T74" fmla="*/ 227 w 663"/>
                <a:gd name="T75" fmla="*/ 77 h 524"/>
                <a:gd name="T76" fmla="*/ 256 w 663"/>
                <a:gd name="T77" fmla="*/ 73 h 524"/>
                <a:gd name="T78" fmla="*/ 273 w 663"/>
                <a:gd name="T79" fmla="*/ 66 h 524"/>
                <a:gd name="T80" fmla="*/ 312 w 663"/>
                <a:gd name="T81" fmla="*/ 87 h 524"/>
                <a:gd name="T82" fmla="*/ 353 w 663"/>
                <a:gd name="T83" fmla="*/ 98 h 524"/>
                <a:gd name="T84" fmla="*/ 400 w 663"/>
                <a:gd name="T85" fmla="*/ 73 h 524"/>
                <a:gd name="T86" fmla="*/ 390 w 663"/>
                <a:gd name="T87" fmla="*/ 30 h 524"/>
                <a:gd name="T88" fmla="*/ 394 w 663"/>
                <a:gd name="T89" fmla="*/ 0 h 524"/>
                <a:gd name="T90" fmla="*/ 441 w 663"/>
                <a:gd name="T91" fmla="*/ 1 h 524"/>
                <a:gd name="T92" fmla="*/ 468 w 663"/>
                <a:gd name="T93" fmla="*/ 33 h 524"/>
                <a:gd name="T94" fmla="*/ 530 w 663"/>
                <a:gd name="T95" fmla="*/ 33 h 524"/>
                <a:gd name="T96" fmla="*/ 537 w 663"/>
                <a:gd name="T97" fmla="*/ 62 h 524"/>
                <a:gd name="T98" fmla="*/ 553 w 663"/>
                <a:gd name="T99" fmla="*/ 85 h 524"/>
                <a:gd name="T100" fmla="*/ 578 w 663"/>
                <a:gd name="T101" fmla="*/ 86 h 524"/>
                <a:gd name="T102" fmla="*/ 598 w 663"/>
                <a:gd name="T103" fmla="*/ 80 h 524"/>
                <a:gd name="T104" fmla="*/ 599 w 663"/>
                <a:gd name="T105" fmla="*/ 37 h 524"/>
                <a:gd name="T106" fmla="*/ 625 w 663"/>
                <a:gd name="T107" fmla="*/ 36 h 524"/>
                <a:gd name="T108" fmla="*/ 632 w 663"/>
                <a:gd name="T109" fmla="*/ 59 h 524"/>
                <a:gd name="T110" fmla="*/ 645 w 663"/>
                <a:gd name="T111" fmla="*/ 90 h 524"/>
                <a:gd name="T112" fmla="*/ 663 w 663"/>
                <a:gd name="T113" fmla="*/ 211 h 524"/>
                <a:gd name="T114" fmla="*/ 638 w 663"/>
                <a:gd name="T115" fmla="*/ 439 h 524"/>
                <a:gd name="T116" fmla="*/ 576 w 663"/>
                <a:gd name="T117" fmla="*/ 497 h 524"/>
                <a:gd name="T118" fmla="*/ 576 w 663"/>
                <a:gd name="T119" fmla="*/ 49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3" h="524">
                  <a:moveTo>
                    <a:pt x="638" y="439"/>
                  </a:moveTo>
                  <a:lnTo>
                    <a:pt x="627" y="455"/>
                  </a:lnTo>
                  <a:lnTo>
                    <a:pt x="582" y="475"/>
                  </a:lnTo>
                  <a:lnTo>
                    <a:pt x="575" y="488"/>
                  </a:lnTo>
                  <a:lnTo>
                    <a:pt x="576" y="497"/>
                  </a:lnTo>
                  <a:lnTo>
                    <a:pt x="576" y="497"/>
                  </a:lnTo>
                  <a:lnTo>
                    <a:pt x="514" y="478"/>
                  </a:lnTo>
                  <a:lnTo>
                    <a:pt x="504" y="459"/>
                  </a:lnTo>
                  <a:lnTo>
                    <a:pt x="498" y="468"/>
                  </a:lnTo>
                  <a:lnTo>
                    <a:pt x="505" y="491"/>
                  </a:lnTo>
                  <a:lnTo>
                    <a:pt x="485" y="500"/>
                  </a:lnTo>
                  <a:lnTo>
                    <a:pt x="459" y="524"/>
                  </a:lnTo>
                  <a:lnTo>
                    <a:pt x="452" y="514"/>
                  </a:lnTo>
                  <a:lnTo>
                    <a:pt x="431" y="507"/>
                  </a:lnTo>
                  <a:lnTo>
                    <a:pt x="425" y="487"/>
                  </a:lnTo>
                  <a:lnTo>
                    <a:pt x="410" y="481"/>
                  </a:lnTo>
                  <a:lnTo>
                    <a:pt x="397" y="464"/>
                  </a:lnTo>
                  <a:lnTo>
                    <a:pt x="387" y="462"/>
                  </a:lnTo>
                  <a:lnTo>
                    <a:pt x="387" y="462"/>
                  </a:lnTo>
                  <a:lnTo>
                    <a:pt x="382" y="456"/>
                  </a:lnTo>
                  <a:lnTo>
                    <a:pt x="384" y="423"/>
                  </a:lnTo>
                  <a:lnTo>
                    <a:pt x="369" y="425"/>
                  </a:lnTo>
                  <a:lnTo>
                    <a:pt x="364" y="407"/>
                  </a:lnTo>
                  <a:lnTo>
                    <a:pt x="345" y="390"/>
                  </a:lnTo>
                  <a:lnTo>
                    <a:pt x="302" y="371"/>
                  </a:lnTo>
                  <a:lnTo>
                    <a:pt x="259" y="367"/>
                  </a:lnTo>
                  <a:lnTo>
                    <a:pt x="235" y="377"/>
                  </a:lnTo>
                  <a:lnTo>
                    <a:pt x="232" y="393"/>
                  </a:lnTo>
                  <a:lnTo>
                    <a:pt x="181" y="409"/>
                  </a:lnTo>
                  <a:lnTo>
                    <a:pt x="177" y="416"/>
                  </a:lnTo>
                  <a:lnTo>
                    <a:pt x="162" y="420"/>
                  </a:lnTo>
                  <a:lnTo>
                    <a:pt x="158" y="428"/>
                  </a:lnTo>
                  <a:lnTo>
                    <a:pt x="147" y="429"/>
                  </a:lnTo>
                  <a:lnTo>
                    <a:pt x="131" y="443"/>
                  </a:lnTo>
                  <a:lnTo>
                    <a:pt x="106" y="448"/>
                  </a:lnTo>
                  <a:lnTo>
                    <a:pt x="93" y="465"/>
                  </a:lnTo>
                  <a:lnTo>
                    <a:pt x="76" y="474"/>
                  </a:lnTo>
                  <a:lnTo>
                    <a:pt x="76" y="474"/>
                  </a:lnTo>
                  <a:lnTo>
                    <a:pt x="34" y="461"/>
                  </a:lnTo>
                  <a:lnTo>
                    <a:pt x="26" y="464"/>
                  </a:lnTo>
                  <a:lnTo>
                    <a:pt x="26" y="458"/>
                  </a:lnTo>
                  <a:lnTo>
                    <a:pt x="26" y="458"/>
                  </a:lnTo>
                  <a:lnTo>
                    <a:pt x="30" y="449"/>
                  </a:lnTo>
                  <a:lnTo>
                    <a:pt x="27" y="426"/>
                  </a:lnTo>
                  <a:lnTo>
                    <a:pt x="31" y="412"/>
                  </a:lnTo>
                  <a:lnTo>
                    <a:pt x="24" y="387"/>
                  </a:lnTo>
                  <a:lnTo>
                    <a:pt x="30" y="364"/>
                  </a:lnTo>
                  <a:lnTo>
                    <a:pt x="21" y="347"/>
                  </a:lnTo>
                  <a:lnTo>
                    <a:pt x="10" y="344"/>
                  </a:lnTo>
                  <a:lnTo>
                    <a:pt x="0" y="330"/>
                  </a:lnTo>
                  <a:lnTo>
                    <a:pt x="17" y="304"/>
                  </a:lnTo>
                  <a:lnTo>
                    <a:pt x="20" y="283"/>
                  </a:lnTo>
                  <a:lnTo>
                    <a:pt x="23" y="262"/>
                  </a:lnTo>
                  <a:lnTo>
                    <a:pt x="11" y="252"/>
                  </a:lnTo>
                  <a:lnTo>
                    <a:pt x="21" y="236"/>
                  </a:lnTo>
                  <a:lnTo>
                    <a:pt x="60" y="232"/>
                  </a:lnTo>
                  <a:lnTo>
                    <a:pt x="69" y="226"/>
                  </a:lnTo>
                  <a:lnTo>
                    <a:pt x="82" y="230"/>
                  </a:lnTo>
                  <a:lnTo>
                    <a:pt x="88" y="209"/>
                  </a:lnTo>
                  <a:lnTo>
                    <a:pt x="95" y="206"/>
                  </a:lnTo>
                  <a:lnTo>
                    <a:pt x="103" y="206"/>
                  </a:lnTo>
                  <a:lnTo>
                    <a:pt x="111" y="211"/>
                  </a:lnTo>
                  <a:lnTo>
                    <a:pt x="116" y="207"/>
                  </a:lnTo>
                  <a:lnTo>
                    <a:pt x="139" y="210"/>
                  </a:lnTo>
                  <a:lnTo>
                    <a:pt x="148" y="206"/>
                  </a:lnTo>
                  <a:lnTo>
                    <a:pt x="141" y="191"/>
                  </a:lnTo>
                  <a:lnTo>
                    <a:pt x="144" y="177"/>
                  </a:lnTo>
                  <a:lnTo>
                    <a:pt x="135" y="158"/>
                  </a:lnTo>
                  <a:lnTo>
                    <a:pt x="137" y="145"/>
                  </a:lnTo>
                  <a:lnTo>
                    <a:pt x="164" y="126"/>
                  </a:lnTo>
                  <a:lnTo>
                    <a:pt x="161" y="122"/>
                  </a:lnTo>
                  <a:lnTo>
                    <a:pt x="174" y="99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17" y="64"/>
                  </a:lnTo>
                  <a:lnTo>
                    <a:pt x="227" y="77"/>
                  </a:lnTo>
                  <a:lnTo>
                    <a:pt x="245" y="66"/>
                  </a:lnTo>
                  <a:lnTo>
                    <a:pt x="256" y="73"/>
                  </a:lnTo>
                  <a:lnTo>
                    <a:pt x="268" y="72"/>
                  </a:lnTo>
                  <a:lnTo>
                    <a:pt x="273" y="66"/>
                  </a:lnTo>
                  <a:lnTo>
                    <a:pt x="291" y="96"/>
                  </a:lnTo>
                  <a:lnTo>
                    <a:pt x="312" y="87"/>
                  </a:lnTo>
                  <a:lnTo>
                    <a:pt x="340" y="108"/>
                  </a:lnTo>
                  <a:lnTo>
                    <a:pt x="353" y="98"/>
                  </a:lnTo>
                  <a:lnTo>
                    <a:pt x="376" y="103"/>
                  </a:lnTo>
                  <a:lnTo>
                    <a:pt x="400" y="73"/>
                  </a:lnTo>
                  <a:lnTo>
                    <a:pt x="390" y="66"/>
                  </a:lnTo>
                  <a:lnTo>
                    <a:pt x="390" y="3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20" y="11"/>
                  </a:lnTo>
                  <a:lnTo>
                    <a:pt x="441" y="1"/>
                  </a:lnTo>
                  <a:lnTo>
                    <a:pt x="461" y="14"/>
                  </a:lnTo>
                  <a:lnTo>
                    <a:pt x="468" y="33"/>
                  </a:lnTo>
                  <a:lnTo>
                    <a:pt x="516" y="28"/>
                  </a:lnTo>
                  <a:lnTo>
                    <a:pt x="530" y="33"/>
                  </a:lnTo>
                  <a:lnTo>
                    <a:pt x="540" y="41"/>
                  </a:lnTo>
                  <a:lnTo>
                    <a:pt x="537" y="62"/>
                  </a:lnTo>
                  <a:lnTo>
                    <a:pt x="541" y="76"/>
                  </a:lnTo>
                  <a:lnTo>
                    <a:pt x="553" y="85"/>
                  </a:lnTo>
                  <a:lnTo>
                    <a:pt x="575" y="89"/>
                  </a:lnTo>
                  <a:lnTo>
                    <a:pt x="578" y="86"/>
                  </a:lnTo>
                  <a:lnTo>
                    <a:pt x="569" y="79"/>
                  </a:lnTo>
                  <a:lnTo>
                    <a:pt x="598" y="80"/>
                  </a:lnTo>
                  <a:lnTo>
                    <a:pt x="601" y="76"/>
                  </a:lnTo>
                  <a:lnTo>
                    <a:pt x="599" y="37"/>
                  </a:lnTo>
                  <a:lnTo>
                    <a:pt x="612" y="33"/>
                  </a:lnTo>
                  <a:lnTo>
                    <a:pt x="625" y="36"/>
                  </a:lnTo>
                  <a:lnTo>
                    <a:pt x="625" y="36"/>
                  </a:lnTo>
                  <a:lnTo>
                    <a:pt x="632" y="59"/>
                  </a:lnTo>
                  <a:lnTo>
                    <a:pt x="644" y="67"/>
                  </a:lnTo>
                  <a:lnTo>
                    <a:pt x="645" y="90"/>
                  </a:lnTo>
                  <a:lnTo>
                    <a:pt x="654" y="103"/>
                  </a:lnTo>
                  <a:lnTo>
                    <a:pt x="663" y="211"/>
                  </a:lnTo>
                  <a:lnTo>
                    <a:pt x="663" y="272"/>
                  </a:lnTo>
                  <a:lnTo>
                    <a:pt x="638" y="439"/>
                  </a:lnTo>
                  <a:close/>
                  <a:moveTo>
                    <a:pt x="576" y="497"/>
                  </a:moveTo>
                  <a:lnTo>
                    <a:pt x="576" y="497"/>
                  </a:lnTo>
                  <a:lnTo>
                    <a:pt x="578" y="497"/>
                  </a:lnTo>
                  <a:lnTo>
                    <a:pt x="576" y="49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14102080" y="3904962"/>
              <a:ext cx="257175" cy="303213"/>
            </a:xfrm>
            <a:custGeom>
              <a:avLst/>
              <a:gdLst>
                <a:gd name="T0" fmla="*/ 41 w 487"/>
                <a:gd name="T1" fmla="*/ 528 h 574"/>
                <a:gd name="T2" fmla="*/ 49 w 487"/>
                <a:gd name="T3" fmla="*/ 477 h 574"/>
                <a:gd name="T4" fmla="*/ 50 w 487"/>
                <a:gd name="T5" fmla="*/ 435 h 574"/>
                <a:gd name="T6" fmla="*/ 33 w 487"/>
                <a:gd name="T7" fmla="*/ 395 h 574"/>
                <a:gd name="T8" fmla="*/ 15 w 487"/>
                <a:gd name="T9" fmla="*/ 371 h 574"/>
                <a:gd name="T10" fmla="*/ 0 w 487"/>
                <a:gd name="T11" fmla="*/ 350 h 574"/>
                <a:gd name="T12" fmla="*/ 33 w 487"/>
                <a:gd name="T13" fmla="*/ 294 h 574"/>
                <a:gd name="T14" fmla="*/ 79 w 487"/>
                <a:gd name="T15" fmla="*/ 311 h 574"/>
                <a:gd name="T16" fmla="*/ 112 w 487"/>
                <a:gd name="T17" fmla="*/ 293 h 574"/>
                <a:gd name="T18" fmla="*/ 138 w 487"/>
                <a:gd name="T19" fmla="*/ 297 h 574"/>
                <a:gd name="T20" fmla="*/ 185 w 487"/>
                <a:gd name="T21" fmla="*/ 275 h 574"/>
                <a:gd name="T22" fmla="*/ 180 w 487"/>
                <a:gd name="T23" fmla="*/ 235 h 574"/>
                <a:gd name="T24" fmla="*/ 168 w 487"/>
                <a:gd name="T25" fmla="*/ 212 h 574"/>
                <a:gd name="T26" fmla="*/ 172 w 487"/>
                <a:gd name="T27" fmla="*/ 173 h 574"/>
                <a:gd name="T28" fmla="*/ 178 w 487"/>
                <a:gd name="T29" fmla="*/ 146 h 574"/>
                <a:gd name="T30" fmla="*/ 201 w 487"/>
                <a:gd name="T31" fmla="*/ 98 h 574"/>
                <a:gd name="T32" fmla="*/ 183 w 487"/>
                <a:gd name="T33" fmla="*/ 72 h 574"/>
                <a:gd name="T34" fmla="*/ 198 w 487"/>
                <a:gd name="T35" fmla="*/ 52 h 574"/>
                <a:gd name="T36" fmla="*/ 223 w 487"/>
                <a:gd name="T37" fmla="*/ 46 h 574"/>
                <a:gd name="T38" fmla="*/ 242 w 487"/>
                <a:gd name="T39" fmla="*/ 82 h 574"/>
                <a:gd name="T40" fmla="*/ 276 w 487"/>
                <a:gd name="T41" fmla="*/ 41 h 574"/>
                <a:gd name="T42" fmla="*/ 328 w 487"/>
                <a:gd name="T43" fmla="*/ 12 h 574"/>
                <a:gd name="T44" fmla="*/ 366 w 487"/>
                <a:gd name="T45" fmla="*/ 16 h 574"/>
                <a:gd name="T46" fmla="*/ 400 w 487"/>
                <a:gd name="T47" fmla="*/ 16 h 574"/>
                <a:gd name="T48" fmla="*/ 448 w 487"/>
                <a:gd name="T49" fmla="*/ 32 h 574"/>
                <a:gd name="T50" fmla="*/ 466 w 487"/>
                <a:gd name="T51" fmla="*/ 42 h 574"/>
                <a:gd name="T52" fmla="*/ 485 w 487"/>
                <a:gd name="T53" fmla="*/ 78 h 574"/>
                <a:gd name="T54" fmla="*/ 466 w 487"/>
                <a:gd name="T55" fmla="*/ 130 h 574"/>
                <a:gd name="T56" fmla="*/ 461 w 487"/>
                <a:gd name="T57" fmla="*/ 166 h 574"/>
                <a:gd name="T58" fmla="*/ 449 w 487"/>
                <a:gd name="T59" fmla="*/ 212 h 574"/>
                <a:gd name="T60" fmla="*/ 425 w 487"/>
                <a:gd name="T61" fmla="*/ 249 h 574"/>
                <a:gd name="T62" fmla="*/ 392 w 487"/>
                <a:gd name="T63" fmla="*/ 251 h 574"/>
                <a:gd name="T64" fmla="*/ 371 w 487"/>
                <a:gd name="T65" fmla="*/ 284 h 574"/>
                <a:gd name="T66" fmla="*/ 397 w 487"/>
                <a:gd name="T67" fmla="*/ 301 h 574"/>
                <a:gd name="T68" fmla="*/ 448 w 487"/>
                <a:gd name="T69" fmla="*/ 353 h 574"/>
                <a:gd name="T70" fmla="*/ 445 w 487"/>
                <a:gd name="T71" fmla="*/ 404 h 574"/>
                <a:gd name="T72" fmla="*/ 481 w 487"/>
                <a:gd name="T73" fmla="*/ 418 h 574"/>
                <a:gd name="T74" fmla="*/ 482 w 487"/>
                <a:gd name="T75" fmla="*/ 464 h 574"/>
                <a:gd name="T76" fmla="*/ 455 w 487"/>
                <a:gd name="T77" fmla="*/ 503 h 574"/>
                <a:gd name="T78" fmla="*/ 442 w 487"/>
                <a:gd name="T79" fmla="*/ 515 h 574"/>
                <a:gd name="T80" fmla="*/ 393 w 487"/>
                <a:gd name="T81" fmla="*/ 526 h 574"/>
                <a:gd name="T82" fmla="*/ 366 w 487"/>
                <a:gd name="T83" fmla="*/ 512 h 574"/>
                <a:gd name="T84" fmla="*/ 322 w 487"/>
                <a:gd name="T85" fmla="*/ 529 h 574"/>
                <a:gd name="T86" fmla="*/ 291 w 487"/>
                <a:gd name="T87" fmla="*/ 512 h 574"/>
                <a:gd name="T88" fmla="*/ 282 w 487"/>
                <a:gd name="T89" fmla="*/ 494 h 574"/>
                <a:gd name="T90" fmla="*/ 252 w 487"/>
                <a:gd name="T91" fmla="*/ 464 h 574"/>
                <a:gd name="T92" fmla="*/ 196 w 487"/>
                <a:gd name="T93" fmla="*/ 483 h 574"/>
                <a:gd name="T94" fmla="*/ 138 w 487"/>
                <a:gd name="T95" fmla="*/ 574 h 574"/>
                <a:gd name="T96" fmla="*/ 89 w 487"/>
                <a:gd name="T97" fmla="*/ 5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7" h="574">
                  <a:moveTo>
                    <a:pt x="49" y="543"/>
                  </a:moveTo>
                  <a:lnTo>
                    <a:pt x="36" y="531"/>
                  </a:lnTo>
                  <a:lnTo>
                    <a:pt x="41" y="528"/>
                  </a:lnTo>
                  <a:lnTo>
                    <a:pt x="41" y="510"/>
                  </a:lnTo>
                  <a:lnTo>
                    <a:pt x="47" y="502"/>
                  </a:lnTo>
                  <a:lnTo>
                    <a:pt x="49" y="477"/>
                  </a:lnTo>
                  <a:lnTo>
                    <a:pt x="59" y="469"/>
                  </a:lnTo>
                  <a:lnTo>
                    <a:pt x="49" y="454"/>
                  </a:lnTo>
                  <a:lnTo>
                    <a:pt x="50" y="435"/>
                  </a:lnTo>
                  <a:lnTo>
                    <a:pt x="38" y="424"/>
                  </a:lnTo>
                  <a:lnTo>
                    <a:pt x="43" y="408"/>
                  </a:lnTo>
                  <a:lnTo>
                    <a:pt x="33" y="395"/>
                  </a:lnTo>
                  <a:lnTo>
                    <a:pt x="28" y="405"/>
                  </a:lnTo>
                  <a:lnTo>
                    <a:pt x="14" y="399"/>
                  </a:lnTo>
                  <a:lnTo>
                    <a:pt x="15" y="371"/>
                  </a:lnTo>
                  <a:lnTo>
                    <a:pt x="4" y="369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17" y="320"/>
                  </a:lnTo>
                  <a:lnTo>
                    <a:pt x="17" y="303"/>
                  </a:lnTo>
                  <a:lnTo>
                    <a:pt x="33" y="294"/>
                  </a:lnTo>
                  <a:lnTo>
                    <a:pt x="54" y="301"/>
                  </a:lnTo>
                  <a:lnTo>
                    <a:pt x="73" y="301"/>
                  </a:lnTo>
                  <a:lnTo>
                    <a:pt x="79" y="311"/>
                  </a:lnTo>
                  <a:lnTo>
                    <a:pt x="89" y="297"/>
                  </a:lnTo>
                  <a:lnTo>
                    <a:pt x="103" y="301"/>
                  </a:lnTo>
                  <a:lnTo>
                    <a:pt x="112" y="293"/>
                  </a:lnTo>
                  <a:lnTo>
                    <a:pt x="122" y="296"/>
                  </a:lnTo>
                  <a:lnTo>
                    <a:pt x="129" y="288"/>
                  </a:lnTo>
                  <a:lnTo>
                    <a:pt x="138" y="297"/>
                  </a:lnTo>
                  <a:lnTo>
                    <a:pt x="158" y="288"/>
                  </a:lnTo>
                  <a:lnTo>
                    <a:pt x="183" y="288"/>
                  </a:lnTo>
                  <a:lnTo>
                    <a:pt x="185" y="275"/>
                  </a:lnTo>
                  <a:lnTo>
                    <a:pt x="196" y="267"/>
                  </a:lnTo>
                  <a:lnTo>
                    <a:pt x="191" y="245"/>
                  </a:lnTo>
                  <a:lnTo>
                    <a:pt x="180" y="235"/>
                  </a:lnTo>
                  <a:lnTo>
                    <a:pt x="181" y="226"/>
                  </a:lnTo>
                  <a:lnTo>
                    <a:pt x="167" y="222"/>
                  </a:lnTo>
                  <a:lnTo>
                    <a:pt x="168" y="212"/>
                  </a:lnTo>
                  <a:lnTo>
                    <a:pt x="159" y="205"/>
                  </a:lnTo>
                  <a:lnTo>
                    <a:pt x="164" y="180"/>
                  </a:lnTo>
                  <a:lnTo>
                    <a:pt x="172" y="173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8" y="146"/>
                  </a:lnTo>
                  <a:lnTo>
                    <a:pt x="174" y="131"/>
                  </a:lnTo>
                  <a:lnTo>
                    <a:pt x="185" y="127"/>
                  </a:lnTo>
                  <a:lnTo>
                    <a:pt x="201" y="98"/>
                  </a:lnTo>
                  <a:lnTo>
                    <a:pt x="201" y="91"/>
                  </a:lnTo>
                  <a:lnTo>
                    <a:pt x="187" y="82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93" y="71"/>
                  </a:lnTo>
                  <a:lnTo>
                    <a:pt x="198" y="52"/>
                  </a:lnTo>
                  <a:lnTo>
                    <a:pt x="213" y="42"/>
                  </a:lnTo>
                  <a:lnTo>
                    <a:pt x="217" y="52"/>
                  </a:lnTo>
                  <a:lnTo>
                    <a:pt x="223" y="46"/>
                  </a:lnTo>
                  <a:lnTo>
                    <a:pt x="240" y="55"/>
                  </a:lnTo>
                  <a:lnTo>
                    <a:pt x="246" y="69"/>
                  </a:lnTo>
                  <a:lnTo>
                    <a:pt x="242" y="82"/>
                  </a:lnTo>
                  <a:lnTo>
                    <a:pt x="247" y="84"/>
                  </a:lnTo>
                  <a:lnTo>
                    <a:pt x="272" y="62"/>
                  </a:lnTo>
                  <a:lnTo>
                    <a:pt x="276" y="41"/>
                  </a:lnTo>
                  <a:lnTo>
                    <a:pt x="314" y="4"/>
                  </a:lnTo>
                  <a:lnTo>
                    <a:pt x="324" y="4"/>
                  </a:lnTo>
                  <a:lnTo>
                    <a:pt x="328" y="12"/>
                  </a:lnTo>
                  <a:lnTo>
                    <a:pt x="355" y="0"/>
                  </a:lnTo>
                  <a:lnTo>
                    <a:pt x="366" y="0"/>
                  </a:lnTo>
                  <a:lnTo>
                    <a:pt x="366" y="16"/>
                  </a:lnTo>
                  <a:lnTo>
                    <a:pt x="370" y="17"/>
                  </a:lnTo>
                  <a:lnTo>
                    <a:pt x="394" y="3"/>
                  </a:lnTo>
                  <a:lnTo>
                    <a:pt x="400" y="16"/>
                  </a:lnTo>
                  <a:lnTo>
                    <a:pt x="420" y="23"/>
                  </a:lnTo>
                  <a:lnTo>
                    <a:pt x="433" y="17"/>
                  </a:lnTo>
                  <a:lnTo>
                    <a:pt x="448" y="32"/>
                  </a:lnTo>
                  <a:lnTo>
                    <a:pt x="465" y="33"/>
                  </a:lnTo>
                  <a:lnTo>
                    <a:pt x="465" y="33"/>
                  </a:lnTo>
                  <a:lnTo>
                    <a:pt x="466" y="42"/>
                  </a:lnTo>
                  <a:lnTo>
                    <a:pt x="485" y="53"/>
                  </a:lnTo>
                  <a:lnTo>
                    <a:pt x="487" y="64"/>
                  </a:lnTo>
                  <a:lnTo>
                    <a:pt x="485" y="78"/>
                  </a:lnTo>
                  <a:lnTo>
                    <a:pt x="461" y="110"/>
                  </a:lnTo>
                  <a:lnTo>
                    <a:pt x="468" y="120"/>
                  </a:lnTo>
                  <a:lnTo>
                    <a:pt x="466" y="130"/>
                  </a:lnTo>
                  <a:lnTo>
                    <a:pt x="453" y="143"/>
                  </a:lnTo>
                  <a:lnTo>
                    <a:pt x="453" y="157"/>
                  </a:lnTo>
                  <a:lnTo>
                    <a:pt x="461" y="166"/>
                  </a:lnTo>
                  <a:lnTo>
                    <a:pt x="474" y="170"/>
                  </a:lnTo>
                  <a:lnTo>
                    <a:pt x="466" y="199"/>
                  </a:lnTo>
                  <a:lnTo>
                    <a:pt x="449" y="212"/>
                  </a:lnTo>
                  <a:lnTo>
                    <a:pt x="442" y="229"/>
                  </a:lnTo>
                  <a:lnTo>
                    <a:pt x="435" y="231"/>
                  </a:lnTo>
                  <a:lnTo>
                    <a:pt x="425" y="249"/>
                  </a:lnTo>
                  <a:lnTo>
                    <a:pt x="417" y="251"/>
                  </a:lnTo>
                  <a:lnTo>
                    <a:pt x="412" y="245"/>
                  </a:lnTo>
                  <a:lnTo>
                    <a:pt x="392" y="251"/>
                  </a:lnTo>
                  <a:lnTo>
                    <a:pt x="384" y="271"/>
                  </a:lnTo>
                  <a:lnTo>
                    <a:pt x="374" y="275"/>
                  </a:lnTo>
                  <a:lnTo>
                    <a:pt x="371" y="284"/>
                  </a:lnTo>
                  <a:lnTo>
                    <a:pt x="377" y="291"/>
                  </a:lnTo>
                  <a:lnTo>
                    <a:pt x="396" y="291"/>
                  </a:lnTo>
                  <a:lnTo>
                    <a:pt x="397" y="301"/>
                  </a:lnTo>
                  <a:lnTo>
                    <a:pt x="419" y="307"/>
                  </a:lnTo>
                  <a:lnTo>
                    <a:pt x="433" y="340"/>
                  </a:lnTo>
                  <a:lnTo>
                    <a:pt x="448" y="353"/>
                  </a:lnTo>
                  <a:lnTo>
                    <a:pt x="439" y="376"/>
                  </a:lnTo>
                  <a:lnTo>
                    <a:pt x="446" y="384"/>
                  </a:lnTo>
                  <a:lnTo>
                    <a:pt x="445" y="404"/>
                  </a:lnTo>
                  <a:lnTo>
                    <a:pt x="451" y="414"/>
                  </a:lnTo>
                  <a:lnTo>
                    <a:pt x="471" y="408"/>
                  </a:lnTo>
                  <a:lnTo>
                    <a:pt x="481" y="418"/>
                  </a:lnTo>
                  <a:lnTo>
                    <a:pt x="481" y="434"/>
                  </a:lnTo>
                  <a:lnTo>
                    <a:pt x="469" y="447"/>
                  </a:lnTo>
                  <a:lnTo>
                    <a:pt x="482" y="464"/>
                  </a:lnTo>
                  <a:lnTo>
                    <a:pt x="466" y="470"/>
                  </a:lnTo>
                  <a:lnTo>
                    <a:pt x="471" y="492"/>
                  </a:lnTo>
                  <a:lnTo>
                    <a:pt x="455" y="503"/>
                  </a:lnTo>
                  <a:lnTo>
                    <a:pt x="456" y="513"/>
                  </a:lnTo>
                  <a:lnTo>
                    <a:pt x="456" y="513"/>
                  </a:lnTo>
                  <a:lnTo>
                    <a:pt x="442" y="515"/>
                  </a:lnTo>
                  <a:lnTo>
                    <a:pt x="410" y="541"/>
                  </a:lnTo>
                  <a:lnTo>
                    <a:pt x="393" y="532"/>
                  </a:lnTo>
                  <a:lnTo>
                    <a:pt x="393" y="526"/>
                  </a:lnTo>
                  <a:lnTo>
                    <a:pt x="377" y="525"/>
                  </a:lnTo>
                  <a:lnTo>
                    <a:pt x="379" y="520"/>
                  </a:lnTo>
                  <a:lnTo>
                    <a:pt x="366" y="512"/>
                  </a:lnTo>
                  <a:lnTo>
                    <a:pt x="354" y="512"/>
                  </a:lnTo>
                  <a:lnTo>
                    <a:pt x="338" y="525"/>
                  </a:lnTo>
                  <a:lnTo>
                    <a:pt x="322" y="529"/>
                  </a:lnTo>
                  <a:lnTo>
                    <a:pt x="312" y="516"/>
                  </a:lnTo>
                  <a:lnTo>
                    <a:pt x="296" y="509"/>
                  </a:lnTo>
                  <a:lnTo>
                    <a:pt x="291" y="512"/>
                  </a:lnTo>
                  <a:lnTo>
                    <a:pt x="285" y="510"/>
                  </a:lnTo>
                  <a:lnTo>
                    <a:pt x="281" y="503"/>
                  </a:lnTo>
                  <a:lnTo>
                    <a:pt x="282" y="494"/>
                  </a:lnTo>
                  <a:lnTo>
                    <a:pt x="273" y="492"/>
                  </a:lnTo>
                  <a:lnTo>
                    <a:pt x="273" y="480"/>
                  </a:lnTo>
                  <a:lnTo>
                    <a:pt x="252" y="464"/>
                  </a:lnTo>
                  <a:lnTo>
                    <a:pt x="252" y="454"/>
                  </a:lnTo>
                  <a:lnTo>
                    <a:pt x="226" y="474"/>
                  </a:lnTo>
                  <a:lnTo>
                    <a:pt x="196" y="483"/>
                  </a:lnTo>
                  <a:lnTo>
                    <a:pt x="172" y="480"/>
                  </a:lnTo>
                  <a:lnTo>
                    <a:pt x="142" y="533"/>
                  </a:lnTo>
                  <a:lnTo>
                    <a:pt x="138" y="574"/>
                  </a:lnTo>
                  <a:lnTo>
                    <a:pt x="138" y="574"/>
                  </a:lnTo>
                  <a:lnTo>
                    <a:pt x="119" y="571"/>
                  </a:lnTo>
                  <a:lnTo>
                    <a:pt x="89" y="526"/>
                  </a:lnTo>
                  <a:lnTo>
                    <a:pt x="49" y="54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14498955" y="3766849"/>
              <a:ext cx="238125" cy="247650"/>
            </a:xfrm>
            <a:custGeom>
              <a:avLst/>
              <a:gdLst>
                <a:gd name="T0" fmla="*/ 442 w 448"/>
                <a:gd name="T1" fmla="*/ 379 h 470"/>
                <a:gd name="T2" fmla="*/ 425 w 448"/>
                <a:gd name="T3" fmla="*/ 375 h 470"/>
                <a:gd name="T4" fmla="*/ 346 w 448"/>
                <a:gd name="T5" fmla="*/ 359 h 470"/>
                <a:gd name="T6" fmla="*/ 314 w 448"/>
                <a:gd name="T7" fmla="*/ 357 h 470"/>
                <a:gd name="T8" fmla="*/ 272 w 448"/>
                <a:gd name="T9" fmla="*/ 344 h 470"/>
                <a:gd name="T10" fmla="*/ 238 w 448"/>
                <a:gd name="T11" fmla="*/ 379 h 470"/>
                <a:gd name="T12" fmla="*/ 229 w 448"/>
                <a:gd name="T13" fmla="*/ 409 h 470"/>
                <a:gd name="T14" fmla="*/ 193 w 448"/>
                <a:gd name="T15" fmla="*/ 425 h 470"/>
                <a:gd name="T16" fmla="*/ 150 w 448"/>
                <a:gd name="T17" fmla="*/ 450 h 470"/>
                <a:gd name="T18" fmla="*/ 114 w 448"/>
                <a:gd name="T19" fmla="*/ 468 h 470"/>
                <a:gd name="T20" fmla="*/ 108 w 448"/>
                <a:gd name="T21" fmla="*/ 470 h 470"/>
                <a:gd name="T22" fmla="*/ 91 w 448"/>
                <a:gd name="T23" fmla="*/ 458 h 470"/>
                <a:gd name="T24" fmla="*/ 89 w 448"/>
                <a:gd name="T25" fmla="*/ 419 h 470"/>
                <a:gd name="T26" fmla="*/ 72 w 448"/>
                <a:gd name="T27" fmla="*/ 406 h 470"/>
                <a:gd name="T28" fmla="*/ 68 w 448"/>
                <a:gd name="T29" fmla="*/ 389 h 470"/>
                <a:gd name="T30" fmla="*/ 83 w 448"/>
                <a:gd name="T31" fmla="*/ 386 h 470"/>
                <a:gd name="T32" fmla="*/ 76 w 448"/>
                <a:gd name="T33" fmla="*/ 364 h 470"/>
                <a:gd name="T34" fmla="*/ 91 w 448"/>
                <a:gd name="T35" fmla="*/ 331 h 470"/>
                <a:gd name="T36" fmla="*/ 88 w 448"/>
                <a:gd name="T37" fmla="*/ 284 h 470"/>
                <a:gd name="T38" fmla="*/ 59 w 448"/>
                <a:gd name="T39" fmla="*/ 281 h 470"/>
                <a:gd name="T40" fmla="*/ 36 w 448"/>
                <a:gd name="T41" fmla="*/ 284 h 470"/>
                <a:gd name="T42" fmla="*/ 24 w 448"/>
                <a:gd name="T43" fmla="*/ 288 h 470"/>
                <a:gd name="T44" fmla="*/ 0 w 448"/>
                <a:gd name="T45" fmla="*/ 252 h 470"/>
                <a:gd name="T46" fmla="*/ 11 w 448"/>
                <a:gd name="T47" fmla="*/ 205 h 470"/>
                <a:gd name="T48" fmla="*/ 46 w 448"/>
                <a:gd name="T49" fmla="*/ 180 h 470"/>
                <a:gd name="T50" fmla="*/ 78 w 448"/>
                <a:gd name="T51" fmla="*/ 154 h 470"/>
                <a:gd name="T52" fmla="*/ 106 w 448"/>
                <a:gd name="T53" fmla="*/ 138 h 470"/>
                <a:gd name="T54" fmla="*/ 117 w 448"/>
                <a:gd name="T55" fmla="*/ 131 h 470"/>
                <a:gd name="T56" fmla="*/ 153 w 448"/>
                <a:gd name="T57" fmla="*/ 127 h 470"/>
                <a:gd name="T58" fmla="*/ 163 w 448"/>
                <a:gd name="T59" fmla="*/ 109 h 470"/>
                <a:gd name="T60" fmla="*/ 184 w 448"/>
                <a:gd name="T61" fmla="*/ 89 h 470"/>
                <a:gd name="T62" fmla="*/ 206 w 448"/>
                <a:gd name="T63" fmla="*/ 75 h 470"/>
                <a:gd name="T64" fmla="*/ 202 w 448"/>
                <a:gd name="T65" fmla="*/ 36 h 470"/>
                <a:gd name="T66" fmla="*/ 246 w 448"/>
                <a:gd name="T67" fmla="*/ 17 h 470"/>
                <a:gd name="T68" fmla="*/ 276 w 448"/>
                <a:gd name="T69" fmla="*/ 27 h 470"/>
                <a:gd name="T70" fmla="*/ 295 w 448"/>
                <a:gd name="T71" fmla="*/ 43 h 470"/>
                <a:gd name="T72" fmla="*/ 300 w 448"/>
                <a:gd name="T73" fmla="*/ 49 h 470"/>
                <a:gd name="T74" fmla="*/ 308 w 448"/>
                <a:gd name="T75" fmla="*/ 52 h 470"/>
                <a:gd name="T76" fmla="*/ 350 w 448"/>
                <a:gd name="T77" fmla="*/ 65 h 470"/>
                <a:gd name="T78" fmla="*/ 359 w 448"/>
                <a:gd name="T79" fmla="*/ 101 h 470"/>
                <a:gd name="T80" fmla="*/ 344 w 448"/>
                <a:gd name="T81" fmla="*/ 147 h 470"/>
                <a:gd name="T82" fmla="*/ 331 w 448"/>
                <a:gd name="T83" fmla="*/ 187 h 470"/>
                <a:gd name="T84" fmla="*/ 379 w 448"/>
                <a:gd name="T85" fmla="*/ 200 h 470"/>
                <a:gd name="T86" fmla="*/ 370 w 448"/>
                <a:gd name="T87" fmla="*/ 223 h 470"/>
                <a:gd name="T88" fmla="*/ 370 w 448"/>
                <a:gd name="T89" fmla="*/ 259 h 470"/>
                <a:gd name="T90" fmla="*/ 344 w 448"/>
                <a:gd name="T91" fmla="*/ 304 h 470"/>
                <a:gd name="T92" fmla="*/ 363 w 448"/>
                <a:gd name="T93" fmla="*/ 328 h 470"/>
                <a:gd name="T94" fmla="*/ 402 w 448"/>
                <a:gd name="T95" fmla="*/ 341 h 470"/>
                <a:gd name="T96" fmla="*/ 434 w 448"/>
                <a:gd name="T97" fmla="*/ 346 h 470"/>
                <a:gd name="T98" fmla="*/ 439 w 448"/>
                <a:gd name="T99" fmla="*/ 35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8" h="470">
                  <a:moveTo>
                    <a:pt x="448" y="369"/>
                  </a:moveTo>
                  <a:lnTo>
                    <a:pt x="442" y="379"/>
                  </a:lnTo>
                  <a:lnTo>
                    <a:pt x="434" y="383"/>
                  </a:lnTo>
                  <a:lnTo>
                    <a:pt x="425" y="375"/>
                  </a:lnTo>
                  <a:lnTo>
                    <a:pt x="379" y="383"/>
                  </a:lnTo>
                  <a:lnTo>
                    <a:pt x="346" y="359"/>
                  </a:lnTo>
                  <a:lnTo>
                    <a:pt x="331" y="363"/>
                  </a:lnTo>
                  <a:lnTo>
                    <a:pt x="314" y="357"/>
                  </a:lnTo>
                  <a:lnTo>
                    <a:pt x="302" y="360"/>
                  </a:lnTo>
                  <a:lnTo>
                    <a:pt x="272" y="344"/>
                  </a:lnTo>
                  <a:lnTo>
                    <a:pt x="259" y="343"/>
                  </a:lnTo>
                  <a:lnTo>
                    <a:pt x="238" y="379"/>
                  </a:lnTo>
                  <a:lnTo>
                    <a:pt x="236" y="396"/>
                  </a:lnTo>
                  <a:lnTo>
                    <a:pt x="229" y="409"/>
                  </a:lnTo>
                  <a:lnTo>
                    <a:pt x="202" y="411"/>
                  </a:lnTo>
                  <a:lnTo>
                    <a:pt x="193" y="425"/>
                  </a:lnTo>
                  <a:lnTo>
                    <a:pt x="166" y="432"/>
                  </a:lnTo>
                  <a:lnTo>
                    <a:pt x="150" y="450"/>
                  </a:lnTo>
                  <a:lnTo>
                    <a:pt x="128" y="451"/>
                  </a:lnTo>
                  <a:lnTo>
                    <a:pt x="114" y="468"/>
                  </a:lnTo>
                  <a:lnTo>
                    <a:pt x="114" y="468"/>
                  </a:lnTo>
                  <a:lnTo>
                    <a:pt x="108" y="470"/>
                  </a:lnTo>
                  <a:lnTo>
                    <a:pt x="101" y="461"/>
                  </a:lnTo>
                  <a:lnTo>
                    <a:pt x="91" y="458"/>
                  </a:lnTo>
                  <a:lnTo>
                    <a:pt x="83" y="425"/>
                  </a:lnTo>
                  <a:lnTo>
                    <a:pt x="89" y="419"/>
                  </a:lnTo>
                  <a:lnTo>
                    <a:pt x="83" y="408"/>
                  </a:lnTo>
                  <a:lnTo>
                    <a:pt x="72" y="406"/>
                  </a:lnTo>
                  <a:lnTo>
                    <a:pt x="65" y="392"/>
                  </a:lnTo>
                  <a:lnTo>
                    <a:pt x="68" y="389"/>
                  </a:lnTo>
                  <a:lnTo>
                    <a:pt x="76" y="395"/>
                  </a:lnTo>
                  <a:lnTo>
                    <a:pt x="83" y="386"/>
                  </a:lnTo>
                  <a:lnTo>
                    <a:pt x="85" y="372"/>
                  </a:lnTo>
                  <a:lnTo>
                    <a:pt x="76" y="364"/>
                  </a:lnTo>
                  <a:lnTo>
                    <a:pt x="72" y="344"/>
                  </a:lnTo>
                  <a:lnTo>
                    <a:pt x="91" y="331"/>
                  </a:lnTo>
                  <a:lnTo>
                    <a:pt x="92" y="305"/>
                  </a:lnTo>
                  <a:lnTo>
                    <a:pt x="88" y="284"/>
                  </a:lnTo>
                  <a:lnTo>
                    <a:pt x="72" y="279"/>
                  </a:lnTo>
                  <a:lnTo>
                    <a:pt x="59" y="281"/>
                  </a:lnTo>
                  <a:lnTo>
                    <a:pt x="52" y="288"/>
                  </a:lnTo>
                  <a:lnTo>
                    <a:pt x="36" y="284"/>
                  </a:lnTo>
                  <a:lnTo>
                    <a:pt x="31" y="290"/>
                  </a:lnTo>
                  <a:lnTo>
                    <a:pt x="24" y="288"/>
                  </a:lnTo>
                  <a:lnTo>
                    <a:pt x="1" y="275"/>
                  </a:lnTo>
                  <a:lnTo>
                    <a:pt x="0" y="252"/>
                  </a:lnTo>
                  <a:lnTo>
                    <a:pt x="11" y="222"/>
                  </a:lnTo>
                  <a:lnTo>
                    <a:pt x="11" y="205"/>
                  </a:lnTo>
                  <a:lnTo>
                    <a:pt x="29" y="183"/>
                  </a:lnTo>
                  <a:lnTo>
                    <a:pt x="46" y="180"/>
                  </a:lnTo>
                  <a:lnTo>
                    <a:pt x="46" y="160"/>
                  </a:lnTo>
                  <a:lnTo>
                    <a:pt x="78" y="154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11" y="143"/>
                  </a:lnTo>
                  <a:lnTo>
                    <a:pt x="117" y="131"/>
                  </a:lnTo>
                  <a:lnTo>
                    <a:pt x="138" y="138"/>
                  </a:lnTo>
                  <a:lnTo>
                    <a:pt x="153" y="127"/>
                  </a:lnTo>
                  <a:lnTo>
                    <a:pt x="151" y="108"/>
                  </a:lnTo>
                  <a:lnTo>
                    <a:pt x="163" y="109"/>
                  </a:lnTo>
                  <a:lnTo>
                    <a:pt x="190" y="98"/>
                  </a:lnTo>
                  <a:lnTo>
                    <a:pt x="184" y="89"/>
                  </a:lnTo>
                  <a:lnTo>
                    <a:pt x="190" y="73"/>
                  </a:lnTo>
                  <a:lnTo>
                    <a:pt x="206" y="75"/>
                  </a:lnTo>
                  <a:lnTo>
                    <a:pt x="207" y="70"/>
                  </a:lnTo>
                  <a:lnTo>
                    <a:pt x="202" y="36"/>
                  </a:lnTo>
                  <a:lnTo>
                    <a:pt x="232" y="30"/>
                  </a:lnTo>
                  <a:lnTo>
                    <a:pt x="246" y="17"/>
                  </a:lnTo>
                  <a:lnTo>
                    <a:pt x="249" y="0"/>
                  </a:lnTo>
                  <a:lnTo>
                    <a:pt x="276" y="27"/>
                  </a:lnTo>
                  <a:lnTo>
                    <a:pt x="278" y="42"/>
                  </a:lnTo>
                  <a:lnTo>
                    <a:pt x="295" y="43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0" y="56"/>
                  </a:lnTo>
                  <a:lnTo>
                    <a:pt x="308" y="52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40" y="92"/>
                  </a:lnTo>
                  <a:lnTo>
                    <a:pt x="359" y="101"/>
                  </a:lnTo>
                  <a:lnTo>
                    <a:pt x="340" y="125"/>
                  </a:lnTo>
                  <a:lnTo>
                    <a:pt x="344" y="147"/>
                  </a:lnTo>
                  <a:lnTo>
                    <a:pt x="334" y="163"/>
                  </a:lnTo>
                  <a:lnTo>
                    <a:pt x="331" y="187"/>
                  </a:lnTo>
                  <a:lnTo>
                    <a:pt x="357" y="202"/>
                  </a:lnTo>
                  <a:lnTo>
                    <a:pt x="379" y="200"/>
                  </a:lnTo>
                  <a:lnTo>
                    <a:pt x="386" y="212"/>
                  </a:lnTo>
                  <a:lnTo>
                    <a:pt x="370" y="223"/>
                  </a:lnTo>
                  <a:lnTo>
                    <a:pt x="363" y="245"/>
                  </a:lnTo>
                  <a:lnTo>
                    <a:pt x="370" y="259"/>
                  </a:lnTo>
                  <a:lnTo>
                    <a:pt x="349" y="287"/>
                  </a:lnTo>
                  <a:lnTo>
                    <a:pt x="344" y="304"/>
                  </a:lnTo>
                  <a:lnTo>
                    <a:pt x="364" y="318"/>
                  </a:lnTo>
                  <a:lnTo>
                    <a:pt x="363" y="328"/>
                  </a:lnTo>
                  <a:lnTo>
                    <a:pt x="383" y="346"/>
                  </a:lnTo>
                  <a:lnTo>
                    <a:pt x="402" y="341"/>
                  </a:lnTo>
                  <a:lnTo>
                    <a:pt x="413" y="349"/>
                  </a:lnTo>
                  <a:lnTo>
                    <a:pt x="434" y="346"/>
                  </a:lnTo>
                  <a:lnTo>
                    <a:pt x="441" y="350"/>
                  </a:lnTo>
                  <a:lnTo>
                    <a:pt x="439" y="354"/>
                  </a:lnTo>
                  <a:lnTo>
                    <a:pt x="448" y="3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13721080" y="4087524"/>
              <a:ext cx="227013" cy="338138"/>
            </a:xfrm>
            <a:custGeom>
              <a:avLst/>
              <a:gdLst>
                <a:gd name="T0" fmla="*/ 55 w 431"/>
                <a:gd name="T1" fmla="*/ 409 h 639"/>
                <a:gd name="T2" fmla="*/ 34 w 431"/>
                <a:gd name="T3" fmla="*/ 405 h 639"/>
                <a:gd name="T4" fmla="*/ 5 w 431"/>
                <a:gd name="T5" fmla="*/ 363 h 639"/>
                <a:gd name="T6" fmla="*/ 13 w 431"/>
                <a:gd name="T7" fmla="*/ 331 h 639"/>
                <a:gd name="T8" fmla="*/ 8 w 431"/>
                <a:gd name="T9" fmla="*/ 309 h 639"/>
                <a:gd name="T10" fmla="*/ 6 w 431"/>
                <a:gd name="T11" fmla="*/ 284 h 639"/>
                <a:gd name="T12" fmla="*/ 25 w 431"/>
                <a:gd name="T13" fmla="*/ 256 h 639"/>
                <a:gd name="T14" fmla="*/ 39 w 431"/>
                <a:gd name="T15" fmla="*/ 232 h 639"/>
                <a:gd name="T16" fmla="*/ 55 w 431"/>
                <a:gd name="T17" fmla="*/ 229 h 639"/>
                <a:gd name="T18" fmla="*/ 46 w 431"/>
                <a:gd name="T19" fmla="*/ 203 h 639"/>
                <a:gd name="T20" fmla="*/ 54 w 431"/>
                <a:gd name="T21" fmla="*/ 188 h 639"/>
                <a:gd name="T22" fmla="*/ 94 w 431"/>
                <a:gd name="T23" fmla="*/ 173 h 639"/>
                <a:gd name="T24" fmla="*/ 91 w 431"/>
                <a:gd name="T25" fmla="*/ 144 h 639"/>
                <a:gd name="T26" fmla="*/ 80 w 431"/>
                <a:gd name="T27" fmla="*/ 106 h 639"/>
                <a:gd name="T28" fmla="*/ 58 w 431"/>
                <a:gd name="T29" fmla="*/ 67 h 639"/>
                <a:gd name="T30" fmla="*/ 54 w 431"/>
                <a:gd name="T31" fmla="*/ 34 h 639"/>
                <a:gd name="T32" fmla="*/ 41 w 431"/>
                <a:gd name="T33" fmla="*/ 26 h 639"/>
                <a:gd name="T34" fmla="*/ 101 w 431"/>
                <a:gd name="T35" fmla="*/ 0 h 639"/>
                <a:gd name="T36" fmla="*/ 130 w 431"/>
                <a:gd name="T37" fmla="*/ 14 h 639"/>
                <a:gd name="T38" fmla="*/ 170 w 431"/>
                <a:gd name="T39" fmla="*/ 5 h 639"/>
                <a:gd name="T40" fmla="*/ 201 w 431"/>
                <a:gd name="T41" fmla="*/ 7 h 639"/>
                <a:gd name="T42" fmla="*/ 219 w 431"/>
                <a:gd name="T43" fmla="*/ 5 h 639"/>
                <a:gd name="T44" fmla="*/ 235 w 431"/>
                <a:gd name="T45" fmla="*/ 56 h 639"/>
                <a:gd name="T46" fmla="*/ 251 w 431"/>
                <a:gd name="T47" fmla="*/ 70 h 639"/>
                <a:gd name="T48" fmla="*/ 281 w 431"/>
                <a:gd name="T49" fmla="*/ 69 h 639"/>
                <a:gd name="T50" fmla="*/ 266 w 431"/>
                <a:gd name="T51" fmla="*/ 125 h 639"/>
                <a:gd name="T52" fmla="*/ 238 w 431"/>
                <a:gd name="T53" fmla="*/ 134 h 639"/>
                <a:gd name="T54" fmla="*/ 266 w 431"/>
                <a:gd name="T55" fmla="*/ 167 h 639"/>
                <a:gd name="T56" fmla="*/ 303 w 431"/>
                <a:gd name="T57" fmla="*/ 178 h 639"/>
                <a:gd name="T58" fmla="*/ 322 w 431"/>
                <a:gd name="T59" fmla="*/ 193 h 639"/>
                <a:gd name="T60" fmla="*/ 332 w 431"/>
                <a:gd name="T61" fmla="*/ 219 h 639"/>
                <a:gd name="T62" fmla="*/ 351 w 431"/>
                <a:gd name="T63" fmla="*/ 216 h 639"/>
                <a:gd name="T64" fmla="*/ 368 w 431"/>
                <a:gd name="T65" fmla="*/ 217 h 639"/>
                <a:gd name="T66" fmla="*/ 385 w 431"/>
                <a:gd name="T67" fmla="*/ 227 h 639"/>
                <a:gd name="T68" fmla="*/ 407 w 431"/>
                <a:gd name="T69" fmla="*/ 259 h 639"/>
                <a:gd name="T70" fmla="*/ 397 w 431"/>
                <a:gd name="T71" fmla="*/ 272 h 639"/>
                <a:gd name="T72" fmla="*/ 389 w 431"/>
                <a:gd name="T73" fmla="*/ 272 h 639"/>
                <a:gd name="T74" fmla="*/ 391 w 431"/>
                <a:gd name="T75" fmla="*/ 282 h 639"/>
                <a:gd name="T76" fmla="*/ 388 w 431"/>
                <a:gd name="T77" fmla="*/ 305 h 639"/>
                <a:gd name="T78" fmla="*/ 431 w 431"/>
                <a:gd name="T79" fmla="*/ 322 h 639"/>
                <a:gd name="T80" fmla="*/ 423 w 431"/>
                <a:gd name="T81" fmla="*/ 337 h 639"/>
                <a:gd name="T82" fmla="*/ 427 w 431"/>
                <a:gd name="T83" fmla="*/ 396 h 639"/>
                <a:gd name="T84" fmla="*/ 420 w 431"/>
                <a:gd name="T85" fmla="*/ 443 h 639"/>
                <a:gd name="T86" fmla="*/ 413 w 431"/>
                <a:gd name="T87" fmla="*/ 438 h 639"/>
                <a:gd name="T88" fmla="*/ 411 w 431"/>
                <a:gd name="T89" fmla="*/ 419 h 639"/>
                <a:gd name="T90" fmla="*/ 387 w 431"/>
                <a:gd name="T91" fmla="*/ 415 h 639"/>
                <a:gd name="T92" fmla="*/ 333 w 431"/>
                <a:gd name="T93" fmla="*/ 429 h 639"/>
                <a:gd name="T94" fmla="*/ 284 w 431"/>
                <a:gd name="T95" fmla="*/ 452 h 639"/>
                <a:gd name="T96" fmla="*/ 178 w 431"/>
                <a:gd name="T97" fmla="*/ 392 h 639"/>
                <a:gd name="T98" fmla="*/ 244 w 431"/>
                <a:gd name="T99" fmla="*/ 592 h 639"/>
                <a:gd name="T100" fmla="*/ 211 w 431"/>
                <a:gd name="T101" fmla="*/ 621 h 639"/>
                <a:gd name="T102" fmla="*/ 169 w 431"/>
                <a:gd name="T103" fmla="*/ 639 h 639"/>
                <a:gd name="T104" fmla="*/ 159 w 431"/>
                <a:gd name="T105" fmla="*/ 627 h 639"/>
                <a:gd name="T106" fmla="*/ 152 w 431"/>
                <a:gd name="T107" fmla="*/ 614 h 639"/>
                <a:gd name="T108" fmla="*/ 155 w 431"/>
                <a:gd name="T109" fmla="*/ 579 h 639"/>
                <a:gd name="T110" fmla="*/ 169 w 431"/>
                <a:gd name="T111" fmla="*/ 579 h 639"/>
                <a:gd name="T112" fmla="*/ 201 w 431"/>
                <a:gd name="T113" fmla="*/ 520 h 639"/>
                <a:gd name="T114" fmla="*/ 225 w 431"/>
                <a:gd name="T115" fmla="*/ 492 h 639"/>
                <a:gd name="T116" fmla="*/ 255 w 431"/>
                <a:gd name="T117" fmla="*/ 465 h 639"/>
                <a:gd name="T118" fmla="*/ 274 w 431"/>
                <a:gd name="T119" fmla="*/ 474 h 639"/>
                <a:gd name="T120" fmla="*/ 260 w 431"/>
                <a:gd name="T121" fmla="*/ 501 h 639"/>
                <a:gd name="T122" fmla="*/ 228 w 431"/>
                <a:gd name="T123" fmla="*/ 57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639">
                  <a:moveTo>
                    <a:pt x="75" y="393"/>
                  </a:moveTo>
                  <a:lnTo>
                    <a:pt x="55" y="409"/>
                  </a:lnTo>
                  <a:lnTo>
                    <a:pt x="34" y="405"/>
                  </a:lnTo>
                  <a:lnTo>
                    <a:pt x="34" y="405"/>
                  </a:lnTo>
                  <a:lnTo>
                    <a:pt x="23" y="380"/>
                  </a:lnTo>
                  <a:lnTo>
                    <a:pt x="5" y="363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2" y="315"/>
                  </a:lnTo>
                  <a:lnTo>
                    <a:pt x="8" y="309"/>
                  </a:lnTo>
                  <a:lnTo>
                    <a:pt x="10" y="294"/>
                  </a:lnTo>
                  <a:lnTo>
                    <a:pt x="6" y="284"/>
                  </a:lnTo>
                  <a:lnTo>
                    <a:pt x="23" y="273"/>
                  </a:lnTo>
                  <a:lnTo>
                    <a:pt x="25" y="256"/>
                  </a:lnTo>
                  <a:lnTo>
                    <a:pt x="35" y="252"/>
                  </a:lnTo>
                  <a:lnTo>
                    <a:pt x="39" y="232"/>
                  </a:lnTo>
                  <a:lnTo>
                    <a:pt x="44" y="227"/>
                  </a:lnTo>
                  <a:lnTo>
                    <a:pt x="55" y="229"/>
                  </a:lnTo>
                  <a:lnTo>
                    <a:pt x="57" y="214"/>
                  </a:lnTo>
                  <a:lnTo>
                    <a:pt x="46" y="203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94" y="173"/>
                  </a:lnTo>
                  <a:lnTo>
                    <a:pt x="90" y="151"/>
                  </a:lnTo>
                  <a:lnTo>
                    <a:pt x="91" y="144"/>
                  </a:lnTo>
                  <a:lnTo>
                    <a:pt x="78" y="126"/>
                  </a:lnTo>
                  <a:lnTo>
                    <a:pt x="80" y="106"/>
                  </a:lnTo>
                  <a:lnTo>
                    <a:pt x="67" y="100"/>
                  </a:lnTo>
                  <a:lnTo>
                    <a:pt x="58" y="67"/>
                  </a:lnTo>
                  <a:lnTo>
                    <a:pt x="61" y="49"/>
                  </a:lnTo>
                  <a:lnTo>
                    <a:pt x="54" y="3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80" y="14"/>
                  </a:lnTo>
                  <a:lnTo>
                    <a:pt x="101" y="0"/>
                  </a:lnTo>
                  <a:lnTo>
                    <a:pt x="123" y="5"/>
                  </a:lnTo>
                  <a:lnTo>
                    <a:pt x="130" y="14"/>
                  </a:lnTo>
                  <a:lnTo>
                    <a:pt x="146" y="2"/>
                  </a:lnTo>
                  <a:lnTo>
                    <a:pt x="170" y="5"/>
                  </a:lnTo>
                  <a:lnTo>
                    <a:pt x="193" y="1"/>
                  </a:lnTo>
                  <a:lnTo>
                    <a:pt x="201" y="7"/>
                  </a:lnTo>
                  <a:lnTo>
                    <a:pt x="219" y="5"/>
                  </a:lnTo>
                  <a:lnTo>
                    <a:pt x="219" y="5"/>
                  </a:lnTo>
                  <a:lnTo>
                    <a:pt x="219" y="41"/>
                  </a:lnTo>
                  <a:lnTo>
                    <a:pt x="235" y="56"/>
                  </a:lnTo>
                  <a:lnTo>
                    <a:pt x="238" y="67"/>
                  </a:lnTo>
                  <a:lnTo>
                    <a:pt x="251" y="70"/>
                  </a:lnTo>
                  <a:lnTo>
                    <a:pt x="276" y="59"/>
                  </a:lnTo>
                  <a:lnTo>
                    <a:pt x="281" y="69"/>
                  </a:lnTo>
                  <a:lnTo>
                    <a:pt x="281" y="116"/>
                  </a:lnTo>
                  <a:lnTo>
                    <a:pt x="266" y="125"/>
                  </a:lnTo>
                  <a:lnTo>
                    <a:pt x="244" y="115"/>
                  </a:lnTo>
                  <a:lnTo>
                    <a:pt x="238" y="134"/>
                  </a:lnTo>
                  <a:lnTo>
                    <a:pt x="238" y="155"/>
                  </a:lnTo>
                  <a:lnTo>
                    <a:pt x="266" y="167"/>
                  </a:lnTo>
                  <a:lnTo>
                    <a:pt x="289" y="187"/>
                  </a:lnTo>
                  <a:lnTo>
                    <a:pt x="303" y="178"/>
                  </a:lnTo>
                  <a:lnTo>
                    <a:pt x="320" y="180"/>
                  </a:lnTo>
                  <a:lnTo>
                    <a:pt x="322" y="193"/>
                  </a:lnTo>
                  <a:lnTo>
                    <a:pt x="336" y="209"/>
                  </a:lnTo>
                  <a:lnTo>
                    <a:pt x="332" y="219"/>
                  </a:lnTo>
                  <a:lnTo>
                    <a:pt x="342" y="223"/>
                  </a:lnTo>
                  <a:lnTo>
                    <a:pt x="351" y="216"/>
                  </a:lnTo>
                  <a:lnTo>
                    <a:pt x="365" y="217"/>
                  </a:lnTo>
                  <a:lnTo>
                    <a:pt x="368" y="217"/>
                  </a:lnTo>
                  <a:lnTo>
                    <a:pt x="369" y="230"/>
                  </a:lnTo>
                  <a:lnTo>
                    <a:pt x="385" y="227"/>
                  </a:lnTo>
                  <a:lnTo>
                    <a:pt x="402" y="236"/>
                  </a:lnTo>
                  <a:lnTo>
                    <a:pt x="407" y="259"/>
                  </a:lnTo>
                  <a:lnTo>
                    <a:pt x="401" y="263"/>
                  </a:lnTo>
                  <a:lnTo>
                    <a:pt x="397" y="272"/>
                  </a:lnTo>
                  <a:lnTo>
                    <a:pt x="397" y="272"/>
                  </a:lnTo>
                  <a:lnTo>
                    <a:pt x="389" y="272"/>
                  </a:lnTo>
                  <a:lnTo>
                    <a:pt x="384" y="278"/>
                  </a:lnTo>
                  <a:lnTo>
                    <a:pt x="391" y="282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414" y="321"/>
                  </a:lnTo>
                  <a:lnTo>
                    <a:pt x="431" y="322"/>
                  </a:lnTo>
                  <a:lnTo>
                    <a:pt x="415" y="333"/>
                  </a:lnTo>
                  <a:lnTo>
                    <a:pt x="423" y="337"/>
                  </a:lnTo>
                  <a:lnTo>
                    <a:pt x="414" y="373"/>
                  </a:lnTo>
                  <a:lnTo>
                    <a:pt x="427" y="396"/>
                  </a:lnTo>
                  <a:lnTo>
                    <a:pt x="430" y="422"/>
                  </a:lnTo>
                  <a:lnTo>
                    <a:pt x="420" y="443"/>
                  </a:lnTo>
                  <a:lnTo>
                    <a:pt x="420" y="443"/>
                  </a:lnTo>
                  <a:lnTo>
                    <a:pt x="413" y="438"/>
                  </a:lnTo>
                  <a:lnTo>
                    <a:pt x="415" y="429"/>
                  </a:lnTo>
                  <a:lnTo>
                    <a:pt x="411" y="419"/>
                  </a:lnTo>
                  <a:lnTo>
                    <a:pt x="394" y="425"/>
                  </a:lnTo>
                  <a:lnTo>
                    <a:pt x="387" y="415"/>
                  </a:lnTo>
                  <a:lnTo>
                    <a:pt x="369" y="412"/>
                  </a:lnTo>
                  <a:lnTo>
                    <a:pt x="333" y="429"/>
                  </a:lnTo>
                  <a:lnTo>
                    <a:pt x="332" y="441"/>
                  </a:lnTo>
                  <a:lnTo>
                    <a:pt x="284" y="452"/>
                  </a:lnTo>
                  <a:lnTo>
                    <a:pt x="208" y="422"/>
                  </a:lnTo>
                  <a:lnTo>
                    <a:pt x="178" y="392"/>
                  </a:lnTo>
                  <a:lnTo>
                    <a:pt x="75" y="393"/>
                  </a:lnTo>
                  <a:close/>
                  <a:moveTo>
                    <a:pt x="244" y="592"/>
                  </a:moveTo>
                  <a:lnTo>
                    <a:pt x="248" y="606"/>
                  </a:lnTo>
                  <a:lnTo>
                    <a:pt x="211" y="621"/>
                  </a:lnTo>
                  <a:lnTo>
                    <a:pt x="193" y="637"/>
                  </a:lnTo>
                  <a:lnTo>
                    <a:pt x="169" y="639"/>
                  </a:lnTo>
                  <a:lnTo>
                    <a:pt x="169" y="632"/>
                  </a:lnTo>
                  <a:lnTo>
                    <a:pt x="159" y="627"/>
                  </a:lnTo>
                  <a:lnTo>
                    <a:pt x="159" y="616"/>
                  </a:lnTo>
                  <a:lnTo>
                    <a:pt x="152" y="614"/>
                  </a:lnTo>
                  <a:lnTo>
                    <a:pt x="142" y="596"/>
                  </a:lnTo>
                  <a:lnTo>
                    <a:pt x="155" y="579"/>
                  </a:lnTo>
                  <a:lnTo>
                    <a:pt x="160" y="583"/>
                  </a:lnTo>
                  <a:lnTo>
                    <a:pt x="169" y="579"/>
                  </a:lnTo>
                  <a:lnTo>
                    <a:pt x="193" y="529"/>
                  </a:lnTo>
                  <a:lnTo>
                    <a:pt x="201" y="520"/>
                  </a:lnTo>
                  <a:lnTo>
                    <a:pt x="208" y="520"/>
                  </a:lnTo>
                  <a:lnTo>
                    <a:pt x="225" y="492"/>
                  </a:lnTo>
                  <a:lnTo>
                    <a:pt x="242" y="485"/>
                  </a:lnTo>
                  <a:lnTo>
                    <a:pt x="255" y="465"/>
                  </a:lnTo>
                  <a:lnTo>
                    <a:pt x="266" y="459"/>
                  </a:lnTo>
                  <a:lnTo>
                    <a:pt x="274" y="474"/>
                  </a:lnTo>
                  <a:lnTo>
                    <a:pt x="263" y="488"/>
                  </a:lnTo>
                  <a:lnTo>
                    <a:pt x="260" y="501"/>
                  </a:lnTo>
                  <a:lnTo>
                    <a:pt x="228" y="543"/>
                  </a:lnTo>
                  <a:lnTo>
                    <a:pt x="228" y="570"/>
                  </a:lnTo>
                  <a:lnTo>
                    <a:pt x="244" y="59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14687868" y="1652299"/>
              <a:ext cx="1204913" cy="1065213"/>
            </a:xfrm>
            <a:custGeom>
              <a:avLst/>
              <a:gdLst>
                <a:gd name="T0" fmla="*/ 340 w 2278"/>
                <a:gd name="T1" fmla="*/ 1160 h 2012"/>
                <a:gd name="T2" fmla="*/ 376 w 2278"/>
                <a:gd name="T3" fmla="*/ 1079 h 2012"/>
                <a:gd name="T4" fmla="*/ 493 w 2278"/>
                <a:gd name="T5" fmla="*/ 1153 h 2012"/>
                <a:gd name="T6" fmla="*/ 570 w 2278"/>
                <a:gd name="T7" fmla="*/ 1153 h 2012"/>
                <a:gd name="T8" fmla="*/ 719 w 2278"/>
                <a:gd name="T9" fmla="*/ 1045 h 2012"/>
                <a:gd name="T10" fmla="*/ 703 w 2278"/>
                <a:gd name="T11" fmla="*/ 856 h 2012"/>
                <a:gd name="T12" fmla="*/ 804 w 2278"/>
                <a:gd name="T13" fmla="*/ 747 h 2012"/>
                <a:gd name="T14" fmla="*/ 846 w 2278"/>
                <a:gd name="T15" fmla="*/ 471 h 2012"/>
                <a:gd name="T16" fmla="*/ 769 w 2278"/>
                <a:gd name="T17" fmla="*/ 161 h 2012"/>
                <a:gd name="T18" fmla="*/ 795 w 2278"/>
                <a:gd name="T19" fmla="*/ 37 h 2012"/>
                <a:gd name="T20" fmla="*/ 875 w 2278"/>
                <a:gd name="T21" fmla="*/ 42 h 2012"/>
                <a:gd name="T22" fmla="*/ 929 w 2278"/>
                <a:gd name="T23" fmla="*/ 36 h 2012"/>
                <a:gd name="T24" fmla="*/ 1182 w 2278"/>
                <a:gd name="T25" fmla="*/ 379 h 2012"/>
                <a:gd name="T26" fmla="*/ 1406 w 2278"/>
                <a:gd name="T27" fmla="*/ 594 h 2012"/>
                <a:gd name="T28" fmla="*/ 1710 w 2278"/>
                <a:gd name="T29" fmla="*/ 709 h 2012"/>
                <a:gd name="T30" fmla="*/ 1749 w 2278"/>
                <a:gd name="T31" fmla="*/ 777 h 2012"/>
                <a:gd name="T32" fmla="*/ 1983 w 2278"/>
                <a:gd name="T33" fmla="*/ 722 h 2012"/>
                <a:gd name="T34" fmla="*/ 2101 w 2278"/>
                <a:gd name="T35" fmla="*/ 591 h 2012"/>
                <a:gd name="T36" fmla="*/ 2068 w 2278"/>
                <a:gd name="T37" fmla="*/ 736 h 2012"/>
                <a:gd name="T38" fmla="*/ 2013 w 2278"/>
                <a:gd name="T39" fmla="*/ 883 h 2012"/>
                <a:gd name="T40" fmla="*/ 2097 w 2278"/>
                <a:gd name="T41" fmla="*/ 1085 h 2012"/>
                <a:gd name="T42" fmla="*/ 2088 w 2278"/>
                <a:gd name="T43" fmla="*/ 1090 h 2012"/>
                <a:gd name="T44" fmla="*/ 2151 w 2278"/>
                <a:gd name="T45" fmla="*/ 1120 h 2012"/>
                <a:gd name="T46" fmla="*/ 2278 w 2278"/>
                <a:gd name="T47" fmla="*/ 1061 h 2012"/>
                <a:gd name="T48" fmla="*/ 2174 w 2278"/>
                <a:gd name="T49" fmla="*/ 1163 h 2012"/>
                <a:gd name="T50" fmla="*/ 2039 w 2278"/>
                <a:gd name="T51" fmla="*/ 1177 h 2012"/>
                <a:gd name="T52" fmla="*/ 1944 w 2278"/>
                <a:gd name="T53" fmla="*/ 1254 h 2012"/>
                <a:gd name="T54" fmla="*/ 1911 w 2278"/>
                <a:gd name="T55" fmla="*/ 1219 h 2012"/>
                <a:gd name="T56" fmla="*/ 1853 w 2278"/>
                <a:gd name="T57" fmla="*/ 1270 h 2012"/>
                <a:gd name="T58" fmla="*/ 1648 w 2278"/>
                <a:gd name="T59" fmla="*/ 1275 h 2012"/>
                <a:gd name="T60" fmla="*/ 1386 w 2278"/>
                <a:gd name="T61" fmla="*/ 1610 h 2012"/>
                <a:gd name="T62" fmla="*/ 1298 w 2278"/>
                <a:gd name="T63" fmla="*/ 1695 h 2012"/>
                <a:gd name="T64" fmla="*/ 932 w 2278"/>
                <a:gd name="T65" fmla="*/ 1494 h 2012"/>
                <a:gd name="T66" fmla="*/ 726 w 2278"/>
                <a:gd name="T67" fmla="*/ 1445 h 2012"/>
                <a:gd name="T68" fmla="*/ 568 w 2278"/>
                <a:gd name="T69" fmla="*/ 1582 h 2012"/>
                <a:gd name="T70" fmla="*/ 562 w 2278"/>
                <a:gd name="T71" fmla="*/ 1558 h 2012"/>
                <a:gd name="T72" fmla="*/ 487 w 2278"/>
                <a:gd name="T73" fmla="*/ 1470 h 2012"/>
                <a:gd name="T74" fmla="*/ 379 w 2278"/>
                <a:gd name="T75" fmla="*/ 1445 h 2012"/>
                <a:gd name="T76" fmla="*/ 357 w 2278"/>
                <a:gd name="T77" fmla="*/ 1630 h 2012"/>
                <a:gd name="T78" fmla="*/ 504 w 2278"/>
                <a:gd name="T79" fmla="*/ 1711 h 2012"/>
                <a:gd name="T80" fmla="*/ 634 w 2278"/>
                <a:gd name="T81" fmla="*/ 1817 h 2012"/>
                <a:gd name="T82" fmla="*/ 540 w 2278"/>
                <a:gd name="T83" fmla="*/ 1849 h 2012"/>
                <a:gd name="T84" fmla="*/ 458 w 2278"/>
                <a:gd name="T85" fmla="*/ 1837 h 2012"/>
                <a:gd name="T86" fmla="*/ 432 w 2278"/>
                <a:gd name="T87" fmla="*/ 1819 h 2012"/>
                <a:gd name="T88" fmla="*/ 364 w 2278"/>
                <a:gd name="T89" fmla="*/ 1947 h 2012"/>
                <a:gd name="T90" fmla="*/ 281 w 2278"/>
                <a:gd name="T91" fmla="*/ 2012 h 2012"/>
                <a:gd name="T92" fmla="*/ 204 w 2278"/>
                <a:gd name="T93" fmla="*/ 1924 h 2012"/>
                <a:gd name="T94" fmla="*/ 256 w 2278"/>
                <a:gd name="T95" fmla="*/ 1809 h 2012"/>
                <a:gd name="T96" fmla="*/ 184 w 2278"/>
                <a:gd name="T97" fmla="*/ 1663 h 2012"/>
                <a:gd name="T98" fmla="*/ 129 w 2278"/>
                <a:gd name="T99" fmla="*/ 1578 h 2012"/>
                <a:gd name="T100" fmla="*/ 150 w 2278"/>
                <a:gd name="T101" fmla="*/ 1434 h 2012"/>
                <a:gd name="T102" fmla="*/ 263 w 2278"/>
                <a:gd name="T103" fmla="*/ 1366 h 2012"/>
                <a:gd name="T104" fmla="*/ 321 w 2278"/>
                <a:gd name="T105" fmla="*/ 1330 h 2012"/>
                <a:gd name="T106" fmla="*/ 637 w 2278"/>
                <a:gd name="T107" fmla="*/ 133 h 2012"/>
                <a:gd name="T108" fmla="*/ 617 w 2278"/>
                <a:gd name="T109" fmla="*/ 177 h 2012"/>
                <a:gd name="T110" fmla="*/ 17 w 2278"/>
                <a:gd name="T111" fmla="*/ 1702 h 2012"/>
                <a:gd name="T112" fmla="*/ 47 w 2278"/>
                <a:gd name="T113" fmla="*/ 1616 h 2012"/>
                <a:gd name="T114" fmla="*/ 583 w 2278"/>
                <a:gd name="T115" fmla="*/ 124 h 2012"/>
                <a:gd name="T116" fmla="*/ 556 w 2278"/>
                <a:gd name="T117" fmla="*/ 29 h 2012"/>
                <a:gd name="T118" fmla="*/ 591 w 2278"/>
                <a:gd name="T119" fmla="*/ 50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8" h="2012">
                  <a:moveTo>
                    <a:pt x="351" y="1284"/>
                  </a:moveTo>
                  <a:lnTo>
                    <a:pt x="399" y="1247"/>
                  </a:lnTo>
                  <a:lnTo>
                    <a:pt x="400" y="1235"/>
                  </a:lnTo>
                  <a:lnTo>
                    <a:pt x="364" y="1179"/>
                  </a:lnTo>
                  <a:lnTo>
                    <a:pt x="340" y="1160"/>
                  </a:lnTo>
                  <a:lnTo>
                    <a:pt x="327" y="1140"/>
                  </a:lnTo>
                  <a:lnTo>
                    <a:pt x="340" y="1094"/>
                  </a:lnTo>
                  <a:lnTo>
                    <a:pt x="336" y="1085"/>
                  </a:lnTo>
                  <a:lnTo>
                    <a:pt x="364" y="1087"/>
                  </a:lnTo>
                  <a:lnTo>
                    <a:pt x="376" y="1079"/>
                  </a:lnTo>
                  <a:lnTo>
                    <a:pt x="379" y="1069"/>
                  </a:lnTo>
                  <a:lnTo>
                    <a:pt x="389" y="1066"/>
                  </a:lnTo>
                  <a:lnTo>
                    <a:pt x="438" y="1114"/>
                  </a:lnTo>
                  <a:lnTo>
                    <a:pt x="472" y="1130"/>
                  </a:lnTo>
                  <a:lnTo>
                    <a:pt x="493" y="1153"/>
                  </a:lnTo>
                  <a:lnTo>
                    <a:pt x="537" y="1144"/>
                  </a:lnTo>
                  <a:lnTo>
                    <a:pt x="542" y="1137"/>
                  </a:lnTo>
                  <a:lnTo>
                    <a:pt x="559" y="1131"/>
                  </a:lnTo>
                  <a:lnTo>
                    <a:pt x="572" y="1131"/>
                  </a:lnTo>
                  <a:lnTo>
                    <a:pt x="570" y="1153"/>
                  </a:lnTo>
                  <a:lnTo>
                    <a:pt x="625" y="1177"/>
                  </a:lnTo>
                  <a:lnTo>
                    <a:pt x="664" y="1156"/>
                  </a:lnTo>
                  <a:lnTo>
                    <a:pt x="700" y="1117"/>
                  </a:lnTo>
                  <a:lnTo>
                    <a:pt x="717" y="1088"/>
                  </a:lnTo>
                  <a:lnTo>
                    <a:pt x="719" y="1045"/>
                  </a:lnTo>
                  <a:lnTo>
                    <a:pt x="694" y="996"/>
                  </a:lnTo>
                  <a:lnTo>
                    <a:pt x="704" y="961"/>
                  </a:lnTo>
                  <a:lnTo>
                    <a:pt x="693" y="935"/>
                  </a:lnTo>
                  <a:lnTo>
                    <a:pt x="684" y="894"/>
                  </a:lnTo>
                  <a:lnTo>
                    <a:pt x="703" y="856"/>
                  </a:lnTo>
                  <a:lnTo>
                    <a:pt x="729" y="840"/>
                  </a:lnTo>
                  <a:lnTo>
                    <a:pt x="743" y="839"/>
                  </a:lnTo>
                  <a:lnTo>
                    <a:pt x="779" y="816"/>
                  </a:lnTo>
                  <a:lnTo>
                    <a:pt x="797" y="781"/>
                  </a:lnTo>
                  <a:lnTo>
                    <a:pt x="804" y="747"/>
                  </a:lnTo>
                  <a:lnTo>
                    <a:pt x="797" y="604"/>
                  </a:lnTo>
                  <a:lnTo>
                    <a:pt x="807" y="598"/>
                  </a:lnTo>
                  <a:lnTo>
                    <a:pt x="836" y="536"/>
                  </a:lnTo>
                  <a:lnTo>
                    <a:pt x="840" y="486"/>
                  </a:lnTo>
                  <a:lnTo>
                    <a:pt x="846" y="471"/>
                  </a:lnTo>
                  <a:lnTo>
                    <a:pt x="849" y="442"/>
                  </a:lnTo>
                  <a:lnTo>
                    <a:pt x="843" y="383"/>
                  </a:lnTo>
                  <a:lnTo>
                    <a:pt x="830" y="314"/>
                  </a:lnTo>
                  <a:lnTo>
                    <a:pt x="775" y="182"/>
                  </a:lnTo>
                  <a:lnTo>
                    <a:pt x="769" y="161"/>
                  </a:lnTo>
                  <a:lnTo>
                    <a:pt x="771" y="144"/>
                  </a:lnTo>
                  <a:lnTo>
                    <a:pt x="785" y="121"/>
                  </a:lnTo>
                  <a:lnTo>
                    <a:pt x="800" y="85"/>
                  </a:lnTo>
                  <a:lnTo>
                    <a:pt x="792" y="61"/>
                  </a:lnTo>
                  <a:lnTo>
                    <a:pt x="795" y="37"/>
                  </a:lnTo>
                  <a:lnTo>
                    <a:pt x="808" y="50"/>
                  </a:lnTo>
                  <a:lnTo>
                    <a:pt x="811" y="61"/>
                  </a:lnTo>
                  <a:lnTo>
                    <a:pt x="818" y="63"/>
                  </a:lnTo>
                  <a:lnTo>
                    <a:pt x="850" y="58"/>
                  </a:lnTo>
                  <a:lnTo>
                    <a:pt x="875" y="42"/>
                  </a:lnTo>
                  <a:lnTo>
                    <a:pt x="885" y="6"/>
                  </a:lnTo>
                  <a:lnTo>
                    <a:pt x="900" y="0"/>
                  </a:lnTo>
                  <a:lnTo>
                    <a:pt x="908" y="6"/>
                  </a:lnTo>
                  <a:lnTo>
                    <a:pt x="918" y="29"/>
                  </a:lnTo>
                  <a:lnTo>
                    <a:pt x="929" y="36"/>
                  </a:lnTo>
                  <a:lnTo>
                    <a:pt x="941" y="62"/>
                  </a:lnTo>
                  <a:lnTo>
                    <a:pt x="983" y="92"/>
                  </a:lnTo>
                  <a:lnTo>
                    <a:pt x="1022" y="148"/>
                  </a:lnTo>
                  <a:lnTo>
                    <a:pt x="1111" y="249"/>
                  </a:lnTo>
                  <a:lnTo>
                    <a:pt x="1182" y="379"/>
                  </a:lnTo>
                  <a:lnTo>
                    <a:pt x="1228" y="425"/>
                  </a:lnTo>
                  <a:lnTo>
                    <a:pt x="1272" y="481"/>
                  </a:lnTo>
                  <a:lnTo>
                    <a:pt x="1372" y="561"/>
                  </a:lnTo>
                  <a:lnTo>
                    <a:pt x="1401" y="576"/>
                  </a:lnTo>
                  <a:lnTo>
                    <a:pt x="1406" y="594"/>
                  </a:lnTo>
                  <a:lnTo>
                    <a:pt x="1429" y="611"/>
                  </a:lnTo>
                  <a:lnTo>
                    <a:pt x="1496" y="646"/>
                  </a:lnTo>
                  <a:lnTo>
                    <a:pt x="1555" y="669"/>
                  </a:lnTo>
                  <a:lnTo>
                    <a:pt x="1660" y="699"/>
                  </a:lnTo>
                  <a:lnTo>
                    <a:pt x="1710" y="709"/>
                  </a:lnTo>
                  <a:lnTo>
                    <a:pt x="1719" y="703"/>
                  </a:lnTo>
                  <a:lnTo>
                    <a:pt x="1723" y="716"/>
                  </a:lnTo>
                  <a:lnTo>
                    <a:pt x="1722" y="739"/>
                  </a:lnTo>
                  <a:lnTo>
                    <a:pt x="1738" y="768"/>
                  </a:lnTo>
                  <a:lnTo>
                    <a:pt x="1749" y="777"/>
                  </a:lnTo>
                  <a:lnTo>
                    <a:pt x="1807" y="794"/>
                  </a:lnTo>
                  <a:lnTo>
                    <a:pt x="1867" y="798"/>
                  </a:lnTo>
                  <a:lnTo>
                    <a:pt x="1914" y="793"/>
                  </a:lnTo>
                  <a:lnTo>
                    <a:pt x="1955" y="757"/>
                  </a:lnTo>
                  <a:lnTo>
                    <a:pt x="1983" y="722"/>
                  </a:lnTo>
                  <a:lnTo>
                    <a:pt x="2022" y="686"/>
                  </a:lnTo>
                  <a:lnTo>
                    <a:pt x="2055" y="663"/>
                  </a:lnTo>
                  <a:lnTo>
                    <a:pt x="2068" y="637"/>
                  </a:lnTo>
                  <a:lnTo>
                    <a:pt x="2087" y="615"/>
                  </a:lnTo>
                  <a:lnTo>
                    <a:pt x="2101" y="591"/>
                  </a:lnTo>
                  <a:lnTo>
                    <a:pt x="2110" y="591"/>
                  </a:lnTo>
                  <a:lnTo>
                    <a:pt x="2117" y="631"/>
                  </a:lnTo>
                  <a:lnTo>
                    <a:pt x="2095" y="676"/>
                  </a:lnTo>
                  <a:lnTo>
                    <a:pt x="2079" y="693"/>
                  </a:lnTo>
                  <a:lnTo>
                    <a:pt x="2068" y="736"/>
                  </a:lnTo>
                  <a:lnTo>
                    <a:pt x="2038" y="775"/>
                  </a:lnTo>
                  <a:lnTo>
                    <a:pt x="2020" y="813"/>
                  </a:lnTo>
                  <a:lnTo>
                    <a:pt x="2022" y="827"/>
                  </a:lnTo>
                  <a:lnTo>
                    <a:pt x="2009" y="865"/>
                  </a:lnTo>
                  <a:lnTo>
                    <a:pt x="2013" y="883"/>
                  </a:lnTo>
                  <a:lnTo>
                    <a:pt x="2036" y="931"/>
                  </a:lnTo>
                  <a:lnTo>
                    <a:pt x="2063" y="966"/>
                  </a:lnTo>
                  <a:lnTo>
                    <a:pt x="2091" y="1061"/>
                  </a:lnTo>
                  <a:lnTo>
                    <a:pt x="2118" y="1095"/>
                  </a:lnTo>
                  <a:lnTo>
                    <a:pt x="2097" y="1085"/>
                  </a:lnTo>
                  <a:lnTo>
                    <a:pt x="2094" y="1077"/>
                  </a:lnTo>
                  <a:lnTo>
                    <a:pt x="2074" y="1072"/>
                  </a:lnTo>
                  <a:lnTo>
                    <a:pt x="2069" y="1079"/>
                  </a:lnTo>
                  <a:lnTo>
                    <a:pt x="2072" y="1101"/>
                  </a:lnTo>
                  <a:lnTo>
                    <a:pt x="2088" y="1090"/>
                  </a:lnTo>
                  <a:lnTo>
                    <a:pt x="2097" y="1097"/>
                  </a:lnTo>
                  <a:lnTo>
                    <a:pt x="2091" y="1107"/>
                  </a:lnTo>
                  <a:lnTo>
                    <a:pt x="2098" y="1114"/>
                  </a:lnTo>
                  <a:lnTo>
                    <a:pt x="2105" y="1108"/>
                  </a:lnTo>
                  <a:lnTo>
                    <a:pt x="2151" y="1120"/>
                  </a:lnTo>
                  <a:lnTo>
                    <a:pt x="2189" y="1090"/>
                  </a:lnTo>
                  <a:lnTo>
                    <a:pt x="2195" y="1078"/>
                  </a:lnTo>
                  <a:lnTo>
                    <a:pt x="2215" y="1065"/>
                  </a:lnTo>
                  <a:lnTo>
                    <a:pt x="2219" y="1056"/>
                  </a:lnTo>
                  <a:lnTo>
                    <a:pt x="2278" y="1061"/>
                  </a:lnTo>
                  <a:lnTo>
                    <a:pt x="2274" y="1069"/>
                  </a:lnTo>
                  <a:lnTo>
                    <a:pt x="2254" y="1085"/>
                  </a:lnTo>
                  <a:lnTo>
                    <a:pt x="2222" y="1091"/>
                  </a:lnTo>
                  <a:lnTo>
                    <a:pt x="2189" y="1110"/>
                  </a:lnTo>
                  <a:lnTo>
                    <a:pt x="2174" y="1163"/>
                  </a:lnTo>
                  <a:lnTo>
                    <a:pt x="2160" y="1156"/>
                  </a:lnTo>
                  <a:lnTo>
                    <a:pt x="2137" y="1154"/>
                  </a:lnTo>
                  <a:lnTo>
                    <a:pt x="2089" y="1164"/>
                  </a:lnTo>
                  <a:lnTo>
                    <a:pt x="2062" y="1180"/>
                  </a:lnTo>
                  <a:lnTo>
                    <a:pt x="2039" y="1177"/>
                  </a:lnTo>
                  <a:lnTo>
                    <a:pt x="2027" y="1188"/>
                  </a:lnTo>
                  <a:lnTo>
                    <a:pt x="2026" y="1208"/>
                  </a:lnTo>
                  <a:lnTo>
                    <a:pt x="1997" y="1247"/>
                  </a:lnTo>
                  <a:lnTo>
                    <a:pt x="1978" y="1255"/>
                  </a:lnTo>
                  <a:lnTo>
                    <a:pt x="1944" y="1254"/>
                  </a:lnTo>
                  <a:lnTo>
                    <a:pt x="1928" y="1239"/>
                  </a:lnTo>
                  <a:lnTo>
                    <a:pt x="1928" y="1231"/>
                  </a:lnTo>
                  <a:lnTo>
                    <a:pt x="1934" y="1225"/>
                  </a:lnTo>
                  <a:lnTo>
                    <a:pt x="1924" y="1218"/>
                  </a:lnTo>
                  <a:lnTo>
                    <a:pt x="1911" y="1219"/>
                  </a:lnTo>
                  <a:lnTo>
                    <a:pt x="1889" y="1251"/>
                  </a:lnTo>
                  <a:lnTo>
                    <a:pt x="1889" y="1258"/>
                  </a:lnTo>
                  <a:lnTo>
                    <a:pt x="1911" y="1278"/>
                  </a:lnTo>
                  <a:lnTo>
                    <a:pt x="1873" y="1277"/>
                  </a:lnTo>
                  <a:lnTo>
                    <a:pt x="1853" y="1270"/>
                  </a:lnTo>
                  <a:lnTo>
                    <a:pt x="1788" y="1270"/>
                  </a:lnTo>
                  <a:lnTo>
                    <a:pt x="1777" y="1267"/>
                  </a:lnTo>
                  <a:lnTo>
                    <a:pt x="1748" y="1244"/>
                  </a:lnTo>
                  <a:lnTo>
                    <a:pt x="1693" y="1254"/>
                  </a:lnTo>
                  <a:lnTo>
                    <a:pt x="1648" y="1275"/>
                  </a:lnTo>
                  <a:lnTo>
                    <a:pt x="1588" y="1322"/>
                  </a:lnTo>
                  <a:lnTo>
                    <a:pt x="1493" y="1415"/>
                  </a:lnTo>
                  <a:lnTo>
                    <a:pt x="1419" y="1520"/>
                  </a:lnTo>
                  <a:lnTo>
                    <a:pt x="1392" y="1580"/>
                  </a:lnTo>
                  <a:lnTo>
                    <a:pt x="1386" y="1610"/>
                  </a:lnTo>
                  <a:lnTo>
                    <a:pt x="1396" y="1636"/>
                  </a:lnTo>
                  <a:lnTo>
                    <a:pt x="1382" y="1706"/>
                  </a:lnTo>
                  <a:lnTo>
                    <a:pt x="1366" y="1734"/>
                  </a:lnTo>
                  <a:lnTo>
                    <a:pt x="1366" y="1763"/>
                  </a:lnTo>
                  <a:lnTo>
                    <a:pt x="1298" y="1695"/>
                  </a:lnTo>
                  <a:lnTo>
                    <a:pt x="1212" y="1659"/>
                  </a:lnTo>
                  <a:lnTo>
                    <a:pt x="1066" y="1580"/>
                  </a:lnTo>
                  <a:lnTo>
                    <a:pt x="1023" y="1549"/>
                  </a:lnTo>
                  <a:lnTo>
                    <a:pt x="990" y="1512"/>
                  </a:lnTo>
                  <a:lnTo>
                    <a:pt x="932" y="1494"/>
                  </a:lnTo>
                  <a:lnTo>
                    <a:pt x="892" y="1458"/>
                  </a:lnTo>
                  <a:lnTo>
                    <a:pt x="859" y="1437"/>
                  </a:lnTo>
                  <a:lnTo>
                    <a:pt x="826" y="1427"/>
                  </a:lnTo>
                  <a:lnTo>
                    <a:pt x="784" y="1427"/>
                  </a:lnTo>
                  <a:lnTo>
                    <a:pt x="726" y="1445"/>
                  </a:lnTo>
                  <a:lnTo>
                    <a:pt x="689" y="1469"/>
                  </a:lnTo>
                  <a:lnTo>
                    <a:pt x="641" y="1509"/>
                  </a:lnTo>
                  <a:lnTo>
                    <a:pt x="612" y="1525"/>
                  </a:lnTo>
                  <a:lnTo>
                    <a:pt x="573" y="1569"/>
                  </a:lnTo>
                  <a:lnTo>
                    <a:pt x="568" y="1582"/>
                  </a:lnTo>
                  <a:lnTo>
                    <a:pt x="549" y="1575"/>
                  </a:lnTo>
                  <a:lnTo>
                    <a:pt x="542" y="1565"/>
                  </a:lnTo>
                  <a:lnTo>
                    <a:pt x="549" y="1561"/>
                  </a:lnTo>
                  <a:lnTo>
                    <a:pt x="560" y="1572"/>
                  </a:lnTo>
                  <a:lnTo>
                    <a:pt x="562" y="1558"/>
                  </a:lnTo>
                  <a:lnTo>
                    <a:pt x="537" y="1551"/>
                  </a:lnTo>
                  <a:lnTo>
                    <a:pt x="521" y="1507"/>
                  </a:lnTo>
                  <a:lnTo>
                    <a:pt x="507" y="1500"/>
                  </a:lnTo>
                  <a:lnTo>
                    <a:pt x="488" y="1480"/>
                  </a:lnTo>
                  <a:lnTo>
                    <a:pt x="487" y="1470"/>
                  </a:lnTo>
                  <a:lnTo>
                    <a:pt x="464" y="1447"/>
                  </a:lnTo>
                  <a:lnTo>
                    <a:pt x="441" y="1445"/>
                  </a:lnTo>
                  <a:lnTo>
                    <a:pt x="419" y="1456"/>
                  </a:lnTo>
                  <a:lnTo>
                    <a:pt x="400" y="1444"/>
                  </a:lnTo>
                  <a:lnTo>
                    <a:pt x="379" y="1445"/>
                  </a:lnTo>
                  <a:lnTo>
                    <a:pt x="349" y="1477"/>
                  </a:lnTo>
                  <a:lnTo>
                    <a:pt x="323" y="1528"/>
                  </a:lnTo>
                  <a:lnTo>
                    <a:pt x="310" y="1574"/>
                  </a:lnTo>
                  <a:lnTo>
                    <a:pt x="315" y="1608"/>
                  </a:lnTo>
                  <a:lnTo>
                    <a:pt x="357" y="1630"/>
                  </a:lnTo>
                  <a:lnTo>
                    <a:pt x="406" y="1672"/>
                  </a:lnTo>
                  <a:lnTo>
                    <a:pt x="421" y="1675"/>
                  </a:lnTo>
                  <a:lnTo>
                    <a:pt x="445" y="1665"/>
                  </a:lnTo>
                  <a:lnTo>
                    <a:pt x="481" y="1670"/>
                  </a:lnTo>
                  <a:lnTo>
                    <a:pt x="504" y="1711"/>
                  </a:lnTo>
                  <a:lnTo>
                    <a:pt x="533" y="1732"/>
                  </a:lnTo>
                  <a:lnTo>
                    <a:pt x="552" y="1767"/>
                  </a:lnTo>
                  <a:lnTo>
                    <a:pt x="609" y="1791"/>
                  </a:lnTo>
                  <a:lnTo>
                    <a:pt x="619" y="1807"/>
                  </a:lnTo>
                  <a:lnTo>
                    <a:pt x="634" y="1817"/>
                  </a:lnTo>
                  <a:lnTo>
                    <a:pt x="622" y="1829"/>
                  </a:lnTo>
                  <a:lnTo>
                    <a:pt x="605" y="1829"/>
                  </a:lnTo>
                  <a:lnTo>
                    <a:pt x="585" y="1852"/>
                  </a:lnTo>
                  <a:lnTo>
                    <a:pt x="556" y="1863"/>
                  </a:lnTo>
                  <a:lnTo>
                    <a:pt x="540" y="1849"/>
                  </a:lnTo>
                  <a:lnTo>
                    <a:pt x="490" y="1833"/>
                  </a:lnTo>
                  <a:lnTo>
                    <a:pt x="472" y="1836"/>
                  </a:lnTo>
                  <a:lnTo>
                    <a:pt x="468" y="1848"/>
                  </a:lnTo>
                  <a:lnTo>
                    <a:pt x="461" y="1849"/>
                  </a:lnTo>
                  <a:lnTo>
                    <a:pt x="458" y="1837"/>
                  </a:lnTo>
                  <a:lnTo>
                    <a:pt x="470" y="1830"/>
                  </a:lnTo>
                  <a:lnTo>
                    <a:pt x="467" y="1817"/>
                  </a:lnTo>
                  <a:lnTo>
                    <a:pt x="455" y="1812"/>
                  </a:lnTo>
                  <a:lnTo>
                    <a:pt x="439" y="1813"/>
                  </a:lnTo>
                  <a:lnTo>
                    <a:pt x="432" y="1819"/>
                  </a:lnTo>
                  <a:lnTo>
                    <a:pt x="425" y="1849"/>
                  </a:lnTo>
                  <a:lnTo>
                    <a:pt x="399" y="1868"/>
                  </a:lnTo>
                  <a:lnTo>
                    <a:pt x="376" y="1869"/>
                  </a:lnTo>
                  <a:lnTo>
                    <a:pt x="369" y="1876"/>
                  </a:lnTo>
                  <a:lnTo>
                    <a:pt x="364" y="1947"/>
                  </a:lnTo>
                  <a:lnTo>
                    <a:pt x="357" y="1956"/>
                  </a:lnTo>
                  <a:lnTo>
                    <a:pt x="340" y="1956"/>
                  </a:lnTo>
                  <a:lnTo>
                    <a:pt x="304" y="1971"/>
                  </a:lnTo>
                  <a:lnTo>
                    <a:pt x="288" y="2006"/>
                  </a:lnTo>
                  <a:lnTo>
                    <a:pt x="281" y="2012"/>
                  </a:lnTo>
                  <a:lnTo>
                    <a:pt x="262" y="1997"/>
                  </a:lnTo>
                  <a:lnTo>
                    <a:pt x="242" y="2000"/>
                  </a:lnTo>
                  <a:lnTo>
                    <a:pt x="226" y="1989"/>
                  </a:lnTo>
                  <a:lnTo>
                    <a:pt x="206" y="1940"/>
                  </a:lnTo>
                  <a:lnTo>
                    <a:pt x="204" y="1924"/>
                  </a:lnTo>
                  <a:lnTo>
                    <a:pt x="212" y="1892"/>
                  </a:lnTo>
                  <a:lnTo>
                    <a:pt x="236" y="1837"/>
                  </a:lnTo>
                  <a:lnTo>
                    <a:pt x="236" y="1819"/>
                  </a:lnTo>
                  <a:lnTo>
                    <a:pt x="251" y="1820"/>
                  </a:lnTo>
                  <a:lnTo>
                    <a:pt x="256" y="1809"/>
                  </a:lnTo>
                  <a:lnTo>
                    <a:pt x="261" y="1761"/>
                  </a:lnTo>
                  <a:lnTo>
                    <a:pt x="253" y="1725"/>
                  </a:lnTo>
                  <a:lnTo>
                    <a:pt x="220" y="1672"/>
                  </a:lnTo>
                  <a:lnTo>
                    <a:pt x="207" y="1666"/>
                  </a:lnTo>
                  <a:lnTo>
                    <a:pt x="184" y="1663"/>
                  </a:lnTo>
                  <a:lnTo>
                    <a:pt x="176" y="1640"/>
                  </a:lnTo>
                  <a:lnTo>
                    <a:pt x="160" y="1624"/>
                  </a:lnTo>
                  <a:lnTo>
                    <a:pt x="140" y="1616"/>
                  </a:lnTo>
                  <a:lnTo>
                    <a:pt x="132" y="1603"/>
                  </a:lnTo>
                  <a:lnTo>
                    <a:pt x="129" y="1578"/>
                  </a:lnTo>
                  <a:lnTo>
                    <a:pt x="134" y="1558"/>
                  </a:lnTo>
                  <a:lnTo>
                    <a:pt x="151" y="1539"/>
                  </a:lnTo>
                  <a:lnTo>
                    <a:pt x="157" y="1522"/>
                  </a:lnTo>
                  <a:lnTo>
                    <a:pt x="158" y="1474"/>
                  </a:lnTo>
                  <a:lnTo>
                    <a:pt x="150" y="1434"/>
                  </a:lnTo>
                  <a:lnTo>
                    <a:pt x="165" y="1408"/>
                  </a:lnTo>
                  <a:lnTo>
                    <a:pt x="186" y="1396"/>
                  </a:lnTo>
                  <a:lnTo>
                    <a:pt x="227" y="1395"/>
                  </a:lnTo>
                  <a:lnTo>
                    <a:pt x="238" y="1379"/>
                  </a:lnTo>
                  <a:lnTo>
                    <a:pt x="263" y="1366"/>
                  </a:lnTo>
                  <a:lnTo>
                    <a:pt x="278" y="1332"/>
                  </a:lnTo>
                  <a:lnTo>
                    <a:pt x="292" y="1342"/>
                  </a:lnTo>
                  <a:lnTo>
                    <a:pt x="302" y="1359"/>
                  </a:lnTo>
                  <a:lnTo>
                    <a:pt x="320" y="1355"/>
                  </a:lnTo>
                  <a:lnTo>
                    <a:pt x="321" y="1330"/>
                  </a:lnTo>
                  <a:lnTo>
                    <a:pt x="336" y="1314"/>
                  </a:lnTo>
                  <a:lnTo>
                    <a:pt x="351" y="1284"/>
                  </a:lnTo>
                  <a:close/>
                  <a:moveTo>
                    <a:pt x="617" y="177"/>
                  </a:moveTo>
                  <a:lnTo>
                    <a:pt x="614" y="156"/>
                  </a:lnTo>
                  <a:lnTo>
                    <a:pt x="637" y="133"/>
                  </a:lnTo>
                  <a:lnTo>
                    <a:pt x="674" y="154"/>
                  </a:lnTo>
                  <a:lnTo>
                    <a:pt x="684" y="187"/>
                  </a:lnTo>
                  <a:lnTo>
                    <a:pt x="651" y="215"/>
                  </a:lnTo>
                  <a:lnTo>
                    <a:pt x="627" y="195"/>
                  </a:lnTo>
                  <a:lnTo>
                    <a:pt x="617" y="177"/>
                  </a:lnTo>
                  <a:close/>
                  <a:moveTo>
                    <a:pt x="42" y="1640"/>
                  </a:moveTo>
                  <a:lnTo>
                    <a:pt x="36" y="1680"/>
                  </a:lnTo>
                  <a:lnTo>
                    <a:pt x="30" y="1692"/>
                  </a:lnTo>
                  <a:lnTo>
                    <a:pt x="17" y="1695"/>
                  </a:lnTo>
                  <a:lnTo>
                    <a:pt x="17" y="1702"/>
                  </a:lnTo>
                  <a:lnTo>
                    <a:pt x="7" y="1692"/>
                  </a:lnTo>
                  <a:lnTo>
                    <a:pt x="7" y="1662"/>
                  </a:lnTo>
                  <a:lnTo>
                    <a:pt x="0" y="1641"/>
                  </a:lnTo>
                  <a:lnTo>
                    <a:pt x="13" y="1621"/>
                  </a:lnTo>
                  <a:lnTo>
                    <a:pt x="47" y="1616"/>
                  </a:lnTo>
                  <a:lnTo>
                    <a:pt x="56" y="1605"/>
                  </a:lnTo>
                  <a:lnTo>
                    <a:pt x="56" y="1617"/>
                  </a:lnTo>
                  <a:lnTo>
                    <a:pt x="42" y="1640"/>
                  </a:lnTo>
                  <a:close/>
                  <a:moveTo>
                    <a:pt x="588" y="76"/>
                  </a:moveTo>
                  <a:lnTo>
                    <a:pt x="583" y="124"/>
                  </a:lnTo>
                  <a:lnTo>
                    <a:pt x="576" y="125"/>
                  </a:lnTo>
                  <a:lnTo>
                    <a:pt x="560" y="72"/>
                  </a:lnTo>
                  <a:lnTo>
                    <a:pt x="565" y="49"/>
                  </a:lnTo>
                  <a:lnTo>
                    <a:pt x="553" y="42"/>
                  </a:lnTo>
                  <a:lnTo>
                    <a:pt x="556" y="29"/>
                  </a:lnTo>
                  <a:lnTo>
                    <a:pt x="568" y="45"/>
                  </a:lnTo>
                  <a:lnTo>
                    <a:pt x="579" y="42"/>
                  </a:lnTo>
                  <a:lnTo>
                    <a:pt x="579" y="32"/>
                  </a:lnTo>
                  <a:lnTo>
                    <a:pt x="585" y="36"/>
                  </a:lnTo>
                  <a:lnTo>
                    <a:pt x="591" y="50"/>
                  </a:lnTo>
                  <a:lnTo>
                    <a:pt x="588" y="7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3305155" y="4217699"/>
              <a:ext cx="265113" cy="231775"/>
            </a:xfrm>
            <a:custGeom>
              <a:avLst/>
              <a:gdLst>
                <a:gd name="T0" fmla="*/ 196 w 501"/>
                <a:gd name="T1" fmla="*/ 375 h 437"/>
                <a:gd name="T2" fmla="*/ 176 w 501"/>
                <a:gd name="T3" fmla="*/ 423 h 437"/>
                <a:gd name="T4" fmla="*/ 196 w 501"/>
                <a:gd name="T5" fmla="*/ 424 h 437"/>
                <a:gd name="T6" fmla="*/ 180 w 501"/>
                <a:gd name="T7" fmla="*/ 437 h 437"/>
                <a:gd name="T8" fmla="*/ 147 w 501"/>
                <a:gd name="T9" fmla="*/ 437 h 437"/>
                <a:gd name="T10" fmla="*/ 164 w 501"/>
                <a:gd name="T11" fmla="*/ 416 h 437"/>
                <a:gd name="T12" fmla="*/ 163 w 501"/>
                <a:gd name="T13" fmla="*/ 395 h 437"/>
                <a:gd name="T14" fmla="*/ 174 w 501"/>
                <a:gd name="T15" fmla="*/ 371 h 437"/>
                <a:gd name="T16" fmla="*/ 164 w 501"/>
                <a:gd name="T17" fmla="*/ 322 h 437"/>
                <a:gd name="T18" fmla="*/ 99 w 501"/>
                <a:gd name="T19" fmla="*/ 329 h 437"/>
                <a:gd name="T20" fmla="*/ 68 w 501"/>
                <a:gd name="T21" fmla="*/ 364 h 437"/>
                <a:gd name="T22" fmla="*/ 69 w 501"/>
                <a:gd name="T23" fmla="*/ 377 h 437"/>
                <a:gd name="T24" fmla="*/ 62 w 501"/>
                <a:gd name="T25" fmla="*/ 380 h 437"/>
                <a:gd name="T26" fmla="*/ 30 w 501"/>
                <a:gd name="T27" fmla="*/ 348 h 437"/>
                <a:gd name="T28" fmla="*/ 16 w 501"/>
                <a:gd name="T29" fmla="*/ 322 h 437"/>
                <a:gd name="T30" fmla="*/ 14 w 501"/>
                <a:gd name="T31" fmla="*/ 283 h 437"/>
                <a:gd name="T32" fmla="*/ 9 w 501"/>
                <a:gd name="T33" fmla="*/ 271 h 437"/>
                <a:gd name="T34" fmla="*/ 6 w 501"/>
                <a:gd name="T35" fmla="*/ 248 h 437"/>
                <a:gd name="T36" fmla="*/ 27 w 501"/>
                <a:gd name="T37" fmla="*/ 233 h 437"/>
                <a:gd name="T38" fmla="*/ 43 w 501"/>
                <a:gd name="T39" fmla="*/ 182 h 437"/>
                <a:gd name="T40" fmla="*/ 39 w 501"/>
                <a:gd name="T41" fmla="*/ 168 h 437"/>
                <a:gd name="T42" fmla="*/ 71 w 501"/>
                <a:gd name="T43" fmla="*/ 132 h 437"/>
                <a:gd name="T44" fmla="*/ 92 w 501"/>
                <a:gd name="T45" fmla="*/ 142 h 437"/>
                <a:gd name="T46" fmla="*/ 118 w 501"/>
                <a:gd name="T47" fmla="*/ 132 h 437"/>
                <a:gd name="T48" fmla="*/ 137 w 501"/>
                <a:gd name="T49" fmla="*/ 132 h 437"/>
                <a:gd name="T50" fmla="*/ 143 w 501"/>
                <a:gd name="T51" fmla="*/ 124 h 437"/>
                <a:gd name="T52" fmla="*/ 177 w 501"/>
                <a:gd name="T53" fmla="*/ 135 h 437"/>
                <a:gd name="T54" fmla="*/ 235 w 501"/>
                <a:gd name="T55" fmla="*/ 113 h 437"/>
                <a:gd name="T56" fmla="*/ 222 w 501"/>
                <a:gd name="T57" fmla="*/ 93 h 437"/>
                <a:gd name="T58" fmla="*/ 231 w 501"/>
                <a:gd name="T59" fmla="*/ 67 h 437"/>
                <a:gd name="T60" fmla="*/ 295 w 501"/>
                <a:gd name="T61" fmla="*/ 2 h 437"/>
                <a:gd name="T62" fmla="*/ 324 w 501"/>
                <a:gd name="T63" fmla="*/ 13 h 437"/>
                <a:gd name="T64" fmla="*/ 356 w 501"/>
                <a:gd name="T65" fmla="*/ 16 h 437"/>
                <a:gd name="T66" fmla="*/ 392 w 501"/>
                <a:gd name="T67" fmla="*/ 13 h 437"/>
                <a:gd name="T68" fmla="*/ 392 w 501"/>
                <a:gd name="T69" fmla="*/ 18 h 437"/>
                <a:gd name="T70" fmla="*/ 437 w 501"/>
                <a:gd name="T71" fmla="*/ 21 h 437"/>
                <a:gd name="T72" fmla="*/ 455 w 501"/>
                <a:gd name="T73" fmla="*/ 42 h 437"/>
                <a:gd name="T74" fmla="*/ 447 w 501"/>
                <a:gd name="T75" fmla="*/ 93 h 437"/>
                <a:gd name="T76" fmla="*/ 470 w 501"/>
                <a:gd name="T77" fmla="*/ 149 h 437"/>
                <a:gd name="T78" fmla="*/ 477 w 501"/>
                <a:gd name="T79" fmla="*/ 208 h 437"/>
                <a:gd name="T80" fmla="*/ 501 w 501"/>
                <a:gd name="T81" fmla="*/ 270 h 437"/>
                <a:gd name="T82" fmla="*/ 493 w 501"/>
                <a:gd name="T83" fmla="*/ 292 h 437"/>
                <a:gd name="T84" fmla="*/ 477 w 501"/>
                <a:gd name="T85" fmla="*/ 310 h 437"/>
                <a:gd name="T86" fmla="*/ 428 w 501"/>
                <a:gd name="T87" fmla="*/ 306 h 437"/>
                <a:gd name="T88" fmla="*/ 437 w 501"/>
                <a:gd name="T89" fmla="*/ 299 h 437"/>
                <a:gd name="T90" fmla="*/ 427 w 501"/>
                <a:gd name="T91" fmla="*/ 284 h 437"/>
                <a:gd name="T92" fmla="*/ 415 w 501"/>
                <a:gd name="T93" fmla="*/ 297 h 437"/>
                <a:gd name="T94" fmla="*/ 373 w 501"/>
                <a:gd name="T95" fmla="*/ 307 h 437"/>
                <a:gd name="T96" fmla="*/ 346 w 501"/>
                <a:gd name="T97" fmla="*/ 333 h 437"/>
                <a:gd name="T98" fmla="*/ 303 w 501"/>
                <a:gd name="T99" fmla="*/ 333 h 437"/>
                <a:gd name="T100" fmla="*/ 285 w 501"/>
                <a:gd name="T101" fmla="*/ 349 h 437"/>
                <a:gd name="T102" fmla="*/ 268 w 501"/>
                <a:gd name="T103" fmla="*/ 341 h 437"/>
                <a:gd name="T104" fmla="*/ 255 w 501"/>
                <a:gd name="T105" fmla="*/ 352 h 437"/>
                <a:gd name="T106" fmla="*/ 235 w 501"/>
                <a:gd name="T107" fmla="*/ 37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1" h="437">
                  <a:moveTo>
                    <a:pt x="210" y="387"/>
                  </a:moveTo>
                  <a:lnTo>
                    <a:pt x="196" y="375"/>
                  </a:lnTo>
                  <a:lnTo>
                    <a:pt x="170" y="405"/>
                  </a:lnTo>
                  <a:lnTo>
                    <a:pt x="176" y="423"/>
                  </a:lnTo>
                  <a:lnTo>
                    <a:pt x="190" y="418"/>
                  </a:lnTo>
                  <a:lnTo>
                    <a:pt x="196" y="424"/>
                  </a:lnTo>
                  <a:lnTo>
                    <a:pt x="193" y="429"/>
                  </a:lnTo>
                  <a:lnTo>
                    <a:pt x="180" y="437"/>
                  </a:lnTo>
                  <a:lnTo>
                    <a:pt x="176" y="433"/>
                  </a:lnTo>
                  <a:lnTo>
                    <a:pt x="147" y="437"/>
                  </a:lnTo>
                  <a:lnTo>
                    <a:pt x="144" y="427"/>
                  </a:lnTo>
                  <a:lnTo>
                    <a:pt x="164" y="416"/>
                  </a:lnTo>
                  <a:lnTo>
                    <a:pt x="160" y="407"/>
                  </a:lnTo>
                  <a:lnTo>
                    <a:pt x="163" y="395"/>
                  </a:lnTo>
                  <a:lnTo>
                    <a:pt x="173" y="388"/>
                  </a:lnTo>
                  <a:lnTo>
                    <a:pt x="174" y="371"/>
                  </a:lnTo>
                  <a:lnTo>
                    <a:pt x="161" y="339"/>
                  </a:lnTo>
                  <a:lnTo>
                    <a:pt x="164" y="322"/>
                  </a:lnTo>
                  <a:lnTo>
                    <a:pt x="140" y="310"/>
                  </a:lnTo>
                  <a:lnTo>
                    <a:pt x="99" y="329"/>
                  </a:lnTo>
                  <a:lnTo>
                    <a:pt x="98" y="335"/>
                  </a:lnTo>
                  <a:lnTo>
                    <a:pt x="68" y="364"/>
                  </a:lnTo>
                  <a:lnTo>
                    <a:pt x="63" y="374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62" y="380"/>
                  </a:lnTo>
                  <a:lnTo>
                    <a:pt x="39" y="374"/>
                  </a:lnTo>
                  <a:lnTo>
                    <a:pt x="30" y="348"/>
                  </a:lnTo>
                  <a:lnTo>
                    <a:pt x="32" y="336"/>
                  </a:lnTo>
                  <a:lnTo>
                    <a:pt x="16" y="322"/>
                  </a:lnTo>
                  <a:lnTo>
                    <a:pt x="11" y="297"/>
                  </a:lnTo>
                  <a:lnTo>
                    <a:pt x="14" y="283"/>
                  </a:lnTo>
                  <a:lnTo>
                    <a:pt x="9" y="271"/>
                  </a:lnTo>
                  <a:lnTo>
                    <a:pt x="9" y="271"/>
                  </a:lnTo>
                  <a:lnTo>
                    <a:pt x="0" y="260"/>
                  </a:lnTo>
                  <a:lnTo>
                    <a:pt x="6" y="248"/>
                  </a:lnTo>
                  <a:lnTo>
                    <a:pt x="16" y="245"/>
                  </a:lnTo>
                  <a:lnTo>
                    <a:pt x="27" y="233"/>
                  </a:lnTo>
                  <a:lnTo>
                    <a:pt x="32" y="201"/>
                  </a:lnTo>
                  <a:lnTo>
                    <a:pt x="43" y="182"/>
                  </a:lnTo>
                  <a:lnTo>
                    <a:pt x="33" y="176"/>
                  </a:lnTo>
                  <a:lnTo>
                    <a:pt x="39" y="168"/>
                  </a:lnTo>
                  <a:lnTo>
                    <a:pt x="65" y="152"/>
                  </a:lnTo>
                  <a:lnTo>
                    <a:pt x="71" y="132"/>
                  </a:lnTo>
                  <a:lnTo>
                    <a:pt x="85" y="133"/>
                  </a:lnTo>
                  <a:lnTo>
                    <a:pt x="92" y="142"/>
                  </a:lnTo>
                  <a:lnTo>
                    <a:pt x="97" y="135"/>
                  </a:lnTo>
                  <a:lnTo>
                    <a:pt x="118" y="132"/>
                  </a:lnTo>
                  <a:lnTo>
                    <a:pt x="128" y="139"/>
                  </a:lnTo>
                  <a:lnTo>
                    <a:pt x="137" y="132"/>
                  </a:lnTo>
                  <a:lnTo>
                    <a:pt x="135" y="127"/>
                  </a:lnTo>
                  <a:lnTo>
                    <a:pt x="143" y="124"/>
                  </a:lnTo>
                  <a:lnTo>
                    <a:pt x="147" y="132"/>
                  </a:lnTo>
                  <a:lnTo>
                    <a:pt x="177" y="135"/>
                  </a:lnTo>
                  <a:lnTo>
                    <a:pt x="203" y="114"/>
                  </a:lnTo>
                  <a:lnTo>
                    <a:pt x="235" y="113"/>
                  </a:lnTo>
                  <a:lnTo>
                    <a:pt x="235" y="97"/>
                  </a:lnTo>
                  <a:lnTo>
                    <a:pt x="222" y="93"/>
                  </a:lnTo>
                  <a:lnTo>
                    <a:pt x="216" y="84"/>
                  </a:lnTo>
                  <a:lnTo>
                    <a:pt x="231" y="67"/>
                  </a:lnTo>
                  <a:lnTo>
                    <a:pt x="252" y="62"/>
                  </a:lnTo>
                  <a:lnTo>
                    <a:pt x="295" y="2"/>
                  </a:lnTo>
                  <a:lnTo>
                    <a:pt x="303" y="0"/>
                  </a:lnTo>
                  <a:lnTo>
                    <a:pt x="324" y="13"/>
                  </a:lnTo>
                  <a:lnTo>
                    <a:pt x="337" y="2"/>
                  </a:lnTo>
                  <a:lnTo>
                    <a:pt x="356" y="16"/>
                  </a:lnTo>
                  <a:lnTo>
                    <a:pt x="380" y="9"/>
                  </a:lnTo>
                  <a:lnTo>
                    <a:pt x="392" y="13"/>
                  </a:lnTo>
                  <a:lnTo>
                    <a:pt x="392" y="13"/>
                  </a:lnTo>
                  <a:lnTo>
                    <a:pt x="392" y="18"/>
                  </a:lnTo>
                  <a:lnTo>
                    <a:pt x="429" y="12"/>
                  </a:lnTo>
                  <a:lnTo>
                    <a:pt x="437" y="21"/>
                  </a:lnTo>
                  <a:lnTo>
                    <a:pt x="437" y="21"/>
                  </a:lnTo>
                  <a:lnTo>
                    <a:pt x="455" y="42"/>
                  </a:lnTo>
                  <a:lnTo>
                    <a:pt x="447" y="64"/>
                  </a:lnTo>
                  <a:lnTo>
                    <a:pt x="447" y="93"/>
                  </a:lnTo>
                  <a:lnTo>
                    <a:pt x="476" y="129"/>
                  </a:lnTo>
                  <a:lnTo>
                    <a:pt x="470" y="149"/>
                  </a:lnTo>
                  <a:lnTo>
                    <a:pt x="477" y="184"/>
                  </a:lnTo>
                  <a:lnTo>
                    <a:pt x="477" y="208"/>
                  </a:lnTo>
                  <a:lnTo>
                    <a:pt x="499" y="238"/>
                  </a:lnTo>
                  <a:lnTo>
                    <a:pt x="501" y="270"/>
                  </a:lnTo>
                  <a:lnTo>
                    <a:pt x="501" y="270"/>
                  </a:lnTo>
                  <a:lnTo>
                    <a:pt x="493" y="292"/>
                  </a:lnTo>
                  <a:lnTo>
                    <a:pt x="477" y="293"/>
                  </a:lnTo>
                  <a:lnTo>
                    <a:pt x="477" y="310"/>
                  </a:lnTo>
                  <a:lnTo>
                    <a:pt x="471" y="316"/>
                  </a:lnTo>
                  <a:lnTo>
                    <a:pt x="428" y="306"/>
                  </a:lnTo>
                  <a:lnTo>
                    <a:pt x="427" y="303"/>
                  </a:lnTo>
                  <a:lnTo>
                    <a:pt x="437" y="299"/>
                  </a:lnTo>
                  <a:lnTo>
                    <a:pt x="437" y="289"/>
                  </a:lnTo>
                  <a:lnTo>
                    <a:pt x="427" y="284"/>
                  </a:lnTo>
                  <a:lnTo>
                    <a:pt x="428" y="292"/>
                  </a:lnTo>
                  <a:lnTo>
                    <a:pt x="415" y="297"/>
                  </a:lnTo>
                  <a:lnTo>
                    <a:pt x="386" y="310"/>
                  </a:lnTo>
                  <a:lnTo>
                    <a:pt x="373" y="307"/>
                  </a:lnTo>
                  <a:lnTo>
                    <a:pt x="369" y="326"/>
                  </a:lnTo>
                  <a:lnTo>
                    <a:pt x="346" y="333"/>
                  </a:lnTo>
                  <a:lnTo>
                    <a:pt x="323" y="329"/>
                  </a:lnTo>
                  <a:lnTo>
                    <a:pt x="303" y="333"/>
                  </a:lnTo>
                  <a:lnTo>
                    <a:pt x="295" y="343"/>
                  </a:lnTo>
                  <a:lnTo>
                    <a:pt x="285" y="349"/>
                  </a:lnTo>
                  <a:lnTo>
                    <a:pt x="281" y="339"/>
                  </a:lnTo>
                  <a:lnTo>
                    <a:pt x="268" y="341"/>
                  </a:lnTo>
                  <a:lnTo>
                    <a:pt x="264" y="355"/>
                  </a:lnTo>
                  <a:lnTo>
                    <a:pt x="255" y="352"/>
                  </a:lnTo>
                  <a:lnTo>
                    <a:pt x="255" y="371"/>
                  </a:lnTo>
                  <a:lnTo>
                    <a:pt x="235" y="372"/>
                  </a:lnTo>
                  <a:lnTo>
                    <a:pt x="210" y="38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14743430" y="3792249"/>
              <a:ext cx="220663" cy="284163"/>
            </a:xfrm>
            <a:custGeom>
              <a:avLst/>
              <a:gdLst>
                <a:gd name="T0" fmla="*/ 307 w 416"/>
                <a:gd name="T1" fmla="*/ 317 h 536"/>
                <a:gd name="T2" fmla="*/ 372 w 416"/>
                <a:gd name="T3" fmla="*/ 476 h 536"/>
                <a:gd name="T4" fmla="*/ 415 w 416"/>
                <a:gd name="T5" fmla="*/ 529 h 536"/>
                <a:gd name="T6" fmla="*/ 416 w 416"/>
                <a:gd name="T7" fmla="*/ 536 h 536"/>
                <a:gd name="T8" fmla="*/ 352 w 416"/>
                <a:gd name="T9" fmla="*/ 482 h 536"/>
                <a:gd name="T10" fmla="*/ 308 w 416"/>
                <a:gd name="T11" fmla="*/ 459 h 536"/>
                <a:gd name="T12" fmla="*/ 272 w 416"/>
                <a:gd name="T13" fmla="*/ 450 h 536"/>
                <a:gd name="T14" fmla="*/ 220 w 416"/>
                <a:gd name="T15" fmla="*/ 474 h 536"/>
                <a:gd name="T16" fmla="*/ 196 w 416"/>
                <a:gd name="T17" fmla="*/ 477 h 536"/>
                <a:gd name="T18" fmla="*/ 163 w 416"/>
                <a:gd name="T19" fmla="*/ 483 h 536"/>
                <a:gd name="T20" fmla="*/ 108 w 416"/>
                <a:gd name="T21" fmla="*/ 454 h 536"/>
                <a:gd name="T22" fmla="*/ 85 w 416"/>
                <a:gd name="T23" fmla="*/ 430 h 536"/>
                <a:gd name="T24" fmla="*/ 43 w 416"/>
                <a:gd name="T25" fmla="*/ 389 h 536"/>
                <a:gd name="T26" fmla="*/ 29 w 416"/>
                <a:gd name="T27" fmla="*/ 374 h 536"/>
                <a:gd name="T28" fmla="*/ 23 w 416"/>
                <a:gd name="T29" fmla="*/ 379 h 536"/>
                <a:gd name="T30" fmla="*/ 0 w 416"/>
                <a:gd name="T31" fmla="*/ 342 h 536"/>
                <a:gd name="T32" fmla="*/ 3 w 416"/>
                <a:gd name="T33" fmla="*/ 326 h 536"/>
                <a:gd name="T34" fmla="*/ 46 w 416"/>
                <a:gd name="T35" fmla="*/ 310 h 536"/>
                <a:gd name="T36" fmla="*/ 76 w 416"/>
                <a:gd name="T37" fmla="*/ 284 h 536"/>
                <a:gd name="T38" fmla="*/ 97 w 416"/>
                <a:gd name="T39" fmla="*/ 260 h 536"/>
                <a:gd name="T40" fmla="*/ 127 w 416"/>
                <a:gd name="T41" fmla="*/ 250 h 536"/>
                <a:gd name="T42" fmla="*/ 133 w 416"/>
                <a:gd name="T43" fmla="*/ 238 h 536"/>
                <a:gd name="T44" fmla="*/ 151 w 416"/>
                <a:gd name="T45" fmla="*/ 235 h 536"/>
                <a:gd name="T46" fmla="*/ 164 w 416"/>
                <a:gd name="T47" fmla="*/ 241 h 536"/>
                <a:gd name="T48" fmla="*/ 180 w 416"/>
                <a:gd name="T49" fmla="*/ 216 h 536"/>
                <a:gd name="T50" fmla="*/ 196 w 416"/>
                <a:gd name="T51" fmla="*/ 150 h 536"/>
                <a:gd name="T52" fmla="*/ 192 w 416"/>
                <a:gd name="T53" fmla="*/ 108 h 536"/>
                <a:gd name="T54" fmla="*/ 210 w 416"/>
                <a:gd name="T55" fmla="*/ 100 h 536"/>
                <a:gd name="T56" fmla="*/ 203 w 416"/>
                <a:gd name="T57" fmla="*/ 58 h 536"/>
                <a:gd name="T58" fmla="*/ 199 w 416"/>
                <a:gd name="T59" fmla="*/ 3 h 536"/>
                <a:gd name="T60" fmla="*/ 209 w 416"/>
                <a:gd name="T61" fmla="*/ 5 h 536"/>
                <a:gd name="T62" fmla="*/ 238 w 416"/>
                <a:gd name="T63" fmla="*/ 28 h 536"/>
                <a:gd name="T64" fmla="*/ 264 w 416"/>
                <a:gd name="T65" fmla="*/ 55 h 536"/>
                <a:gd name="T66" fmla="*/ 298 w 416"/>
                <a:gd name="T67" fmla="*/ 41 h 536"/>
                <a:gd name="T68" fmla="*/ 310 w 416"/>
                <a:gd name="T69" fmla="*/ 9 h 536"/>
                <a:gd name="T70" fmla="*/ 327 w 416"/>
                <a:gd name="T71" fmla="*/ 19 h 536"/>
                <a:gd name="T72" fmla="*/ 389 w 416"/>
                <a:gd name="T73" fmla="*/ 38 h 536"/>
                <a:gd name="T74" fmla="*/ 389 w 416"/>
                <a:gd name="T75" fmla="*/ 38 h 536"/>
                <a:gd name="T76" fmla="*/ 389 w 416"/>
                <a:gd name="T77" fmla="*/ 38 h 536"/>
                <a:gd name="T78" fmla="*/ 382 w 416"/>
                <a:gd name="T79" fmla="*/ 52 h 536"/>
                <a:gd name="T80" fmla="*/ 352 w 416"/>
                <a:gd name="T81" fmla="*/ 142 h 536"/>
                <a:gd name="T82" fmla="*/ 324 w 416"/>
                <a:gd name="T83" fmla="*/ 204 h 536"/>
                <a:gd name="T84" fmla="*/ 308 w 416"/>
                <a:gd name="T85" fmla="*/ 27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6" h="536">
                  <a:moveTo>
                    <a:pt x="308" y="278"/>
                  </a:moveTo>
                  <a:lnTo>
                    <a:pt x="307" y="317"/>
                  </a:lnTo>
                  <a:lnTo>
                    <a:pt x="323" y="376"/>
                  </a:lnTo>
                  <a:lnTo>
                    <a:pt x="372" y="476"/>
                  </a:lnTo>
                  <a:lnTo>
                    <a:pt x="401" y="521"/>
                  </a:lnTo>
                  <a:lnTo>
                    <a:pt x="415" y="529"/>
                  </a:lnTo>
                  <a:lnTo>
                    <a:pt x="416" y="536"/>
                  </a:lnTo>
                  <a:lnTo>
                    <a:pt x="416" y="536"/>
                  </a:lnTo>
                  <a:lnTo>
                    <a:pt x="372" y="509"/>
                  </a:lnTo>
                  <a:lnTo>
                    <a:pt x="352" y="482"/>
                  </a:lnTo>
                  <a:lnTo>
                    <a:pt x="329" y="477"/>
                  </a:lnTo>
                  <a:lnTo>
                    <a:pt x="308" y="459"/>
                  </a:lnTo>
                  <a:lnTo>
                    <a:pt x="293" y="460"/>
                  </a:lnTo>
                  <a:lnTo>
                    <a:pt x="272" y="450"/>
                  </a:lnTo>
                  <a:lnTo>
                    <a:pt x="236" y="460"/>
                  </a:lnTo>
                  <a:lnTo>
                    <a:pt x="220" y="474"/>
                  </a:lnTo>
                  <a:lnTo>
                    <a:pt x="206" y="470"/>
                  </a:lnTo>
                  <a:lnTo>
                    <a:pt x="196" y="477"/>
                  </a:lnTo>
                  <a:lnTo>
                    <a:pt x="180" y="476"/>
                  </a:lnTo>
                  <a:lnTo>
                    <a:pt x="163" y="483"/>
                  </a:lnTo>
                  <a:lnTo>
                    <a:pt x="151" y="470"/>
                  </a:lnTo>
                  <a:lnTo>
                    <a:pt x="108" y="454"/>
                  </a:lnTo>
                  <a:lnTo>
                    <a:pt x="89" y="443"/>
                  </a:lnTo>
                  <a:lnTo>
                    <a:pt x="85" y="430"/>
                  </a:lnTo>
                  <a:lnTo>
                    <a:pt x="72" y="425"/>
                  </a:lnTo>
                  <a:lnTo>
                    <a:pt x="43" y="389"/>
                  </a:lnTo>
                  <a:lnTo>
                    <a:pt x="37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3" y="379"/>
                  </a:lnTo>
                  <a:lnTo>
                    <a:pt x="16" y="378"/>
                  </a:lnTo>
                  <a:lnTo>
                    <a:pt x="0" y="34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16" y="325"/>
                  </a:lnTo>
                  <a:lnTo>
                    <a:pt x="46" y="310"/>
                  </a:lnTo>
                  <a:lnTo>
                    <a:pt x="56" y="278"/>
                  </a:lnTo>
                  <a:lnTo>
                    <a:pt x="76" y="284"/>
                  </a:lnTo>
                  <a:lnTo>
                    <a:pt x="78" y="268"/>
                  </a:lnTo>
                  <a:lnTo>
                    <a:pt x="97" y="260"/>
                  </a:lnTo>
                  <a:lnTo>
                    <a:pt x="98" y="251"/>
                  </a:lnTo>
                  <a:lnTo>
                    <a:pt x="127" y="250"/>
                  </a:lnTo>
                  <a:lnTo>
                    <a:pt x="131" y="248"/>
                  </a:lnTo>
                  <a:lnTo>
                    <a:pt x="133" y="238"/>
                  </a:lnTo>
                  <a:lnTo>
                    <a:pt x="144" y="242"/>
                  </a:lnTo>
                  <a:lnTo>
                    <a:pt x="151" y="235"/>
                  </a:lnTo>
                  <a:lnTo>
                    <a:pt x="160" y="234"/>
                  </a:lnTo>
                  <a:lnTo>
                    <a:pt x="164" y="241"/>
                  </a:lnTo>
                  <a:lnTo>
                    <a:pt x="177" y="237"/>
                  </a:lnTo>
                  <a:lnTo>
                    <a:pt x="180" y="216"/>
                  </a:lnTo>
                  <a:lnTo>
                    <a:pt x="197" y="183"/>
                  </a:lnTo>
                  <a:lnTo>
                    <a:pt x="196" y="150"/>
                  </a:lnTo>
                  <a:lnTo>
                    <a:pt x="186" y="116"/>
                  </a:lnTo>
                  <a:lnTo>
                    <a:pt x="192" y="108"/>
                  </a:lnTo>
                  <a:lnTo>
                    <a:pt x="209" y="104"/>
                  </a:lnTo>
                  <a:lnTo>
                    <a:pt x="210" y="100"/>
                  </a:lnTo>
                  <a:lnTo>
                    <a:pt x="199" y="81"/>
                  </a:lnTo>
                  <a:lnTo>
                    <a:pt x="203" y="58"/>
                  </a:lnTo>
                  <a:lnTo>
                    <a:pt x="197" y="39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209" y="5"/>
                  </a:lnTo>
                  <a:lnTo>
                    <a:pt x="223" y="23"/>
                  </a:lnTo>
                  <a:lnTo>
                    <a:pt x="238" y="28"/>
                  </a:lnTo>
                  <a:lnTo>
                    <a:pt x="244" y="48"/>
                  </a:lnTo>
                  <a:lnTo>
                    <a:pt x="264" y="55"/>
                  </a:lnTo>
                  <a:lnTo>
                    <a:pt x="272" y="67"/>
                  </a:lnTo>
                  <a:lnTo>
                    <a:pt x="298" y="41"/>
                  </a:lnTo>
                  <a:lnTo>
                    <a:pt x="318" y="32"/>
                  </a:lnTo>
                  <a:lnTo>
                    <a:pt x="310" y="9"/>
                  </a:lnTo>
                  <a:lnTo>
                    <a:pt x="317" y="0"/>
                  </a:lnTo>
                  <a:lnTo>
                    <a:pt x="327" y="1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93" y="49"/>
                  </a:lnTo>
                  <a:lnTo>
                    <a:pt x="382" y="52"/>
                  </a:lnTo>
                  <a:lnTo>
                    <a:pt x="373" y="69"/>
                  </a:lnTo>
                  <a:lnTo>
                    <a:pt x="352" y="142"/>
                  </a:lnTo>
                  <a:lnTo>
                    <a:pt x="339" y="163"/>
                  </a:lnTo>
                  <a:lnTo>
                    <a:pt x="324" y="204"/>
                  </a:lnTo>
                  <a:lnTo>
                    <a:pt x="327" y="255"/>
                  </a:lnTo>
                  <a:lnTo>
                    <a:pt x="308" y="27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14095730" y="3654137"/>
              <a:ext cx="207963" cy="342900"/>
            </a:xfrm>
            <a:custGeom>
              <a:avLst/>
              <a:gdLst>
                <a:gd name="T0" fmla="*/ 167 w 395"/>
                <a:gd name="T1" fmla="*/ 174 h 650"/>
                <a:gd name="T2" fmla="*/ 156 w 395"/>
                <a:gd name="T3" fmla="*/ 177 h 650"/>
                <a:gd name="T4" fmla="*/ 161 w 395"/>
                <a:gd name="T5" fmla="*/ 131 h 650"/>
                <a:gd name="T6" fmla="*/ 169 w 395"/>
                <a:gd name="T7" fmla="*/ 93 h 650"/>
                <a:gd name="T8" fmla="*/ 200 w 395"/>
                <a:gd name="T9" fmla="*/ 66 h 650"/>
                <a:gd name="T10" fmla="*/ 241 w 395"/>
                <a:gd name="T11" fmla="*/ 62 h 650"/>
                <a:gd name="T12" fmla="*/ 301 w 395"/>
                <a:gd name="T13" fmla="*/ 24 h 650"/>
                <a:gd name="T14" fmla="*/ 342 w 395"/>
                <a:gd name="T15" fmla="*/ 13 h 650"/>
                <a:gd name="T16" fmla="*/ 383 w 395"/>
                <a:gd name="T17" fmla="*/ 2 h 650"/>
                <a:gd name="T18" fmla="*/ 388 w 395"/>
                <a:gd name="T19" fmla="*/ 23 h 650"/>
                <a:gd name="T20" fmla="*/ 385 w 395"/>
                <a:gd name="T21" fmla="*/ 43 h 650"/>
                <a:gd name="T22" fmla="*/ 356 w 395"/>
                <a:gd name="T23" fmla="*/ 49 h 650"/>
                <a:gd name="T24" fmla="*/ 362 w 395"/>
                <a:gd name="T25" fmla="*/ 89 h 650"/>
                <a:gd name="T26" fmla="*/ 318 w 395"/>
                <a:gd name="T27" fmla="*/ 105 h 650"/>
                <a:gd name="T28" fmla="*/ 293 w 395"/>
                <a:gd name="T29" fmla="*/ 141 h 650"/>
                <a:gd name="T30" fmla="*/ 261 w 395"/>
                <a:gd name="T31" fmla="*/ 147 h 650"/>
                <a:gd name="T32" fmla="*/ 255 w 395"/>
                <a:gd name="T33" fmla="*/ 135 h 650"/>
                <a:gd name="T34" fmla="*/ 222 w 395"/>
                <a:gd name="T35" fmla="*/ 174 h 650"/>
                <a:gd name="T36" fmla="*/ 229 w 395"/>
                <a:gd name="T37" fmla="*/ 188 h 650"/>
                <a:gd name="T38" fmla="*/ 222 w 395"/>
                <a:gd name="T39" fmla="*/ 198 h 650"/>
                <a:gd name="T40" fmla="*/ 228 w 395"/>
                <a:gd name="T41" fmla="*/ 207 h 650"/>
                <a:gd name="T42" fmla="*/ 258 w 395"/>
                <a:gd name="T43" fmla="*/ 217 h 650"/>
                <a:gd name="T44" fmla="*/ 275 w 395"/>
                <a:gd name="T45" fmla="*/ 193 h 650"/>
                <a:gd name="T46" fmla="*/ 285 w 395"/>
                <a:gd name="T47" fmla="*/ 256 h 650"/>
                <a:gd name="T48" fmla="*/ 264 w 395"/>
                <a:gd name="T49" fmla="*/ 255 h 650"/>
                <a:gd name="T50" fmla="*/ 225 w 395"/>
                <a:gd name="T51" fmla="*/ 283 h 650"/>
                <a:gd name="T52" fmla="*/ 205 w 395"/>
                <a:gd name="T53" fmla="*/ 358 h 650"/>
                <a:gd name="T54" fmla="*/ 206 w 395"/>
                <a:gd name="T55" fmla="*/ 384 h 650"/>
                <a:gd name="T56" fmla="*/ 196 w 395"/>
                <a:gd name="T57" fmla="*/ 426 h 650"/>
                <a:gd name="T58" fmla="*/ 190 w 395"/>
                <a:gd name="T59" fmla="*/ 491 h 650"/>
                <a:gd name="T60" fmla="*/ 193 w 395"/>
                <a:gd name="T61" fmla="*/ 531 h 650"/>
                <a:gd name="T62" fmla="*/ 195 w 395"/>
                <a:gd name="T63" fmla="*/ 547 h 650"/>
                <a:gd name="T64" fmla="*/ 213 w 395"/>
                <a:gd name="T65" fmla="*/ 566 h 650"/>
                <a:gd name="T66" fmla="*/ 197 w 395"/>
                <a:gd name="T67" fmla="*/ 603 h 650"/>
                <a:gd name="T68" fmla="*/ 190 w 395"/>
                <a:gd name="T69" fmla="*/ 621 h 650"/>
                <a:gd name="T70" fmla="*/ 182 w 395"/>
                <a:gd name="T71" fmla="*/ 641 h 650"/>
                <a:gd name="T72" fmla="*/ 143 w 395"/>
                <a:gd name="T73" fmla="*/ 638 h 650"/>
                <a:gd name="T74" fmla="*/ 78 w 395"/>
                <a:gd name="T75" fmla="*/ 619 h 650"/>
                <a:gd name="T76" fmla="*/ 58 w 395"/>
                <a:gd name="T77" fmla="*/ 605 h 650"/>
                <a:gd name="T78" fmla="*/ 35 w 395"/>
                <a:gd name="T79" fmla="*/ 601 h 650"/>
                <a:gd name="T80" fmla="*/ 0 w 395"/>
                <a:gd name="T81" fmla="*/ 549 h 650"/>
                <a:gd name="T82" fmla="*/ 19 w 395"/>
                <a:gd name="T83" fmla="*/ 524 h 650"/>
                <a:gd name="T84" fmla="*/ 62 w 395"/>
                <a:gd name="T85" fmla="*/ 494 h 650"/>
                <a:gd name="T86" fmla="*/ 161 w 395"/>
                <a:gd name="T87" fmla="*/ 350 h 650"/>
                <a:gd name="T88" fmla="*/ 186 w 395"/>
                <a:gd name="T89" fmla="*/ 239 h 650"/>
                <a:gd name="T90" fmla="*/ 169 w 395"/>
                <a:gd name="T91" fmla="*/ 19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650">
                  <a:moveTo>
                    <a:pt x="169" y="197"/>
                  </a:moveTo>
                  <a:lnTo>
                    <a:pt x="167" y="174"/>
                  </a:lnTo>
                  <a:lnTo>
                    <a:pt x="161" y="171"/>
                  </a:lnTo>
                  <a:lnTo>
                    <a:pt x="156" y="177"/>
                  </a:lnTo>
                  <a:lnTo>
                    <a:pt x="150" y="173"/>
                  </a:lnTo>
                  <a:lnTo>
                    <a:pt x="161" y="131"/>
                  </a:lnTo>
                  <a:lnTo>
                    <a:pt x="169" y="124"/>
                  </a:lnTo>
                  <a:lnTo>
                    <a:pt x="169" y="93"/>
                  </a:lnTo>
                  <a:lnTo>
                    <a:pt x="174" y="87"/>
                  </a:lnTo>
                  <a:lnTo>
                    <a:pt x="200" y="66"/>
                  </a:lnTo>
                  <a:lnTo>
                    <a:pt x="220" y="57"/>
                  </a:lnTo>
                  <a:lnTo>
                    <a:pt x="241" y="62"/>
                  </a:lnTo>
                  <a:lnTo>
                    <a:pt x="293" y="36"/>
                  </a:lnTo>
                  <a:lnTo>
                    <a:pt x="301" y="24"/>
                  </a:lnTo>
                  <a:lnTo>
                    <a:pt x="318" y="15"/>
                  </a:lnTo>
                  <a:lnTo>
                    <a:pt x="342" y="13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392" y="14"/>
                  </a:lnTo>
                  <a:lnTo>
                    <a:pt x="388" y="23"/>
                  </a:lnTo>
                  <a:lnTo>
                    <a:pt x="395" y="37"/>
                  </a:lnTo>
                  <a:lnTo>
                    <a:pt x="385" y="43"/>
                  </a:lnTo>
                  <a:lnTo>
                    <a:pt x="366" y="41"/>
                  </a:lnTo>
                  <a:lnTo>
                    <a:pt x="356" y="49"/>
                  </a:lnTo>
                  <a:lnTo>
                    <a:pt x="352" y="70"/>
                  </a:lnTo>
                  <a:lnTo>
                    <a:pt x="362" y="89"/>
                  </a:lnTo>
                  <a:lnTo>
                    <a:pt x="350" y="106"/>
                  </a:lnTo>
                  <a:lnTo>
                    <a:pt x="318" y="105"/>
                  </a:lnTo>
                  <a:lnTo>
                    <a:pt x="303" y="115"/>
                  </a:lnTo>
                  <a:lnTo>
                    <a:pt x="293" y="141"/>
                  </a:lnTo>
                  <a:lnTo>
                    <a:pt x="271" y="157"/>
                  </a:lnTo>
                  <a:lnTo>
                    <a:pt x="261" y="147"/>
                  </a:lnTo>
                  <a:lnTo>
                    <a:pt x="252" y="145"/>
                  </a:lnTo>
                  <a:lnTo>
                    <a:pt x="255" y="135"/>
                  </a:lnTo>
                  <a:lnTo>
                    <a:pt x="249" y="135"/>
                  </a:lnTo>
                  <a:lnTo>
                    <a:pt x="222" y="174"/>
                  </a:lnTo>
                  <a:lnTo>
                    <a:pt x="232" y="178"/>
                  </a:lnTo>
                  <a:lnTo>
                    <a:pt x="229" y="188"/>
                  </a:lnTo>
                  <a:lnTo>
                    <a:pt x="220" y="191"/>
                  </a:lnTo>
                  <a:lnTo>
                    <a:pt x="222" y="198"/>
                  </a:lnTo>
                  <a:lnTo>
                    <a:pt x="218" y="206"/>
                  </a:lnTo>
                  <a:lnTo>
                    <a:pt x="228" y="207"/>
                  </a:lnTo>
                  <a:lnTo>
                    <a:pt x="238" y="197"/>
                  </a:lnTo>
                  <a:lnTo>
                    <a:pt x="258" y="217"/>
                  </a:lnTo>
                  <a:lnTo>
                    <a:pt x="271" y="206"/>
                  </a:lnTo>
                  <a:lnTo>
                    <a:pt x="275" y="193"/>
                  </a:lnTo>
                  <a:lnTo>
                    <a:pt x="285" y="19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4" y="255"/>
                  </a:lnTo>
                  <a:lnTo>
                    <a:pt x="251" y="259"/>
                  </a:lnTo>
                  <a:lnTo>
                    <a:pt x="225" y="283"/>
                  </a:lnTo>
                  <a:lnTo>
                    <a:pt x="215" y="347"/>
                  </a:lnTo>
                  <a:lnTo>
                    <a:pt x="205" y="358"/>
                  </a:lnTo>
                  <a:lnTo>
                    <a:pt x="202" y="376"/>
                  </a:lnTo>
                  <a:lnTo>
                    <a:pt x="206" y="384"/>
                  </a:lnTo>
                  <a:lnTo>
                    <a:pt x="192" y="406"/>
                  </a:lnTo>
                  <a:lnTo>
                    <a:pt x="196" y="426"/>
                  </a:lnTo>
                  <a:lnTo>
                    <a:pt x="203" y="438"/>
                  </a:lnTo>
                  <a:lnTo>
                    <a:pt x="190" y="491"/>
                  </a:lnTo>
                  <a:lnTo>
                    <a:pt x="199" y="524"/>
                  </a:lnTo>
                  <a:lnTo>
                    <a:pt x="193" y="531"/>
                  </a:lnTo>
                  <a:lnTo>
                    <a:pt x="195" y="547"/>
                  </a:lnTo>
                  <a:lnTo>
                    <a:pt x="195" y="547"/>
                  </a:lnTo>
                  <a:lnTo>
                    <a:pt x="200" y="559"/>
                  </a:lnTo>
                  <a:lnTo>
                    <a:pt x="213" y="566"/>
                  </a:lnTo>
                  <a:lnTo>
                    <a:pt x="215" y="573"/>
                  </a:lnTo>
                  <a:lnTo>
                    <a:pt x="197" y="603"/>
                  </a:lnTo>
                  <a:lnTo>
                    <a:pt x="186" y="608"/>
                  </a:lnTo>
                  <a:lnTo>
                    <a:pt x="190" y="621"/>
                  </a:lnTo>
                  <a:lnTo>
                    <a:pt x="182" y="641"/>
                  </a:lnTo>
                  <a:lnTo>
                    <a:pt x="182" y="641"/>
                  </a:lnTo>
                  <a:lnTo>
                    <a:pt x="147" y="650"/>
                  </a:lnTo>
                  <a:lnTo>
                    <a:pt x="143" y="638"/>
                  </a:lnTo>
                  <a:lnTo>
                    <a:pt x="110" y="612"/>
                  </a:lnTo>
                  <a:lnTo>
                    <a:pt x="78" y="619"/>
                  </a:lnTo>
                  <a:lnTo>
                    <a:pt x="69" y="618"/>
                  </a:lnTo>
                  <a:lnTo>
                    <a:pt x="58" y="605"/>
                  </a:lnTo>
                  <a:lnTo>
                    <a:pt x="42" y="606"/>
                  </a:lnTo>
                  <a:lnTo>
                    <a:pt x="35" y="601"/>
                  </a:lnTo>
                  <a:lnTo>
                    <a:pt x="30" y="577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19" y="524"/>
                  </a:lnTo>
                  <a:lnTo>
                    <a:pt x="36" y="518"/>
                  </a:lnTo>
                  <a:lnTo>
                    <a:pt x="62" y="494"/>
                  </a:lnTo>
                  <a:lnTo>
                    <a:pt x="141" y="384"/>
                  </a:lnTo>
                  <a:lnTo>
                    <a:pt x="161" y="350"/>
                  </a:lnTo>
                  <a:lnTo>
                    <a:pt x="186" y="281"/>
                  </a:lnTo>
                  <a:lnTo>
                    <a:pt x="186" y="239"/>
                  </a:lnTo>
                  <a:lnTo>
                    <a:pt x="169" y="213"/>
                  </a:lnTo>
                  <a:lnTo>
                    <a:pt x="169" y="19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14922818" y="2952462"/>
              <a:ext cx="266700" cy="411163"/>
            </a:xfrm>
            <a:custGeom>
              <a:avLst/>
              <a:gdLst>
                <a:gd name="T0" fmla="*/ 453 w 502"/>
                <a:gd name="T1" fmla="*/ 543 h 778"/>
                <a:gd name="T2" fmla="*/ 455 w 502"/>
                <a:gd name="T3" fmla="*/ 552 h 778"/>
                <a:gd name="T4" fmla="*/ 430 w 502"/>
                <a:gd name="T5" fmla="*/ 571 h 778"/>
                <a:gd name="T6" fmla="*/ 448 w 502"/>
                <a:gd name="T7" fmla="*/ 581 h 778"/>
                <a:gd name="T8" fmla="*/ 424 w 502"/>
                <a:gd name="T9" fmla="*/ 594 h 778"/>
                <a:gd name="T10" fmla="*/ 434 w 502"/>
                <a:gd name="T11" fmla="*/ 623 h 778"/>
                <a:gd name="T12" fmla="*/ 432 w 502"/>
                <a:gd name="T13" fmla="*/ 636 h 778"/>
                <a:gd name="T14" fmla="*/ 419 w 502"/>
                <a:gd name="T15" fmla="*/ 654 h 778"/>
                <a:gd name="T16" fmla="*/ 383 w 502"/>
                <a:gd name="T17" fmla="*/ 649 h 778"/>
                <a:gd name="T18" fmla="*/ 379 w 502"/>
                <a:gd name="T19" fmla="*/ 646 h 778"/>
                <a:gd name="T20" fmla="*/ 379 w 502"/>
                <a:gd name="T21" fmla="*/ 670 h 778"/>
                <a:gd name="T22" fmla="*/ 359 w 502"/>
                <a:gd name="T23" fmla="*/ 676 h 778"/>
                <a:gd name="T24" fmla="*/ 343 w 502"/>
                <a:gd name="T25" fmla="*/ 665 h 778"/>
                <a:gd name="T26" fmla="*/ 326 w 502"/>
                <a:gd name="T27" fmla="*/ 669 h 778"/>
                <a:gd name="T28" fmla="*/ 297 w 502"/>
                <a:gd name="T29" fmla="*/ 708 h 778"/>
                <a:gd name="T30" fmla="*/ 277 w 502"/>
                <a:gd name="T31" fmla="*/ 765 h 778"/>
                <a:gd name="T32" fmla="*/ 213 w 502"/>
                <a:gd name="T33" fmla="*/ 776 h 778"/>
                <a:gd name="T34" fmla="*/ 164 w 502"/>
                <a:gd name="T35" fmla="*/ 741 h 778"/>
                <a:gd name="T36" fmla="*/ 157 w 502"/>
                <a:gd name="T37" fmla="*/ 718 h 778"/>
                <a:gd name="T38" fmla="*/ 82 w 502"/>
                <a:gd name="T39" fmla="*/ 699 h 778"/>
                <a:gd name="T40" fmla="*/ 43 w 502"/>
                <a:gd name="T41" fmla="*/ 686 h 778"/>
                <a:gd name="T42" fmla="*/ 53 w 502"/>
                <a:gd name="T43" fmla="*/ 633 h 778"/>
                <a:gd name="T44" fmla="*/ 36 w 502"/>
                <a:gd name="T45" fmla="*/ 604 h 778"/>
                <a:gd name="T46" fmla="*/ 39 w 502"/>
                <a:gd name="T47" fmla="*/ 577 h 778"/>
                <a:gd name="T48" fmla="*/ 16 w 502"/>
                <a:gd name="T49" fmla="*/ 531 h 778"/>
                <a:gd name="T50" fmla="*/ 0 w 502"/>
                <a:gd name="T51" fmla="*/ 489 h 778"/>
                <a:gd name="T52" fmla="*/ 9 w 502"/>
                <a:gd name="T53" fmla="*/ 461 h 778"/>
                <a:gd name="T54" fmla="*/ 27 w 502"/>
                <a:gd name="T55" fmla="*/ 408 h 778"/>
                <a:gd name="T56" fmla="*/ 51 w 502"/>
                <a:gd name="T57" fmla="*/ 391 h 778"/>
                <a:gd name="T58" fmla="*/ 45 w 502"/>
                <a:gd name="T59" fmla="*/ 329 h 778"/>
                <a:gd name="T60" fmla="*/ 46 w 502"/>
                <a:gd name="T61" fmla="*/ 288 h 778"/>
                <a:gd name="T62" fmla="*/ 69 w 502"/>
                <a:gd name="T63" fmla="*/ 270 h 778"/>
                <a:gd name="T64" fmla="*/ 69 w 502"/>
                <a:gd name="T65" fmla="*/ 173 h 778"/>
                <a:gd name="T66" fmla="*/ 74 w 502"/>
                <a:gd name="T67" fmla="*/ 128 h 778"/>
                <a:gd name="T68" fmla="*/ 107 w 502"/>
                <a:gd name="T69" fmla="*/ 94 h 778"/>
                <a:gd name="T70" fmla="*/ 131 w 502"/>
                <a:gd name="T71" fmla="*/ 107 h 778"/>
                <a:gd name="T72" fmla="*/ 159 w 502"/>
                <a:gd name="T73" fmla="*/ 79 h 778"/>
                <a:gd name="T74" fmla="*/ 235 w 502"/>
                <a:gd name="T75" fmla="*/ 36 h 778"/>
                <a:gd name="T76" fmla="*/ 290 w 502"/>
                <a:gd name="T77" fmla="*/ 35 h 778"/>
                <a:gd name="T78" fmla="*/ 330 w 502"/>
                <a:gd name="T79" fmla="*/ 20 h 778"/>
                <a:gd name="T80" fmla="*/ 365 w 502"/>
                <a:gd name="T81" fmla="*/ 0 h 778"/>
                <a:gd name="T82" fmla="*/ 399 w 502"/>
                <a:gd name="T83" fmla="*/ 118 h 778"/>
                <a:gd name="T84" fmla="*/ 430 w 502"/>
                <a:gd name="T85" fmla="*/ 146 h 778"/>
                <a:gd name="T86" fmla="*/ 417 w 502"/>
                <a:gd name="T87" fmla="*/ 173 h 778"/>
                <a:gd name="T88" fmla="*/ 441 w 502"/>
                <a:gd name="T89" fmla="*/ 200 h 778"/>
                <a:gd name="T90" fmla="*/ 454 w 502"/>
                <a:gd name="T91" fmla="*/ 244 h 778"/>
                <a:gd name="T92" fmla="*/ 464 w 502"/>
                <a:gd name="T93" fmla="*/ 350 h 778"/>
                <a:gd name="T94" fmla="*/ 461 w 502"/>
                <a:gd name="T95" fmla="*/ 398 h 778"/>
                <a:gd name="T96" fmla="*/ 496 w 502"/>
                <a:gd name="T97" fmla="*/ 402 h 778"/>
                <a:gd name="T98" fmla="*/ 487 w 502"/>
                <a:gd name="T99" fmla="*/ 424 h 778"/>
                <a:gd name="T100" fmla="*/ 467 w 502"/>
                <a:gd name="T101" fmla="*/ 464 h 778"/>
                <a:gd name="T102" fmla="*/ 497 w 502"/>
                <a:gd name="T103" fmla="*/ 450 h 778"/>
                <a:gd name="T104" fmla="*/ 454 w 502"/>
                <a:gd name="T105" fmla="*/ 490 h 778"/>
                <a:gd name="T106" fmla="*/ 460 w 502"/>
                <a:gd name="T107" fmla="*/ 510 h 778"/>
                <a:gd name="T108" fmla="*/ 444 w 502"/>
                <a:gd name="T109" fmla="*/ 53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2" h="778">
                  <a:moveTo>
                    <a:pt x="444" y="532"/>
                  </a:moveTo>
                  <a:lnTo>
                    <a:pt x="451" y="535"/>
                  </a:lnTo>
                  <a:lnTo>
                    <a:pt x="453" y="543"/>
                  </a:lnTo>
                  <a:lnTo>
                    <a:pt x="437" y="542"/>
                  </a:lnTo>
                  <a:lnTo>
                    <a:pt x="447" y="552"/>
                  </a:lnTo>
                  <a:lnTo>
                    <a:pt x="455" y="552"/>
                  </a:lnTo>
                  <a:lnTo>
                    <a:pt x="461" y="564"/>
                  </a:lnTo>
                  <a:lnTo>
                    <a:pt x="443" y="572"/>
                  </a:lnTo>
                  <a:lnTo>
                    <a:pt x="430" y="571"/>
                  </a:lnTo>
                  <a:lnTo>
                    <a:pt x="430" y="578"/>
                  </a:lnTo>
                  <a:lnTo>
                    <a:pt x="438" y="582"/>
                  </a:lnTo>
                  <a:lnTo>
                    <a:pt x="448" y="581"/>
                  </a:lnTo>
                  <a:lnTo>
                    <a:pt x="448" y="585"/>
                  </a:lnTo>
                  <a:lnTo>
                    <a:pt x="437" y="594"/>
                  </a:lnTo>
                  <a:lnTo>
                    <a:pt x="424" y="594"/>
                  </a:lnTo>
                  <a:lnTo>
                    <a:pt x="419" y="598"/>
                  </a:lnTo>
                  <a:lnTo>
                    <a:pt x="450" y="617"/>
                  </a:lnTo>
                  <a:lnTo>
                    <a:pt x="434" y="623"/>
                  </a:lnTo>
                  <a:lnTo>
                    <a:pt x="411" y="613"/>
                  </a:lnTo>
                  <a:lnTo>
                    <a:pt x="415" y="630"/>
                  </a:lnTo>
                  <a:lnTo>
                    <a:pt x="432" y="636"/>
                  </a:lnTo>
                  <a:lnTo>
                    <a:pt x="411" y="639"/>
                  </a:lnTo>
                  <a:lnTo>
                    <a:pt x="424" y="649"/>
                  </a:lnTo>
                  <a:lnTo>
                    <a:pt x="419" y="654"/>
                  </a:lnTo>
                  <a:lnTo>
                    <a:pt x="399" y="653"/>
                  </a:lnTo>
                  <a:lnTo>
                    <a:pt x="391" y="657"/>
                  </a:lnTo>
                  <a:lnTo>
                    <a:pt x="383" y="649"/>
                  </a:lnTo>
                  <a:lnTo>
                    <a:pt x="385" y="639"/>
                  </a:lnTo>
                  <a:lnTo>
                    <a:pt x="378" y="636"/>
                  </a:lnTo>
                  <a:lnTo>
                    <a:pt x="379" y="646"/>
                  </a:lnTo>
                  <a:lnTo>
                    <a:pt x="373" y="654"/>
                  </a:lnTo>
                  <a:lnTo>
                    <a:pt x="386" y="669"/>
                  </a:lnTo>
                  <a:lnTo>
                    <a:pt x="379" y="670"/>
                  </a:lnTo>
                  <a:lnTo>
                    <a:pt x="381" y="688"/>
                  </a:lnTo>
                  <a:lnTo>
                    <a:pt x="372" y="693"/>
                  </a:lnTo>
                  <a:lnTo>
                    <a:pt x="359" y="676"/>
                  </a:lnTo>
                  <a:lnTo>
                    <a:pt x="363" y="666"/>
                  </a:lnTo>
                  <a:lnTo>
                    <a:pt x="360" y="663"/>
                  </a:lnTo>
                  <a:lnTo>
                    <a:pt x="343" y="665"/>
                  </a:lnTo>
                  <a:lnTo>
                    <a:pt x="346" y="678"/>
                  </a:lnTo>
                  <a:lnTo>
                    <a:pt x="346" y="678"/>
                  </a:lnTo>
                  <a:lnTo>
                    <a:pt x="326" y="669"/>
                  </a:lnTo>
                  <a:lnTo>
                    <a:pt x="300" y="667"/>
                  </a:lnTo>
                  <a:lnTo>
                    <a:pt x="296" y="676"/>
                  </a:lnTo>
                  <a:lnTo>
                    <a:pt x="297" y="708"/>
                  </a:lnTo>
                  <a:lnTo>
                    <a:pt x="284" y="721"/>
                  </a:lnTo>
                  <a:lnTo>
                    <a:pt x="287" y="729"/>
                  </a:lnTo>
                  <a:lnTo>
                    <a:pt x="277" y="765"/>
                  </a:lnTo>
                  <a:lnTo>
                    <a:pt x="234" y="747"/>
                  </a:lnTo>
                  <a:lnTo>
                    <a:pt x="218" y="763"/>
                  </a:lnTo>
                  <a:lnTo>
                    <a:pt x="213" y="776"/>
                  </a:lnTo>
                  <a:lnTo>
                    <a:pt x="205" y="778"/>
                  </a:lnTo>
                  <a:lnTo>
                    <a:pt x="173" y="760"/>
                  </a:lnTo>
                  <a:lnTo>
                    <a:pt x="164" y="741"/>
                  </a:lnTo>
                  <a:lnTo>
                    <a:pt x="174" y="731"/>
                  </a:lnTo>
                  <a:lnTo>
                    <a:pt x="170" y="722"/>
                  </a:lnTo>
                  <a:lnTo>
                    <a:pt x="157" y="718"/>
                  </a:lnTo>
                  <a:lnTo>
                    <a:pt x="118" y="722"/>
                  </a:lnTo>
                  <a:lnTo>
                    <a:pt x="108" y="708"/>
                  </a:lnTo>
                  <a:lnTo>
                    <a:pt x="82" y="699"/>
                  </a:lnTo>
                  <a:lnTo>
                    <a:pt x="59" y="683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2" y="665"/>
                  </a:lnTo>
                  <a:lnTo>
                    <a:pt x="55" y="640"/>
                  </a:lnTo>
                  <a:lnTo>
                    <a:pt x="53" y="633"/>
                  </a:lnTo>
                  <a:lnTo>
                    <a:pt x="36" y="626"/>
                  </a:lnTo>
                  <a:lnTo>
                    <a:pt x="40" y="608"/>
                  </a:lnTo>
                  <a:lnTo>
                    <a:pt x="36" y="604"/>
                  </a:lnTo>
                  <a:lnTo>
                    <a:pt x="45" y="590"/>
                  </a:lnTo>
                  <a:lnTo>
                    <a:pt x="55" y="584"/>
                  </a:lnTo>
                  <a:lnTo>
                    <a:pt x="39" y="577"/>
                  </a:lnTo>
                  <a:lnTo>
                    <a:pt x="46" y="558"/>
                  </a:lnTo>
                  <a:lnTo>
                    <a:pt x="26" y="543"/>
                  </a:lnTo>
                  <a:lnTo>
                    <a:pt x="16" y="531"/>
                  </a:lnTo>
                  <a:lnTo>
                    <a:pt x="19" y="513"/>
                  </a:lnTo>
                  <a:lnTo>
                    <a:pt x="7" y="490"/>
                  </a:lnTo>
                  <a:lnTo>
                    <a:pt x="0" y="489"/>
                  </a:lnTo>
                  <a:lnTo>
                    <a:pt x="2" y="477"/>
                  </a:lnTo>
                  <a:lnTo>
                    <a:pt x="10" y="476"/>
                  </a:lnTo>
                  <a:lnTo>
                    <a:pt x="9" y="461"/>
                  </a:lnTo>
                  <a:lnTo>
                    <a:pt x="23" y="445"/>
                  </a:lnTo>
                  <a:lnTo>
                    <a:pt x="30" y="421"/>
                  </a:lnTo>
                  <a:lnTo>
                    <a:pt x="27" y="408"/>
                  </a:lnTo>
                  <a:lnTo>
                    <a:pt x="35" y="407"/>
                  </a:lnTo>
                  <a:lnTo>
                    <a:pt x="45" y="391"/>
                  </a:lnTo>
                  <a:lnTo>
                    <a:pt x="51" y="391"/>
                  </a:lnTo>
                  <a:lnTo>
                    <a:pt x="59" y="369"/>
                  </a:lnTo>
                  <a:lnTo>
                    <a:pt x="58" y="350"/>
                  </a:lnTo>
                  <a:lnTo>
                    <a:pt x="45" y="329"/>
                  </a:lnTo>
                  <a:lnTo>
                    <a:pt x="52" y="327"/>
                  </a:lnTo>
                  <a:lnTo>
                    <a:pt x="66" y="300"/>
                  </a:lnTo>
                  <a:lnTo>
                    <a:pt x="46" y="288"/>
                  </a:lnTo>
                  <a:lnTo>
                    <a:pt x="46" y="270"/>
                  </a:lnTo>
                  <a:lnTo>
                    <a:pt x="61" y="261"/>
                  </a:lnTo>
                  <a:lnTo>
                    <a:pt x="69" y="270"/>
                  </a:lnTo>
                  <a:lnTo>
                    <a:pt x="79" y="267"/>
                  </a:lnTo>
                  <a:lnTo>
                    <a:pt x="68" y="222"/>
                  </a:lnTo>
                  <a:lnTo>
                    <a:pt x="69" y="173"/>
                  </a:lnTo>
                  <a:lnTo>
                    <a:pt x="78" y="164"/>
                  </a:lnTo>
                  <a:lnTo>
                    <a:pt x="81" y="137"/>
                  </a:lnTo>
                  <a:lnTo>
                    <a:pt x="74" y="128"/>
                  </a:lnTo>
                  <a:lnTo>
                    <a:pt x="88" y="108"/>
                  </a:lnTo>
                  <a:lnTo>
                    <a:pt x="100" y="10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15" y="105"/>
                  </a:lnTo>
                  <a:lnTo>
                    <a:pt x="131" y="107"/>
                  </a:lnTo>
                  <a:lnTo>
                    <a:pt x="150" y="92"/>
                  </a:lnTo>
                  <a:lnTo>
                    <a:pt x="159" y="92"/>
                  </a:lnTo>
                  <a:lnTo>
                    <a:pt x="159" y="79"/>
                  </a:lnTo>
                  <a:lnTo>
                    <a:pt x="172" y="69"/>
                  </a:lnTo>
                  <a:lnTo>
                    <a:pt x="199" y="64"/>
                  </a:lnTo>
                  <a:lnTo>
                    <a:pt x="235" y="36"/>
                  </a:lnTo>
                  <a:lnTo>
                    <a:pt x="247" y="55"/>
                  </a:lnTo>
                  <a:lnTo>
                    <a:pt x="278" y="36"/>
                  </a:lnTo>
                  <a:lnTo>
                    <a:pt x="290" y="35"/>
                  </a:lnTo>
                  <a:lnTo>
                    <a:pt x="313" y="48"/>
                  </a:lnTo>
                  <a:lnTo>
                    <a:pt x="329" y="36"/>
                  </a:lnTo>
                  <a:lnTo>
                    <a:pt x="330" y="20"/>
                  </a:lnTo>
                  <a:lnTo>
                    <a:pt x="356" y="9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89" y="36"/>
                  </a:lnTo>
                  <a:lnTo>
                    <a:pt x="417" y="98"/>
                  </a:lnTo>
                  <a:lnTo>
                    <a:pt x="399" y="118"/>
                  </a:lnTo>
                  <a:lnTo>
                    <a:pt x="424" y="128"/>
                  </a:lnTo>
                  <a:lnTo>
                    <a:pt x="432" y="140"/>
                  </a:lnTo>
                  <a:lnTo>
                    <a:pt x="430" y="146"/>
                  </a:lnTo>
                  <a:lnTo>
                    <a:pt x="421" y="146"/>
                  </a:lnTo>
                  <a:lnTo>
                    <a:pt x="415" y="154"/>
                  </a:lnTo>
                  <a:lnTo>
                    <a:pt x="417" y="173"/>
                  </a:lnTo>
                  <a:lnTo>
                    <a:pt x="422" y="182"/>
                  </a:lnTo>
                  <a:lnTo>
                    <a:pt x="432" y="185"/>
                  </a:lnTo>
                  <a:lnTo>
                    <a:pt x="441" y="200"/>
                  </a:lnTo>
                  <a:lnTo>
                    <a:pt x="453" y="202"/>
                  </a:lnTo>
                  <a:lnTo>
                    <a:pt x="460" y="215"/>
                  </a:lnTo>
                  <a:lnTo>
                    <a:pt x="454" y="244"/>
                  </a:lnTo>
                  <a:lnTo>
                    <a:pt x="467" y="265"/>
                  </a:lnTo>
                  <a:lnTo>
                    <a:pt x="471" y="320"/>
                  </a:lnTo>
                  <a:lnTo>
                    <a:pt x="464" y="350"/>
                  </a:lnTo>
                  <a:lnTo>
                    <a:pt x="473" y="352"/>
                  </a:lnTo>
                  <a:lnTo>
                    <a:pt x="457" y="398"/>
                  </a:lnTo>
                  <a:lnTo>
                    <a:pt x="461" y="398"/>
                  </a:lnTo>
                  <a:lnTo>
                    <a:pt x="486" y="365"/>
                  </a:lnTo>
                  <a:lnTo>
                    <a:pt x="486" y="401"/>
                  </a:lnTo>
                  <a:lnTo>
                    <a:pt x="496" y="402"/>
                  </a:lnTo>
                  <a:lnTo>
                    <a:pt x="502" y="415"/>
                  </a:lnTo>
                  <a:lnTo>
                    <a:pt x="499" y="422"/>
                  </a:lnTo>
                  <a:lnTo>
                    <a:pt x="487" y="424"/>
                  </a:lnTo>
                  <a:lnTo>
                    <a:pt x="473" y="444"/>
                  </a:lnTo>
                  <a:lnTo>
                    <a:pt x="460" y="448"/>
                  </a:lnTo>
                  <a:lnTo>
                    <a:pt x="467" y="464"/>
                  </a:lnTo>
                  <a:lnTo>
                    <a:pt x="489" y="444"/>
                  </a:lnTo>
                  <a:lnTo>
                    <a:pt x="494" y="444"/>
                  </a:lnTo>
                  <a:lnTo>
                    <a:pt x="497" y="450"/>
                  </a:lnTo>
                  <a:lnTo>
                    <a:pt x="490" y="474"/>
                  </a:lnTo>
                  <a:lnTo>
                    <a:pt x="470" y="479"/>
                  </a:lnTo>
                  <a:lnTo>
                    <a:pt x="454" y="490"/>
                  </a:lnTo>
                  <a:lnTo>
                    <a:pt x="440" y="512"/>
                  </a:lnTo>
                  <a:lnTo>
                    <a:pt x="445" y="518"/>
                  </a:lnTo>
                  <a:lnTo>
                    <a:pt x="460" y="510"/>
                  </a:lnTo>
                  <a:lnTo>
                    <a:pt x="467" y="519"/>
                  </a:lnTo>
                  <a:lnTo>
                    <a:pt x="437" y="525"/>
                  </a:lnTo>
                  <a:lnTo>
                    <a:pt x="444" y="53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13413105" y="4495512"/>
              <a:ext cx="317500" cy="260350"/>
            </a:xfrm>
            <a:custGeom>
              <a:avLst/>
              <a:gdLst>
                <a:gd name="T0" fmla="*/ 170 w 599"/>
                <a:gd name="T1" fmla="*/ 362 h 490"/>
                <a:gd name="T2" fmla="*/ 141 w 599"/>
                <a:gd name="T3" fmla="*/ 363 h 490"/>
                <a:gd name="T4" fmla="*/ 138 w 599"/>
                <a:gd name="T5" fmla="*/ 422 h 490"/>
                <a:gd name="T6" fmla="*/ 118 w 599"/>
                <a:gd name="T7" fmla="*/ 451 h 490"/>
                <a:gd name="T8" fmla="*/ 142 w 599"/>
                <a:gd name="T9" fmla="*/ 489 h 490"/>
                <a:gd name="T10" fmla="*/ 106 w 599"/>
                <a:gd name="T11" fmla="*/ 463 h 490"/>
                <a:gd name="T12" fmla="*/ 86 w 599"/>
                <a:gd name="T13" fmla="*/ 461 h 490"/>
                <a:gd name="T14" fmla="*/ 54 w 599"/>
                <a:gd name="T15" fmla="*/ 473 h 490"/>
                <a:gd name="T16" fmla="*/ 33 w 599"/>
                <a:gd name="T17" fmla="*/ 457 h 490"/>
                <a:gd name="T18" fmla="*/ 2 w 599"/>
                <a:gd name="T19" fmla="*/ 458 h 490"/>
                <a:gd name="T20" fmla="*/ 14 w 599"/>
                <a:gd name="T21" fmla="*/ 434 h 490"/>
                <a:gd name="T22" fmla="*/ 30 w 599"/>
                <a:gd name="T23" fmla="*/ 404 h 490"/>
                <a:gd name="T24" fmla="*/ 15 w 599"/>
                <a:gd name="T25" fmla="*/ 398 h 490"/>
                <a:gd name="T26" fmla="*/ 23 w 599"/>
                <a:gd name="T27" fmla="*/ 372 h 490"/>
                <a:gd name="T28" fmla="*/ 18 w 599"/>
                <a:gd name="T29" fmla="*/ 333 h 490"/>
                <a:gd name="T30" fmla="*/ 0 w 599"/>
                <a:gd name="T31" fmla="*/ 303 h 490"/>
                <a:gd name="T32" fmla="*/ 24 w 599"/>
                <a:gd name="T33" fmla="*/ 317 h 490"/>
                <a:gd name="T34" fmla="*/ 43 w 599"/>
                <a:gd name="T35" fmla="*/ 291 h 490"/>
                <a:gd name="T36" fmla="*/ 63 w 599"/>
                <a:gd name="T37" fmla="*/ 258 h 490"/>
                <a:gd name="T38" fmla="*/ 100 w 599"/>
                <a:gd name="T39" fmla="*/ 238 h 490"/>
                <a:gd name="T40" fmla="*/ 88 w 599"/>
                <a:gd name="T41" fmla="*/ 218 h 490"/>
                <a:gd name="T42" fmla="*/ 80 w 599"/>
                <a:gd name="T43" fmla="*/ 172 h 490"/>
                <a:gd name="T44" fmla="*/ 141 w 599"/>
                <a:gd name="T45" fmla="*/ 170 h 490"/>
                <a:gd name="T46" fmla="*/ 152 w 599"/>
                <a:gd name="T47" fmla="*/ 130 h 490"/>
                <a:gd name="T48" fmla="*/ 178 w 599"/>
                <a:gd name="T49" fmla="*/ 91 h 490"/>
                <a:gd name="T50" fmla="*/ 193 w 599"/>
                <a:gd name="T51" fmla="*/ 63 h 490"/>
                <a:gd name="T52" fmla="*/ 214 w 599"/>
                <a:gd name="T53" fmla="*/ 43 h 490"/>
                <a:gd name="T54" fmla="*/ 234 w 599"/>
                <a:gd name="T55" fmla="*/ 22 h 490"/>
                <a:gd name="T56" fmla="*/ 330 w 599"/>
                <a:gd name="T57" fmla="*/ 2 h 490"/>
                <a:gd name="T58" fmla="*/ 351 w 599"/>
                <a:gd name="T59" fmla="*/ 0 h 490"/>
                <a:gd name="T60" fmla="*/ 370 w 599"/>
                <a:gd name="T61" fmla="*/ 0 h 490"/>
                <a:gd name="T62" fmla="*/ 402 w 599"/>
                <a:gd name="T63" fmla="*/ 19 h 490"/>
                <a:gd name="T64" fmla="*/ 446 w 599"/>
                <a:gd name="T65" fmla="*/ 33 h 490"/>
                <a:gd name="T66" fmla="*/ 471 w 599"/>
                <a:gd name="T67" fmla="*/ 35 h 490"/>
                <a:gd name="T68" fmla="*/ 485 w 599"/>
                <a:gd name="T69" fmla="*/ 17 h 490"/>
                <a:gd name="T70" fmla="*/ 503 w 599"/>
                <a:gd name="T71" fmla="*/ 23 h 490"/>
                <a:gd name="T72" fmla="*/ 514 w 599"/>
                <a:gd name="T73" fmla="*/ 82 h 490"/>
                <a:gd name="T74" fmla="*/ 553 w 599"/>
                <a:gd name="T75" fmla="*/ 97 h 490"/>
                <a:gd name="T76" fmla="*/ 547 w 599"/>
                <a:gd name="T77" fmla="*/ 115 h 490"/>
                <a:gd name="T78" fmla="*/ 599 w 599"/>
                <a:gd name="T79" fmla="*/ 141 h 490"/>
                <a:gd name="T80" fmla="*/ 565 w 599"/>
                <a:gd name="T81" fmla="*/ 205 h 490"/>
                <a:gd name="T82" fmla="*/ 540 w 599"/>
                <a:gd name="T83" fmla="*/ 248 h 490"/>
                <a:gd name="T84" fmla="*/ 527 w 599"/>
                <a:gd name="T85" fmla="*/ 235 h 490"/>
                <a:gd name="T86" fmla="*/ 501 w 599"/>
                <a:gd name="T87" fmla="*/ 197 h 490"/>
                <a:gd name="T88" fmla="*/ 467 w 599"/>
                <a:gd name="T89" fmla="*/ 166 h 490"/>
                <a:gd name="T90" fmla="*/ 400 w 599"/>
                <a:gd name="T91" fmla="*/ 146 h 490"/>
                <a:gd name="T92" fmla="*/ 340 w 599"/>
                <a:gd name="T93" fmla="*/ 163 h 490"/>
                <a:gd name="T94" fmla="*/ 298 w 599"/>
                <a:gd name="T95" fmla="*/ 196 h 490"/>
                <a:gd name="T96" fmla="*/ 247 w 599"/>
                <a:gd name="T97" fmla="*/ 222 h 490"/>
                <a:gd name="T98" fmla="*/ 227 w 599"/>
                <a:gd name="T99" fmla="*/ 218 h 490"/>
                <a:gd name="T100" fmla="*/ 223 w 599"/>
                <a:gd name="T101" fmla="*/ 234 h 490"/>
                <a:gd name="T102" fmla="*/ 222 w 599"/>
                <a:gd name="T103" fmla="*/ 257 h 490"/>
                <a:gd name="T104" fmla="*/ 229 w 599"/>
                <a:gd name="T105" fmla="*/ 264 h 490"/>
                <a:gd name="T106" fmla="*/ 226 w 599"/>
                <a:gd name="T107" fmla="*/ 277 h 490"/>
                <a:gd name="T108" fmla="*/ 214 w 599"/>
                <a:gd name="T109" fmla="*/ 307 h 490"/>
                <a:gd name="T110" fmla="*/ 209 w 599"/>
                <a:gd name="T111" fmla="*/ 303 h 490"/>
                <a:gd name="T112" fmla="*/ 174 w 599"/>
                <a:gd name="T113" fmla="*/ 34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90">
                  <a:moveTo>
                    <a:pt x="174" y="343"/>
                  </a:moveTo>
                  <a:lnTo>
                    <a:pt x="170" y="362"/>
                  </a:lnTo>
                  <a:lnTo>
                    <a:pt x="151" y="356"/>
                  </a:lnTo>
                  <a:lnTo>
                    <a:pt x="141" y="363"/>
                  </a:lnTo>
                  <a:lnTo>
                    <a:pt x="132" y="392"/>
                  </a:lnTo>
                  <a:lnTo>
                    <a:pt x="138" y="422"/>
                  </a:lnTo>
                  <a:lnTo>
                    <a:pt x="118" y="431"/>
                  </a:lnTo>
                  <a:lnTo>
                    <a:pt x="118" y="451"/>
                  </a:lnTo>
                  <a:lnTo>
                    <a:pt x="137" y="461"/>
                  </a:lnTo>
                  <a:lnTo>
                    <a:pt x="142" y="489"/>
                  </a:lnTo>
                  <a:lnTo>
                    <a:pt x="137" y="490"/>
                  </a:lnTo>
                  <a:lnTo>
                    <a:pt x="106" y="463"/>
                  </a:lnTo>
                  <a:lnTo>
                    <a:pt x="92" y="461"/>
                  </a:lnTo>
                  <a:lnTo>
                    <a:pt x="86" y="461"/>
                  </a:lnTo>
                  <a:lnTo>
                    <a:pt x="64" y="480"/>
                  </a:lnTo>
                  <a:lnTo>
                    <a:pt x="54" y="473"/>
                  </a:lnTo>
                  <a:lnTo>
                    <a:pt x="49" y="477"/>
                  </a:lnTo>
                  <a:lnTo>
                    <a:pt x="33" y="457"/>
                  </a:lnTo>
                  <a:lnTo>
                    <a:pt x="4" y="473"/>
                  </a:lnTo>
                  <a:lnTo>
                    <a:pt x="2" y="458"/>
                  </a:lnTo>
                  <a:lnTo>
                    <a:pt x="14" y="440"/>
                  </a:lnTo>
                  <a:lnTo>
                    <a:pt x="14" y="434"/>
                  </a:lnTo>
                  <a:lnTo>
                    <a:pt x="34" y="411"/>
                  </a:lnTo>
                  <a:lnTo>
                    <a:pt x="30" y="404"/>
                  </a:lnTo>
                  <a:lnTo>
                    <a:pt x="15" y="405"/>
                  </a:lnTo>
                  <a:lnTo>
                    <a:pt x="15" y="398"/>
                  </a:lnTo>
                  <a:lnTo>
                    <a:pt x="23" y="396"/>
                  </a:lnTo>
                  <a:lnTo>
                    <a:pt x="23" y="372"/>
                  </a:lnTo>
                  <a:lnTo>
                    <a:pt x="14" y="350"/>
                  </a:lnTo>
                  <a:lnTo>
                    <a:pt x="18" y="333"/>
                  </a:lnTo>
                  <a:lnTo>
                    <a:pt x="4" y="317"/>
                  </a:lnTo>
                  <a:lnTo>
                    <a:pt x="0" y="303"/>
                  </a:lnTo>
                  <a:lnTo>
                    <a:pt x="5" y="295"/>
                  </a:lnTo>
                  <a:lnTo>
                    <a:pt x="24" y="317"/>
                  </a:lnTo>
                  <a:lnTo>
                    <a:pt x="27" y="316"/>
                  </a:lnTo>
                  <a:lnTo>
                    <a:pt x="43" y="291"/>
                  </a:lnTo>
                  <a:lnTo>
                    <a:pt x="54" y="287"/>
                  </a:lnTo>
                  <a:lnTo>
                    <a:pt x="63" y="258"/>
                  </a:lnTo>
                  <a:lnTo>
                    <a:pt x="85" y="249"/>
                  </a:lnTo>
                  <a:lnTo>
                    <a:pt x="100" y="238"/>
                  </a:lnTo>
                  <a:lnTo>
                    <a:pt x="99" y="228"/>
                  </a:lnTo>
                  <a:lnTo>
                    <a:pt x="88" y="218"/>
                  </a:lnTo>
                  <a:lnTo>
                    <a:pt x="67" y="179"/>
                  </a:lnTo>
                  <a:lnTo>
                    <a:pt x="80" y="172"/>
                  </a:lnTo>
                  <a:lnTo>
                    <a:pt x="119" y="176"/>
                  </a:lnTo>
                  <a:lnTo>
                    <a:pt x="141" y="170"/>
                  </a:lnTo>
                  <a:lnTo>
                    <a:pt x="158" y="144"/>
                  </a:lnTo>
                  <a:lnTo>
                    <a:pt x="152" y="130"/>
                  </a:lnTo>
                  <a:lnTo>
                    <a:pt x="164" y="97"/>
                  </a:lnTo>
                  <a:lnTo>
                    <a:pt x="178" y="91"/>
                  </a:lnTo>
                  <a:lnTo>
                    <a:pt x="180" y="81"/>
                  </a:lnTo>
                  <a:lnTo>
                    <a:pt x="193" y="63"/>
                  </a:lnTo>
                  <a:lnTo>
                    <a:pt x="204" y="38"/>
                  </a:lnTo>
                  <a:lnTo>
                    <a:pt x="214" y="43"/>
                  </a:lnTo>
                  <a:lnTo>
                    <a:pt x="224" y="40"/>
                  </a:lnTo>
                  <a:lnTo>
                    <a:pt x="234" y="22"/>
                  </a:lnTo>
                  <a:lnTo>
                    <a:pt x="312" y="23"/>
                  </a:lnTo>
                  <a:lnTo>
                    <a:pt x="330" y="2"/>
                  </a:lnTo>
                  <a:lnTo>
                    <a:pt x="343" y="6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7" y="10"/>
                  </a:lnTo>
                  <a:lnTo>
                    <a:pt x="402" y="19"/>
                  </a:lnTo>
                  <a:lnTo>
                    <a:pt x="433" y="16"/>
                  </a:lnTo>
                  <a:lnTo>
                    <a:pt x="446" y="33"/>
                  </a:lnTo>
                  <a:lnTo>
                    <a:pt x="459" y="39"/>
                  </a:lnTo>
                  <a:lnTo>
                    <a:pt x="471" y="35"/>
                  </a:lnTo>
                  <a:lnTo>
                    <a:pt x="478" y="20"/>
                  </a:lnTo>
                  <a:lnTo>
                    <a:pt x="485" y="17"/>
                  </a:lnTo>
                  <a:lnTo>
                    <a:pt x="490" y="26"/>
                  </a:lnTo>
                  <a:lnTo>
                    <a:pt x="503" y="23"/>
                  </a:lnTo>
                  <a:lnTo>
                    <a:pt x="511" y="46"/>
                  </a:lnTo>
                  <a:lnTo>
                    <a:pt x="514" y="82"/>
                  </a:lnTo>
                  <a:lnTo>
                    <a:pt x="549" y="82"/>
                  </a:lnTo>
                  <a:lnTo>
                    <a:pt x="553" y="97"/>
                  </a:lnTo>
                  <a:lnTo>
                    <a:pt x="544" y="107"/>
                  </a:lnTo>
                  <a:lnTo>
                    <a:pt x="547" y="115"/>
                  </a:lnTo>
                  <a:lnTo>
                    <a:pt x="560" y="137"/>
                  </a:lnTo>
                  <a:lnTo>
                    <a:pt x="599" y="141"/>
                  </a:lnTo>
                  <a:lnTo>
                    <a:pt x="599" y="141"/>
                  </a:lnTo>
                  <a:lnTo>
                    <a:pt x="565" y="205"/>
                  </a:lnTo>
                  <a:lnTo>
                    <a:pt x="553" y="270"/>
                  </a:lnTo>
                  <a:lnTo>
                    <a:pt x="540" y="248"/>
                  </a:lnTo>
                  <a:lnTo>
                    <a:pt x="528" y="248"/>
                  </a:lnTo>
                  <a:lnTo>
                    <a:pt x="527" y="235"/>
                  </a:lnTo>
                  <a:lnTo>
                    <a:pt x="508" y="216"/>
                  </a:lnTo>
                  <a:lnTo>
                    <a:pt x="501" y="197"/>
                  </a:lnTo>
                  <a:lnTo>
                    <a:pt x="475" y="186"/>
                  </a:lnTo>
                  <a:lnTo>
                    <a:pt x="467" y="166"/>
                  </a:lnTo>
                  <a:lnTo>
                    <a:pt x="409" y="156"/>
                  </a:lnTo>
                  <a:lnTo>
                    <a:pt x="400" y="146"/>
                  </a:lnTo>
                  <a:lnTo>
                    <a:pt x="344" y="154"/>
                  </a:lnTo>
                  <a:lnTo>
                    <a:pt x="340" y="163"/>
                  </a:lnTo>
                  <a:lnTo>
                    <a:pt x="296" y="185"/>
                  </a:lnTo>
                  <a:lnTo>
                    <a:pt x="298" y="196"/>
                  </a:lnTo>
                  <a:lnTo>
                    <a:pt x="258" y="203"/>
                  </a:lnTo>
                  <a:lnTo>
                    <a:pt x="247" y="222"/>
                  </a:lnTo>
                  <a:lnTo>
                    <a:pt x="243" y="212"/>
                  </a:lnTo>
                  <a:lnTo>
                    <a:pt x="227" y="218"/>
                  </a:lnTo>
                  <a:lnTo>
                    <a:pt x="229" y="229"/>
                  </a:lnTo>
                  <a:lnTo>
                    <a:pt x="223" y="234"/>
                  </a:lnTo>
                  <a:lnTo>
                    <a:pt x="227" y="242"/>
                  </a:lnTo>
                  <a:lnTo>
                    <a:pt x="222" y="257"/>
                  </a:lnTo>
                  <a:lnTo>
                    <a:pt x="227" y="254"/>
                  </a:lnTo>
                  <a:lnTo>
                    <a:pt x="229" y="264"/>
                  </a:lnTo>
                  <a:lnTo>
                    <a:pt x="223" y="267"/>
                  </a:lnTo>
                  <a:lnTo>
                    <a:pt x="226" y="277"/>
                  </a:lnTo>
                  <a:lnTo>
                    <a:pt x="210" y="294"/>
                  </a:lnTo>
                  <a:lnTo>
                    <a:pt x="214" y="307"/>
                  </a:lnTo>
                  <a:lnTo>
                    <a:pt x="210" y="310"/>
                  </a:lnTo>
                  <a:lnTo>
                    <a:pt x="209" y="303"/>
                  </a:lnTo>
                  <a:lnTo>
                    <a:pt x="201" y="304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13592493" y="4378037"/>
              <a:ext cx="163513" cy="88900"/>
            </a:xfrm>
            <a:custGeom>
              <a:avLst/>
              <a:gdLst>
                <a:gd name="T0" fmla="*/ 72 w 310"/>
                <a:gd name="T1" fmla="*/ 47 h 167"/>
                <a:gd name="T2" fmla="*/ 111 w 310"/>
                <a:gd name="T3" fmla="*/ 26 h 167"/>
                <a:gd name="T4" fmla="*/ 114 w 310"/>
                <a:gd name="T5" fmla="*/ 8 h 167"/>
                <a:gd name="T6" fmla="*/ 152 w 310"/>
                <a:gd name="T7" fmla="*/ 20 h 167"/>
                <a:gd name="T8" fmla="*/ 182 w 310"/>
                <a:gd name="T9" fmla="*/ 21 h 167"/>
                <a:gd name="T10" fmla="*/ 201 w 310"/>
                <a:gd name="T11" fmla="*/ 0 h 167"/>
                <a:gd name="T12" fmla="*/ 211 w 310"/>
                <a:gd name="T13" fmla="*/ 7 h 167"/>
                <a:gd name="T14" fmla="*/ 206 w 310"/>
                <a:gd name="T15" fmla="*/ 24 h 167"/>
                <a:gd name="T16" fmla="*/ 209 w 310"/>
                <a:gd name="T17" fmla="*/ 31 h 167"/>
                <a:gd name="T18" fmla="*/ 216 w 310"/>
                <a:gd name="T19" fmla="*/ 31 h 167"/>
                <a:gd name="T20" fmla="*/ 219 w 310"/>
                <a:gd name="T21" fmla="*/ 24 h 167"/>
                <a:gd name="T22" fmla="*/ 227 w 310"/>
                <a:gd name="T23" fmla="*/ 23 h 167"/>
                <a:gd name="T24" fmla="*/ 247 w 310"/>
                <a:gd name="T25" fmla="*/ 27 h 167"/>
                <a:gd name="T26" fmla="*/ 247 w 310"/>
                <a:gd name="T27" fmla="*/ 34 h 167"/>
                <a:gd name="T28" fmla="*/ 239 w 310"/>
                <a:gd name="T29" fmla="*/ 40 h 167"/>
                <a:gd name="T30" fmla="*/ 242 w 310"/>
                <a:gd name="T31" fmla="*/ 49 h 167"/>
                <a:gd name="T32" fmla="*/ 264 w 310"/>
                <a:gd name="T33" fmla="*/ 53 h 167"/>
                <a:gd name="T34" fmla="*/ 278 w 310"/>
                <a:gd name="T35" fmla="*/ 65 h 167"/>
                <a:gd name="T36" fmla="*/ 286 w 310"/>
                <a:gd name="T37" fmla="*/ 63 h 167"/>
                <a:gd name="T38" fmla="*/ 310 w 310"/>
                <a:gd name="T39" fmla="*/ 83 h 167"/>
                <a:gd name="T40" fmla="*/ 310 w 310"/>
                <a:gd name="T41" fmla="*/ 83 h 167"/>
                <a:gd name="T42" fmla="*/ 307 w 310"/>
                <a:gd name="T43" fmla="*/ 101 h 167"/>
                <a:gd name="T44" fmla="*/ 300 w 310"/>
                <a:gd name="T45" fmla="*/ 103 h 167"/>
                <a:gd name="T46" fmla="*/ 280 w 310"/>
                <a:gd name="T47" fmla="*/ 93 h 167"/>
                <a:gd name="T48" fmla="*/ 274 w 310"/>
                <a:gd name="T49" fmla="*/ 99 h 167"/>
                <a:gd name="T50" fmla="*/ 245 w 310"/>
                <a:gd name="T51" fmla="*/ 95 h 167"/>
                <a:gd name="T52" fmla="*/ 215 w 310"/>
                <a:gd name="T53" fmla="*/ 98 h 167"/>
                <a:gd name="T54" fmla="*/ 202 w 310"/>
                <a:gd name="T55" fmla="*/ 108 h 167"/>
                <a:gd name="T56" fmla="*/ 202 w 310"/>
                <a:gd name="T57" fmla="*/ 115 h 167"/>
                <a:gd name="T58" fmla="*/ 196 w 310"/>
                <a:gd name="T59" fmla="*/ 122 h 167"/>
                <a:gd name="T60" fmla="*/ 175 w 310"/>
                <a:gd name="T61" fmla="*/ 124 h 167"/>
                <a:gd name="T62" fmla="*/ 153 w 310"/>
                <a:gd name="T63" fmla="*/ 141 h 167"/>
                <a:gd name="T64" fmla="*/ 144 w 310"/>
                <a:gd name="T65" fmla="*/ 141 h 167"/>
                <a:gd name="T66" fmla="*/ 130 w 310"/>
                <a:gd name="T67" fmla="*/ 124 h 167"/>
                <a:gd name="T68" fmla="*/ 104 w 310"/>
                <a:gd name="T69" fmla="*/ 128 h 167"/>
                <a:gd name="T70" fmla="*/ 91 w 310"/>
                <a:gd name="T71" fmla="*/ 132 h 167"/>
                <a:gd name="T72" fmla="*/ 85 w 310"/>
                <a:gd name="T73" fmla="*/ 142 h 167"/>
                <a:gd name="T74" fmla="*/ 75 w 310"/>
                <a:gd name="T75" fmla="*/ 138 h 167"/>
                <a:gd name="T76" fmla="*/ 58 w 310"/>
                <a:gd name="T77" fmla="*/ 154 h 167"/>
                <a:gd name="T78" fmla="*/ 55 w 310"/>
                <a:gd name="T79" fmla="*/ 163 h 167"/>
                <a:gd name="T80" fmla="*/ 43 w 310"/>
                <a:gd name="T81" fmla="*/ 167 h 167"/>
                <a:gd name="T82" fmla="*/ 43 w 310"/>
                <a:gd name="T83" fmla="*/ 167 h 167"/>
                <a:gd name="T84" fmla="*/ 10 w 310"/>
                <a:gd name="T85" fmla="*/ 154 h 167"/>
                <a:gd name="T86" fmla="*/ 22 w 310"/>
                <a:gd name="T87" fmla="*/ 144 h 167"/>
                <a:gd name="T88" fmla="*/ 28 w 310"/>
                <a:gd name="T89" fmla="*/ 89 h 167"/>
                <a:gd name="T90" fmla="*/ 0 w 310"/>
                <a:gd name="T91" fmla="*/ 67 h 167"/>
                <a:gd name="T92" fmla="*/ 2 w 310"/>
                <a:gd name="T93" fmla="*/ 62 h 167"/>
                <a:gd name="T94" fmla="*/ 7 w 310"/>
                <a:gd name="T95" fmla="*/ 59 h 167"/>
                <a:gd name="T96" fmla="*/ 36 w 310"/>
                <a:gd name="T97" fmla="*/ 73 h 167"/>
                <a:gd name="T98" fmla="*/ 46 w 310"/>
                <a:gd name="T99" fmla="*/ 70 h 167"/>
                <a:gd name="T100" fmla="*/ 72 w 310"/>
                <a:gd name="T101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167">
                  <a:moveTo>
                    <a:pt x="72" y="47"/>
                  </a:moveTo>
                  <a:lnTo>
                    <a:pt x="111" y="26"/>
                  </a:lnTo>
                  <a:lnTo>
                    <a:pt x="114" y="8"/>
                  </a:lnTo>
                  <a:lnTo>
                    <a:pt x="152" y="20"/>
                  </a:lnTo>
                  <a:lnTo>
                    <a:pt x="182" y="21"/>
                  </a:lnTo>
                  <a:lnTo>
                    <a:pt x="201" y="0"/>
                  </a:lnTo>
                  <a:lnTo>
                    <a:pt x="211" y="7"/>
                  </a:lnTo>
                  <a:lnTo>
                    <a:pt x="206" y="24"/>
                  </a:lnTo>
                  <a:lnTo>
                    <a:pt x="209" y="31"/>
                  </a:lnTo>
                  <a:lnTo>
                    <a:pt x="216" y="31"/>
                  </a:lnTo>
                  <a:lnTo>
                    <a:pt x="219" y="24"/>
                  </a:lnTo>
                  <a:lnTo>
                    <a:pt x="227" y="23"/>
                  </a:lnTo>
                  <a:lnTo>
                    <a:pt x="247" y="27"/>
                  </a:lnTo>
                  <a:lnTo>
                    <a:pt x="247" y="34"/>
                  </a:lnTo>
                  <a:lnTo>
                    <a:pt x="239" y="40"/>
                  </a:lnTo>
                  <a:lnTo>
                    <a:pt x="242" y="49"/>
                  </a:lnTo>
                  <a:lnTo>
                    <a:pt x="264" y="53"/>
                  </a:lnTo>
                  <a:lnTo>
                    <a:pt x="278" y="65"/>
                  </a:lnTo>
                  <a:lnTo>
                    <a:pt x="286" y="6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07" y="101"/>
                  </a:lnTo>
                  <a:lnTo>
                    <a:pt x="300" y="103"/>
                  </a:lnTo>
                  <a:lnTo>
                    <a:pt x="280" y="93"/>
                  </a:lnTo>
                  <a:lnTo>
                    <a:pt x="274" y="99"/>
                  </a:lnTo>
                  <a:lnTo>
                    <a:pt x="245" y="95"/>
                  </a:lnTo>
                  <a:lnTo>
                    <a:pt x="215" y="98"/>
                  </a:lnTo>
                  <a:lnTo>
                    <a:pt x="202" y="108"/>
                  </a:lnTo>
                  <a:lnTo>
                    <a:pt x="202" y="115"/>
                  </a:lnTo>
                  <a:lnTo>
                    <a:pt x="196" y="122"/>
                  </a:lnTo>
                  <a:lnTo>
                    <a:pt x="175" y="124"/>
                  </a:lnTo>
                  <a:lnTo>
                    <a:pt x="153" y="141"/>
                  </a:lnTo>
                  <a:lnTo>
                    <a:pt x="144" y="141"/>
                  </a:lnTo>
                  <a:lnTo>
                    <a:pt x="130" y="124"/>
                  </a:lnTo>
                  <a:lnTo>
                    <a:pt x="104" y="128"/>
                  </a:lnTo>
                  <a:lnTo>
                    <a:pt x="91" y="132"/>
                  </a:lnTo>
                  <a:lnTo>
                    <a:pt x="85" y="142"/>
                  </a:lnTo>
                  <a:lnTo>
                    <a:pt x="75" y="138"/>
                  </a:lnTo>
                  <a:lnTo>
                    <a:pt x="58" y="154"/>
                  </a:lnTo>
                  <a:lnTo>
                    <a:pt x="55" y="163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10" y="154"/>
                  </a:lnTo>
                  <a:lnTo>
                    <a:pt x="22" y="144"/>
                  </a:lnTo>
                  <a:lnTo>
                    <a:pt x="28" y="89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7" y="59"/>
                  </a:lnTo>
                  <a:lnTo>
                    <a:pt x="36" y="73"/>
                  </a:lnTo>
                  <a:lnTo>
                    <a:pt x="46" y="70"/>
                  </a:lnTo>
                  <a:lnTo>
                    <a:pt x="72" y="4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3"/>
            <p:cNvSpPr>
              <a:spLocks noEditPoints="1"/>
            </p:cNvSpPr>
            <p:nvPr/>
          </p:nvSpPr>
          <p:spPr bwMode="auto">
            <a:xfrm>
              <a:off x="12914630" y="4649499"/>
              <a:ext cx="257175" cy="246063"/>
            </a:xfrm>
            <a:custGeom>
              <a:avLst/>
              <a:gdLst>
                <a:gd name="T0" fmla="*/ 245 w 486"/>
                <a:gd name="T1" fmla="*/ 438 h 463"/>
                <a:gd name="T2" fmla="*/ 218 w 486"/>
                <a:gd name="T3" fmla="*/ 437 h 463"/>
                <a:gd name="T4" fmla="*/ 176 w 486"/>
                <a:gd name="T5" fmla="*/ 454 h 463"/>
                <a:gd name="T6" fmla="*/ 141 w 486"/>
                <a:gd name="T7" fmla="*/ 435 h 463"/>
                <a:gd name="T8" fmla="*/ 163 w 486"/>
                <a:gd name="T9" fmla="*/ 395 h 463"/>
                <a:gd name="T10" fmla="*/ 213 w 486"/>
                <a:gd name="T11" fmla="*/ 301 h 463"/>
                <a:gd name="T12" fmla="*/ 218 w 486"/>
                <a:gd name="T13" fmla="*/ 293 h 463"/>
                <a:gd name="T14" fmla="*/ 248 w 486"/>
                <a:gd name="T15" fmla="*/ 235 h 463"/>
                <a:gd name="T16" fmla="*/ 176 w 486"/>
                <a:gd name="T17" fmla="*/ 242 h 463"/>
                <a:gd name="T18" fmla="*/ 225 w 486"/>
                <a:gd name="T19" fmla="*/ 175 h 463"/>
                <a:gd name="T20" fmla="*/ 200 w 486"/>
                <a:gd name="T21" fmla="*/ 144 h 463"/>
                <a:gd name="T22" fmla="*/ 166 w 486"/>
                <a:gd name="T23" fmla="*/ 87 h 463"/>
                <a:gd name="T24" fmla="*/ 193 w 486"/>
                <a:gd name="T25" fmla="*/ 79 h 463"/>
                <a:gd name="T26" fmla="*/ 247 w 486"/>
                <a:gd name="T27" fmla="*/ 36 h 463"/>
                <a:gd name="T28" fmla="*/ 274 w 486"/>
                <a:gd name="T29" fmla="*/ 17 h 463"/>
                <a:gd name="T30" fmla="*/ 313 w 486"/>
                <a:gd name="T31" fmla="*/ 38 h 463"/>
                <a:gd name="T32" fmla="*/ 340 w 486"/>
                <a:gd name="T33" fmla="*/ 59 h 463"/>
                <a:gd name="T34" fmla="*/ 365 w 486"/>
                <a:gd name="T35" fmla="*/ 72 h 463"/>
                <a:gd name="T36" fmla="*/ 362 w 486"/>
                <a:gd name="T37" fmla="*/ 23 h 463"/>
                <a:gd name="T38" fmla="*/ 408 w 486"/>
                <a:gd name="T39" fmla="*/ 4 h 463"/>
                <a:gd name="T40" fmla="*/ 445 w 486"/>
                <a:gd name="T41" fmla="*/ 59 h 463"/>
                <a:gd name="T42" fmla="*/ 486 w 486"/>
                <a:gd name="T43" fmla="*/ 153 h 463"/>
                <a:gd name="T44" fmla="*/ 453 w 486"/>
                <a:gd name="T45" fmla="*/ 173 h 463"/>
                <a:gd name="T46" fmla="*/ 431 w 486"/>
                <a:gd name="T47" fmla="*/ 218 h 463"/>
                <a:gd name="T48" fmla="*/ 409 w 486"/>
                <a:gd name="T49" fmla="*/ 254 h 463"/>
                <a:gd name="T50" fmla="*/ 383 w 486"/>
                <a:gd name="T51" fmla="*/ 268 h 463"/>
                <a:gd name="T52" fmla="*/ 376 w 486"/>
                <a:gd name="T53" fmla="*/ 317 h 463"/>
                <a:gd name="T54" fmla="*/ 395 w 486"/>
                <a:gd name="T55" fmla="*/ 352 h 463"/>
                <a:gd name="T56" fmla="*/ 388 w 486"/>
                <a:gd name="T57" fmla="*/ 382 h 463"/>
                <a:gd name="T58" fmla="*/ 408 w 486"/>
                <a:gd name="T59" fmla="*/ 434 h 463"/>
                <a:gd name="T60" fmla="*/ 359 w 486"/>
                <a:gd name="T61" fmla="*/ 451 h 463"/>
                <a:gd name="T62" fmla="*/ 319 w 486"/>
                <a:gd name="T63" fmla="*/ 460 h 463"/>
                <a:gd name="T64" fmla="*/ 172 w 486"/>
                <a:gd name="T65" fmla="*/ 281 h 463"/>
                <a:gd name="T66" fmla="*/ 163 w 486"/>
                <a:gd name="T67" fmla="*/ 320 h 463"/>
                <a:gd name="T68" fmla="*/ 117 w 486"/>
                <a:gd name="T69" fmla="*/ 333 h 463"/>
                <a:gd name="T70" fmla="*/ 91 w 486"/>
                <a:gd name="T71" fmla="*/ 324 h 463"/>
                <a:gd name="T72" fmla="*/ 94 w 486"/>
                <a:gd name="T73" fmla="*/ 346 h 463"/>
                <a:gd name="T74" fmla="*/ 48 w 486"/>
                <a:gd name="T75" fmla="*/ 404 h 463"/>
                <a:gd name="T76" fmla="*/ 22 w 486"/>
                <a:gd name="T77" fmla="*/ 437 h 463"/>
                <a:gd name="T78" fmla="*/ 0 w 486"/>
                <a:gd name="T79" fmla="*/ 398 h 463"/>
                <a:gd name="T80" fmla="*/ 4 w 486"/>
                <a:gd name="T81" fmla="*/ 349 h 463"/>
                <a:gd name="T82" fmla="*/ 53 w 486"/>
                <a:gd name="T83" fmla="*/ 274 h 463"/>
                <a:gd name="T84" fmla="*/ 81 w 486"/>
                <a:gd name="T85" fmla="*/ 293 h 463"/>
                <a:gd name="T86" fmla="*/ 125 w 486"/>
                <a:gd name="T87" fmla="*/ 283 h 463"/>
                <a:gd name="T88" fmla="*/ 163 w 486"/>
                <a:gd name="T89" fmla="*/ 283 h 463"/>
                <a:gd name="T90" fmla="*/ 79 w 486"/>
                <a:gd name="T91" fmla="*/ 388 h 463"/>
                <a:gd name="T92" fmla="*/ 79 w 486"/>
                <a:gd name="T93" fmla="*/ 440 h 463"/>
                <a:gd name="T94" fmla="*/ 53 w 486"/>
                <a:gd name="T95" fmla="*/ 434 h 463"/>
                <a:gd name="T96" fmla="*/ 71 w 486"/>
                <a:gd name="T97" fmla="*/ 411 h 463"/>
                <a:gd name="T98" fmla="*/ 157 w 486"/>
                <a:gd name="T99" fmla="*/ 270 h 463"/>
                <a:gd name="T100" fmla="*/ 176 w 486"/>
                <a:gd name="T101" fmla="*/ 25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6" h="463">
                  <a:moveTo>
                    <a:pt x="272" y="458"/>
                  </a:moveTo>
                  <a:lnTo>
                    <a:pt x="249" y="447"/>
                  </a:lnTo>
                  <a:lnTo>
                    <a:pt x="245" y="438"/>
                  </a:lnTo>
                  <a:lnTo>
                    <a:pt x="235" y="435"/>
                  </a:lnTo>
                  <a:lnTo>
                    <a:pt x="228" y="424"/>
                  </a:lnTo>
                  <a:lnTo>
                    <a:pt x="218" y="437"/>
                  </a:lnTo>
                  <a:lnTo>
                    <a:pt x="202" y="444"/>
                  </a:lnTo>
                  <a:lnTo>
                    <a:pt x="186" y="444"/>
                  </a:lnTo>
                  <a:lnTo>
                    <a:pt x="176" y="454"/>
                  </a:lnTo>
                  <a:lnTo>
                    <a:pt x="157" y="451"/>
                  </a:lnTo>
                  <a:lnTo>
                    <a:pt x="151" y="440"/>
                  </a:lnTo>
                  <a:lnTo>
                    <a:pt x="141" y="435"/>
                  </a:lnTo>
                  <a:lnTo>
                    <a:pt x="141" y="435"/>
                  </a:lnTo>
                  <a:lnTo>
                    <a:pt x="144" y="415"/>
                  </a:lnTo>
                  <a:lnTo>
                    <a:pt x="163" y="395"/>
                  </a:lnTo>
                  <a:lnTo>
                    <a:pt x="186" y="347"/>
                  </a:lnTo>
                  <a:lnTo>
                    <a:pt x="216" y="319"/>
                  </a:lnTo>
                  <a:lnTo>
                    <a:pt x="213" y="301"/>
                  </a:lnTo>
                  <a:lnTo>
                    <a:pt x="206" y="300"/>
                  </a:lnTo>
                  <a:lnTo>
                    <a:pt x="205" y="293"/>
                  </a:lnTo>
                  <a:lnTo>
                    <a:pt x="218" y="293"/>
                  </a:lnTo>
                  <a:lnTo>
                    <a:pt x="219" y="288"/>
                  </a:lnTo>
                  <a:lnTo>
                    <a:pt x="203" y="278"/>
                  </a:lnTo>
                  <a:lnTo>
                    <a:pt x="248" y="235"/>
                  </a:lnTo>
                  <a:lnTo>
                    <a:pt x="244" y="232"/>
                  </a:lnTo>
                  <a:lnTo>
                    <a:pt x="223" y="239"/>
                  </a:lnTo>
                  <a:lnTo>
                    <a:pt x="176" y="242"/>
                  </a:lnTo>
                  <a:lnTo>
                    <a:pt x="176" y="235"/>
                  </a:lnTo>
                  <a:lnTo>
                    <a:pt x="225" y="202"/>
                  </a:lnTo>
                  <a:lnTo>
                    <a:pt x="225" y="175"/>
                  </a:lnTo>
                  <a:lnTo>
                    <a:pt x="229" y="169"/>
                  </a:lnTo>
                  <a:lnTo>
                    <a:pt x="213" y="147"/>
                  </a:lnTo>
                  <a:lnTo>
                    <a:pt x="200" y="144"/>
                  </a:lnTo>
                  <a:lnTo>
                    <a:pt x="198" y="130"/>
                  </a:lnTo>
                  <a:lnTo>
                    <a:pt x="172" y="118"/>
                  </a:lnTo>
                  <a:lnTo>
                    <a:pt x="166" y="87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93" y="79"/>
                  </a:lnTo>
                  <a:lnTo>
                    <a:pt x="190" y="61"/>
                  </a:lnTo>
                  <a:lnTo>
                    <a:pt x="219" y="33"/>
                  </a:lnTo>
                  <a:lnTo>
                    <a:pt x="247" y="36"/>
                  </a:lnTo>
                  <a:lnTo>
                    <a:pt x="257" y="10"/>
                  </a:lnTo>
                  <a:lnTo>
                    <a:pt x="259" y="17"/>
                  </a:lnTo>
                  <a:lnTo>
                    <a:pt x="274" y="17"/>
                  </a:lnTo>
                  <a:lnTo>
                    <a:pt x="285" y="28"/>
                  </a:lnTo>
                  <a:lnTo>
                    <a:pt x="313" y="38"/>
                  </a:lnTo>
                  <a:lnTo>
                    <a:pt x="313" y="38"/>
                  </a:lnTo>
                  <a:lnTo>
                    <a:pt x="313" y="42"/>
                  </a:lnTo>
                  <a:lnTo>
                    <a:pt x="329" y="46"/>
                  </a:lnTo>
                  <a:lnTo>
                    <a:pt x="340" y="59"/>
                  </a:lnTo>
                  <a:lnTo>
                    <a:pt x="350" y="61"/>
                  </a:lnTo>
                  <a:lnTo>
                    <a:pt x="357" y="72"/>
                  </a:lnTo>
                  <a:lnTo>
                    <a:pt x="365" y="72"/>
                  </a:lnTo>
                  <a:lnTo>
                    <a:pt x="373" y="61"/>
                  </a:lnTo>
                  <a:lnTo>
                    <a:pt x="378" y="46"/>
                  </a:lnTo>
                  <a:lnTo>
                    <a:pt x="362" y="23"/>
                  </a:lnTo>
                  <a:lnTo>
                    <a:pt x="365" y="10"/>
                  </a:lnTo>
                  <a:lnTo>
                    <a:pt x="383" y="0"/>
                  </a:lnTo>
                  <a:lnTo>
                    <a:pt x="408" y="4"/>
                  </a:lnTo>
                  <a:lnTo>
                    <a:pt x="427" y="25"/>
                  </a:lnTo>
                  <a:lnTo>
                    <a:pt x="431" y="46"/>
                  </a:lnTo>
                  <a:lnTo>
                    <a:pt x="445" y="59"/>
                  </a:lnTo>
                  <a:lnTo>
                    <a:pt x="457" y="90"/>
                  </a:lnTo>
                  <a:lnTo>
                    <a:pt x="460" y="130"/>
                  </a:lnTo>
                  <a:lnTo>
                    <a:pt x="486" y="153"/>
                  </a:lnTo>
                  <a:lnTo>
                    <a:pt x="486" y="153"/>
                  </a:lnTo>
                  <a:lnTo>
                    <a:pt x="463" y="156"/>
                  </a:lnTo>
                  <a:lnTo>
                    <a:pt x="453" y="173"/>
                  </a:lnTo>
                  <a:lnTo>
                    <a:pt x="453" y="190"/>
                  </a:lnTo>
                  <a:lnTo>
                    <a:pt x="435" y="202"/>
                  </a:lnTo>
                  <a:lnTo>
                    <a:pt x="431" y="218"/>
                  </a:lnTo>
                  <a:lnTo>
                    <a:pt x="421" y="218"/>
                  </a:lnTo>
                  <a:lnTo>
                    <a:pt x="414" y="228"/>
                  </a:lnTo>
                  <a:lnTo>
                    <a:pt x="409" y="254"/>
                  </a:lnTo>
                  <a:lnTo>
                    <a:pt x="401" y="260"/>
                  </a:lnTo>
                  <a:lnTo>
                    <a:pt x="388" y="255"/>
                  </a:lnTo>
                  <a:lnTo>
                    <a:pt x="383" y="268"/>
                  </a:lnTo>
                  <a:lnTo>
                    <a:pt x="376" y="271"/>
                  </a:lnTo>
                  <a:lnTo>
                    <a:pt x="372" y="297"/>
                  </a:lnTo>
                  <a:lnTo>
                    <a:pt x="376" y="317"/>
                  </a:lnTo>
                  <a:lnTo>
                    <a:pt x="383" y="329"/>
                  </a:lnTo>
                  <a:lnTo>
                    <a:pt x="392" y="330"/>
                  </a:lnTo>
                  <a:lnTo>
                    <a:pt x="395" y="352"/>
                  </a:lnTo>
                  <a:lnTo>
                    <a:pt x="408" y="363"/>
                  </a:lnTo>
                  <a:lnTo>
                    <a:pt x="398" y="382"/>
                  </a:lnTo>
                  <a:lnTo>
                    <a:pt x="388" y="382"/>
                  </a:lnTo>
                  <a:lnTo>
                    <a:pt x="383" y="394"/>
                  </a:lnTo>
                  <a:lnTo>
                    <a:pt x="404" y="418"/>
                  </a:lnTo>
                  <a:lnTo>
                    <a:pt x="408" y="434"/>
                  </a:lnTo>
                  <a:lnTo>
                    <a:pt x="392" y="435"/>
                  </a:lnTo>
                  <a:lnTo>
                    <a:pt x="372" y="430"/>
                  </a:lnTo>
                  <a:lnTo>
                    <a:pt x="359" y="451"/>
                  </a:lnTo>
                  <a:lnTo>
                    <a:pt x="352" y="453"/>
                  </a:lnTo>
                  <a:lnTo>
                    <a:pt x="336" y="447"/>
                  </a:lnTo>
                  <a:lnTo>
                    <a:pt x="319" y="460"/>
                  </a:lnTo>
                  <a:lnTo>
                    <a:pt x="272" y="458"/>
                  </a:lnTo>
                  <a:close/>
                  <a:moveTo>
                    <a:pt x="163" y="283"/>
                  </a:moveTo>
                  <a:lnTo>
                    <a:pt x="172" y="281"/>
                  </a:lnTo>
                  <a:lnTo>
                    <a:pt x="169" y="304"/>
                  </a:lnTo>
                  <a:lnTo>
                    <a:pt x="159" y="319"/>
                  </a:lnTo>
                  <a:lnTo>
                    <a:pt x="163" y="320"/>
                  </a:lnTo>
                  <a:lnTo>
                    <a:pt x="153" y="335"/>
                  </a:lnTo>
                  <a:lnTo>
                    <a:pt x="138" y="342"/>
                  </a:lnTo>
                  <a:lnTo>
                    <a:pt x="117" y="333"/>
                  </a:lnTo>
                  <a:lnTo>
                    <a:pt x="101" y="335"/>
                  </a:lnTo>
                  <a:lnTo>
                    <a:pt x="100" y="327"/>
                  </a:lnTo>
                  <a:lnTo>
                    <a:pt x="91" y="324"/>
                  </a:lnTo>
                  <a:lnTo>
                    <a:pt x="84" y="332"/>
                  </a:lnTo>
                  <a:lnTo>
                    <a:pt x="92" y="339"/>
                  </a:lnTo>
                  <a:lnTo>
                    <a:pt x="94" y="346"/>
                  </a:lnTo>
                  <a:lnTo>
                    <a:pt x="85" y="365"/>
                  </a:lnTo>
                  <a:lnTo>
                    <a:pt x="52" y="389"/>
                  </a:lnTo>
                  <a:lnTo>
                    <a:pt x="48" y="404"/>
                  </a:lnTo>
                  <a:lnTo>
                    <a:pt x="29" y="417"/>
                  </a:lnTo>
                  <a:lnTo>
                    <a:pt x="30" y="434"/>
                  </a:lnTo>
                  <a:lnTo>
                    <a:pt x="22" y="437"/>
                  </a:lnTo>
                  <a:lnTo>
                    <a:pt x="9" y="417"/>
                  </a:lnTo>
                  <a:lnTo>
                    <a:pt x="14" y="402"/>
                  </a:lnTo>
                  <a:lnTo>
                    <a:pt x="0" y="398"/>
                  </a:lnTo>
                  <a:lnTo>
                    <a:pt x="13" y="372"/>
                  </a:lnTo>
                  <a:lnTo>
                    <a:pt x="4" y="362"/>
                  </a:lnTo>
                  <a:lnTo>
                    <a:pt x="4" y="349"/>
                  </a:lnTo>
                  <a:lnTo>
                    <a:pt x="26" y="306"/>
                  </a:lnTo>
                  <a:lnTo>
                    <a:pt x="29" y="286"/>
                  </a:lnTo>
                  <a:lnTo>
                    <a:pt x="53" y="274"/>
                  </a:lnTo>
                  <a:lnTo>
                    <a:pt x="79" y="271"/>
                  </a:lnTo>
                  <a:lnTo>
                    <a:pt x="84" y="275"/>
                  </a:lnTo>
                  <a:lnTo>
                    <a:pt x="81" y="293"/>
                  </a:lnTo>
                  <a:lnTo>
                    <a:pt x="85" y="311"/>
                  </a:lnTo>
                  <a:lnTo>
                    <a:pt x="115" y="296"/>
                  </a:lnTo>
                  <a:lnTo>
                    <a:pt x="125" y="283"/>
                  </a:lnTo>
                  <a:lnTo>
                    <a:pt x="141" y="278"/>
                  </a:lnTo>
                  <a:lnTo>
                    <a:pt x="151" y="286"/>
                  </a:lnTo>
                  <a:lnTo>
                    <a:pt x="163" y="283"/>
                  </a:lnTo>
                  <a:close/>
                  <a:moveTo>
                    <a:pt x="71" y="411"/>
                  </a:moveTo>
                  <a:lnTo>
                    <a:pt x="69" y="398"/>
                  </a:lnTo>
                  <a:lnTo>
                    <a:pt x="79" y="388"/>
                  </a:lnTo>
                  <a:lnTo>
                    <a:pt x="75" y="405"/>
                  </a:lnTo>
                  <a:lnTo>
                    <a:pt x="88" y="435"/>
                  </a:lnTo>
                  <a:lnTo>
                    <a:pt x="79" y="440"/>
                  </a:lnTo>
                  <a:lnTo>
                    <a:pt x="71" y="463"/>
                  </a:lnTo>
                  <a:lnTo>
                    <a:pt x="52" y="448"/>
                  </a:lnTo>
                  <a:lnTo>
                    <a:pt x="53" y="434"/>
                  </a:lnTo>
                  <a:lnTo>
                    <a:pt x="48" y="428"/>
                  </a:lnTo>
                  <a:lnTo>
                    <a:pt x="51" y="412"/>
                  </a:lnTo>
                  <a:lnTo>
                    <a:pt x="71" y="411"/>
                  </a:lnTo>
                  <a:close/>
                  <a:moveTo>
                    <a:pt x="173" y="268"/>
                  </a:moveTo>
                  <a:lnTo>
                    <a:pt x="163" y="273"/>
                  </a:lnTo>
                  <a:lnTo>
                    <a:pt x="157" y="270"/>
                  </a:lnTo>
                  <a:lnTo>
                    <a:pt x="153" y="254"/>
                  </a:lnTo>
                  <a:lnTo>
                    <a:pt x="170" y="238"/>
                  </a:lnTo>
                  <a:lnTo>
                    <a:pt x="176" y="254"/>
                  </a:lnTo>
                  <a:lnTo>
                    <a:pt x="170" y="261"/>
                  </a:lnTo>
                  <a:lnTo>
                    <a:pt x="173" y="26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14597380" y="4087524"/>
              <a:ext cx="158750" cy="122238"/>
            </a:xfrm>
            <a:custGeom>
              <a:avLst/>
              <a:gdLst>
                <a:gd name="T0" fmla="*/ 7 w 300"/>
                <a:gd name="T1" fmla="*/ 98 h 231"/>
                <a:gd name="T2" fmla="*/ 49 w 300"/>
                <a:gd name="T3" fmla="*/ 71 h 231"/>
                <a:gd name="T4" fmla="*/ 71 w 300"/>
                <a:gd name="T5" fmla="*/ 59 h 231"/>
                <a:gd name="T6" fmla="*/ 77 w 300"/>
                <a:gd name="T7" fmla="*/ 0 h 231"/>
                <a:gd name="T8" fmla="*/ 88 w 300"/>
                <a:gd name="T9" fmla="*/ 3 h 231"/>
                <a:gd name="T10" fmla="*/ 107 w 300"/>
                <a:gd name="T11" fmla="*/ 12 h 231"/>
                <a:gd name="T12" fmla="*/ 133 w 300"/>
                <a:gd name="T13" fmla="*/ 27 h 231"/>
                <a:gd name="T14" fmla="*/ 196 w 300"/>
                <a:gd name="T15" fmla="*/ 74 h 231"/>
                <a:gd name="T16" fmla="*/ 205 w 300"/>
                <a:gd name="T17" fmla="*/ 36 h 231"/>
                <a:gd name="T18" fmla="*/ 195 w 300"/>
                <a:gd name="T19" fmla="*/ 22 h 231"/>
                <a:gd name="T20" fmla="*/ 218 w 300"/>
                <a:gd name="T21" fmla="*/ 13 h 231"/>
                <a:gd name="T22" fmla="*/ 271 w 300"/>
                <a:gd name="T23" fmla="*/ 49 h 231"/>
                <a:gd name="T24" fmla="*/ 280 w 300"/>
                <a:gd name="T25" fmla="*/ 59 h 231"/>
                <a:gd name="T26" fmla="*/ 291 w 300"/>
                <a:gd name="T27" fmla="*/ 56 h 231"/>
                <a:gd name="T28" fmla="*/ 293 w 300"/>
                <a:gd name="T29" fmla="*/ 56 h 231"/>
                <a:gd name="T30" fmla="*/ 293 w 300"/>
                <a:gd name="T31" fmla="*/ 56 h 231"/>
                <a:gd name="T32" fmla="*/ 293 w 300"/>
                <a:gd name="T33" fmla="*/ 56 h 231"/>
                <a:gd name="T34" fmla="*/ 300 w 300"/>
                <a:gd name="T35" fmla="*/ 69 h 231"/>
                <a:gd name="T36" fmla="*/ 260 w 300"/>
                <a:gd name="T37" fmla="*/ 82 h 231"/>
                <a:gd name="T38" fmla="*/ 260 w 300"/>
                <a:gd name="T39" fmla="*/ 98 h 231"/>
                <a:gd name="T40" fmla="*/ 274 w 300"/>
                <a:gd name="T41" fmla="*/ 101 h 231"/>
                <a:gd name="T42" fmla="*/ 261 w 300"/>
                <a:gd name="T43" fmla="*/ 112 h 231"/>
                <a:gd name="T44" fmla="*/ 250 w 300"/>
                <a:gd name="T45" fmla="*/ 121 h 231"/>
                <a:gd name="T46" fmla="*/ 264 w 300"/>
                <a:gd name="T47" fmla="*/ 148 h 231"/>
                <a:gd name="T48" fmla="*/ 276 w 300"/>
                <a:gd name="T49" fmla="*/ 176 h 231"/>
                <a:gd name="T50" fmla="*/ 287 w 300"/>
                <a:gd name="T51" fmla="*/ 199 h 231"/>
                <a:gd name="T52" fmla="*/ 263 w 300"/>
                <a:gd name="T53" fmla="*/ 210 h 231"/>
                <a:gd name="T54" fmla="*/ 270 w 300"/>
                <a:gd name="T55" fmla="*/ 222 h 231"/>
                <a:gd name="T56" fmla="*/ 245 w 300"/>
                <a:gd name="T57" fmla="*/ 229 h 231"/>
                <a:gd name="T58" fmla="*/ 242 w 300"/>
                <a:gd name="T59" fmla="*/ 187 h 231"/>
                <a:gd name="T60" fmla="*/ 232 w 300"/>
                <a:gd name="T61" fmla="*/ 163 h 231"/>
                <a:gd name="T62" fmla="*/ 141 w 300"/>
                <a:gd name="T63" fmla="*/ 159 h 231"/>
                <a:gd name="T64" fmla="*/ 82 w 300"/>
                <a:gd name="T65" fmla="*/ 187 h 231"/>
                <a:gd name="T66" fmla="*/ 68 w 300"/>
                <a:gd name="T67" fmla="*/ 231 h 231"/>
                <a:gd name="T68" fmla="*/ 41 w 300"/>
                <a:gd name="T69" fmla="*/ 228 h 231"/>
                <a:gd name="T70" fmla="*/ 26 w 300"/>
                <a:gd name="T71" fmla="*/ 205 h 231"/>
                <a:gd name="T72" fmla="*/ 32 w 300"/>
                <a:gd name="T73" fmla="*/ 167 h 231"/>
                <a:gd name="T74" fmla="*/ 31 w 300"/>
                <a:gd name="T75" fmla="*/ 123 h 231"/>
                <a:gd name="T76" fmla="*/ 0 w 300"/>
                <a:gd name="T77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31">
                  <a:moveTo>
                    <a:pt x="0" y="118"/>
                  </a:moveTo>
                  <a:lnTo>
                    <a:pt x="7" y="98"/>
                  </a:lnTo>
                  <a:lnTo>
                    <a:pt x="41" y="82"/>
                  </a:lnTo>
                  <a:lnTo>
                    <a:pt x="49" y="71"/>
                  </a:lnTo>
                  <a:lnTo>
                    <a:pt x="61" y="69"/>
                  </a:lnTo>
                  <a:lnTo>
                    <a:pt x="71" y="59"/>
                  </a:lnTo>
                  <a:lnTo>
                    <a:pt x="77" y="4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95" y="13"/>
                  </a:lnTo>
                  <a:lnTo>
                    <a:pt x="107" y="12"/>
                  </a:lnTo>
                  <a:lnTo>
                    <a:pt x="117" y="30"/>
                  </a:lnTo>
                  <a:lnTo>
                    <a:pt x="133" y="27"/>
                  </a:lnTo>
                  <a:lnTo>
                    <a:pt x="172" y="39"/>
                  </a:lnTo>
                  <a:lnTo>
                    <a:pt x="196" y="74"/>
                  </a:lnTo>
                  <a:lnTo>
                    <a:pt x="202" y="74"/>
                  </a:lnTo>
                  <a:lnTo>
                    <a:pt x="205" y="36"/>
                  </a:lnTo>
                  <a:lnTo>
                    <a:pt x="190" y="26"/>
                  </a:lnTo>
                  <a:lnTo>
                    <a:pt x="195" y="22"/>
                  </a:lnTo>
                  <a:lnTo>
                    <a:pt x="203" y="30"/>
                  </a:lnTo>
                  <a:lnTo>
                    <a:pt x="218" y="13"/>
                  </a:lnTo>
                  <a:lnTo>
                    <a:pt x="265" y="36"/>
                  </a:lnTo>
                  <a:lnTo>
                    <a:pt x="271" y="49"/>
                  </a:lnTo>
                  <a:lnTo>
                    <a:pt x="280" y="52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91" y="56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300" y="69"/>
                  </a:lnTo>
                  <a:lnTo>
                    <a:pt x="274" y="84"/>
                  </a:lnTo>
                  <a:lnTo>
                    <a:pt x="260" y="82"/>
                  </a:lnTo>
                  <a:lnTo>
                    <a:pt x="252" y="89"/>
                  </a:lnTo>
                  <a:lnTo>
                    <a:pt x="260" y="98"/>
                  </a:lnTo>
                  <a:lnTo>
                    <a:pt x="267" y="95"/>
                  </a:lnTo>
                  <a:lnTo>
                    <a:pt x="274" y="101"/>
                  </a:lnTo>
                  <a:lnTo>
                    <a:pt x="267" y="117"/>
                  </a:lnTo>
                  <a:lnTo>
                    <a:pt x="261" y="112"/>
                  </a:lnTo>
                  <a:lnTo>
                    <a:pt x="252" y="114"/>
                  </a:lnTo>
                  <a:lnTo>
                    <a:pt x="250" y="121"/>
                  </a:lnTo>
                  <a:lnTo>
                    <a:pt x="260" y="125"/>
                  </a:lnTo>
                  <a:lnTo>
                    <a:pt x="264" y="148"/>
                  </a:lnTo>
                  <a:lnTo>
                    <a:pt x="258" y="161"/>
                  </a:lnTo>
                  <a:lnTo>
                    <a:pt x="276" y="176"/>
                  </a:lnTo>
                  <a:lnTo>
                    <a:pt x="294" y="180"/>
                  </a:lnTo>
                  <a:lnTo>
                    <a:pt x="287" y="199"/>
                  </a:lnTo>
                  <a:lnTo>
                    <a:pt x="274" y="200"/>
                  </a:lnTo>
                  <a:lnTo>
                    <a:pt x="263" y="210"/>
                  </a:lnTo>
                  <a:lnTo>
                    <a:pt x="264" y="221"/>
                  </a:lnTo>
                  <a:lnTo>
                    <a:pt x="270" y="222"/>
                  </a:lnTo>
                  <a:lnTo>
                    <a:pt x="270" y="231"/>
                  </a:lnTo>
                  <a:lnTo>
                    <a:pt x="245" y="229"/>
                  </a:lnTo>
                  <a:lnTo>
                    <a:pt x="248" y="209"/>
                  </a:lnTo>
                  <a:lnTo>
                    <a:pt x="242" y="187"/>
                  </a:lnTo>
                  <a:lnTo>
                    <a:pt x="231" y="174"/>
                  </a:lnTo>
                  <a:lnTo>
                    <a:pt x="232" y="163"/>
                  </a:lnTo>
                  <a:lnTo>
                    <a:pt x="186" y="153"/>
                  </a:lnTo>
                  <a:lnTo>
                    <a:pt x="141" y="159"/>
                  </a:lnTo>
                  <a:lnTo>
                    <a:pt x="104" y="170"/>
                  </a:lnTo>
                  <a:lnTo>
                    <a:pt x="82" y="187"/>
                  </a:lnTo>
                  <a:lnTo>
                    <a:pt x="80" y="225"/>
                  </a:lnTo>
                  <a:lnTo>
                    <a:pt x="68" y="231"/>
                  </a:lnTo>
                  <a:lnTo>
                    <a:pt x="68" y="231"/>
                  </a:lnTo>
                  <a:lnTo>
                    <a:pt x="41" y="228"/>
                  </a:lnTo>
                  <a:lnTo>
                    <a:pt x="39" y="215"/>
                  </a:lnTo>
                  <a:lnTo>
                    <a:pt x="26" y="205"/>
                  </a:lnTo>
                  <a:lnTo>
                    <a:pt x="22" y="179"/>
                  </a:lnTo>
                  <a:lnTo>
                    <a:pt x="32" y="167"/>
                  </a:lnTo>
                  <a:lnTo>
                    <a:pt x="36" y="150"/>
                  </a:lnTo>
                  <a:lnTo>
                    <a:pt x="31" y="123"/>
                  </a:lnTo>
                  <a:lnTo>
                    <a:pt x="28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25"/>
            <p:cNvSpPr>
              <a:spLocks noEditPoints="1"/>
            </p:cNvSpPr>
            <p:nvPr/>
          </p:nvSpPr>
          <p:spPr bwMode="auto">
            <a:xfrm>
              <a:off x="12857480" y="4874924"/>
              <a:ext cx="290513" cy="427038"/>
            </a:xfrm>
            <a:custGeom>
              <a:avLst/>
              <a:gdLst>
                <a:gd name="T0" fmla="*/ 236 w 549"/>
                <a:gd name="T1" fmla="*/ 220 h 808"/>
                <a:gd name="T2" fmla="*/ 184 w 549"/>
                <a:gd name="T3" fmla="*/ 69 h 808"/>
                <a:gd name="T4" fmla="*/ 200 w 549"/>
                <a:gd name="T5" fmla="*/ 21 h 808"/>
                <a:gd name="T6" fmla="*/ 249 w 549"/>
                <a:gd name="T7" fmla="*/ 11 h 808"/>
                <a:gd name="T8" fmla="*/ 284 w 549"/>
                <a:gd name="T9" fmla="*/ 30 h 808"/>
                <a:gd name="T10" fmla="*/ 336 w 549"/>
                <a:gd name="T11" fmla="*/ 0 h 808"/>
                <a:gd name="T12" fmla="*/ 380 w 549"/>
                <a:gd name="T13" fmla="*/ 34 h 808"/>
                <a:gd name="T14" fmla="*/ 398 w 549"/>
                <a:gd name="T15" fmla="*/ 72 h 808"/>
                <a:gd name="T16" fmla="*/ 437 w 549"/>
                <a:gd name="T17" fmla="*/ 141 h 808"/>
                <a:gd name="T18" fmla="*/ 453 w 549"/>
                <a:gd name="T19" fmla="*/ 167 h 808"/>
                <a:gd name="T20" fmla="*/ 487 w 549"/>
                <a:gd name="T21" fmla="*/ 212 h 808"/>
                <a:gd name="T22" fmla="*/ 536 w 549"/>
                <a:gd name="T23" fmla="*/ 229 h 808"/>
                <a:gd name="T24" fmla="*/ 548 w 549"/>
                <a:gd name="T25" fmla="*/ 277 h 808"/>
                <a:gd name="T26" fmla="*/ 514 w 549"/>
                <a:gd name="T27" fmla="*/ 294 h 808"/>
                <a:gd name="T28" fmla="*/ 514 w 549"/>
                <a:gd name="T29" fmla="*/ 353 h 808"/>
                <a:gd name="T30" fmla="*/ 520 w 549"/>
                <a:gd name="T31" fmla="*/ 372 h 808"/>
                <a:gd name="T32" fmla="*/ 477 w 549"/>
                <a:gd name="T33" fmla="*/ 412 h 808"/>
                <a:gd name="T34" fmla="*/ 356 w 549"/>
                <a:gd name="T35" fmla="*/ 493 h 808"/>
                <a:gd name="T36" fmla="*/ 393 w 549"/>
                <a:gd name="T37" fmla="*/ 415 h 808"/>
                <a:gd name="T38" fmla="*/ 389 w 549"/>
                <a:gd name="T39" fmla="*/ 314 h 808"/>
                <a:gd name="T40" fmla="*/ 347 w 549"/>
                <a:gd name="T41" fmla="*/ 264 h 808"/>
                <a:gd name="T42" fmla="*/ 376 w 549"/>
                <a:gd name="T43" fmla="*/ 241 h 808"/>
                <a:gd name="T44" fmla="*/ 405 w 549"/>
                <a:gd name="T45" fmla="*/ 200 h 808"/>
                <a:gd name="T46" fmla="*/ 320 w 549"/>
                <a:gd name="T47" fmla="*/ 243 h 808"/>
                <a:gd name="T48" fmla="*/ 304 w 549"/>
                <a:gd name="T49" fmla="*/ 297 h 808"/>
                <a:gd name="T50" fmla="*/ 357 w 549"/>
                <a:gd name="T51" fmla="*/ 380 h 808"/>
                <a:gd name="T52" fmla="*/ 306 w 549"/>
                <a:gd name="T53" fmla="*/ 421 h 808"/>
                <a:gd name="T54" fmla="*/ 246 w 549"/>
                <a:gd name="T55" fmla="*/ 386 h 808"/>
                <a:gd name="T56" fmla="*/ 183 w 549"/>
                <a:gd name="T57" fmla="*/ 356 h 808"/>
                <a:gd name="T58" fmla="*/ 182 w 549"/>
                <a:gd name="T59" fmla="*/ 317 h 808"/>
                <a:gd name="T60" fmla="*/ 323 w 549"/>
                <a:gd name="T61" fmla="*/ 723 h 808"/>
                <a:gd name="T62" fmla="*/ 352 w 549"/>
                <a:gd name="T63" fmla="*/ 778 h 808"/>
                <a:gd name="T64" fmla="*/ 271 w 549"/>
                <a:gd name="T65" fmla="*/ 788 h 808"/>
                <a:gd name="T66" fmla="*/ 255 w 549"/>
                <a:gd name="T67" fmla="*/ 748 h 808"/>
                <a:gd name="T68" fmla="*/ 285 w 549"/>
                <a:gd name="T69" fmla="*/ 713 h 808"/>
                <a:gd name="T70" fmla="*/ 458 w 549"/>
                <a:gd name="T71" fmla="*/ 663 h 808"/>
                <a:gd name="T72" fmla="*/ 477 w 549"/>
                <a:gd name="T73" fmla="*/ 579 h 808"/>
                <a:gd name="T74" fmla="*/ 504 w 549"/>
                <a:gd name="T75" fmla="*/ 615 h 808"/>
                <a:gd name="T76" fmla="*/ 489 w 549"/>
                <a:gd name="T77" fmla="*/ 669 h 808"/>
                <a:gd name="T78" fmla="*/ 461 w 549"/>
                <a:gd name="T79" fmla="*/ 713 h 808"/>
                <a:gd name="T80" fmla="*/ 464 w 549"/>
                <a:gd name="T81" fmla="*/ 739 h 808"/>
                <a:gd name="T82" fmla="*/ 425 w 549"/>
                <a:gd name="T83" fmla="*/ 749 h 808"/>
                <a:gd name="T84" fmla="*/ 458 w 549"/>
                <a:gd name="T85" fmla="*/ 663 h 808"/>
                <a:gd name="T86" fmla="*/ 0 w 549"/>
                <a:gd name="T87" fmla="*/ 217 h 808"/>
                <a:gd name="T88" fmla="*/ 45 w 549"/>
                <a:gd name="T89" fmla="*/ 163 h 808"/>
                <a:gd name="T90" fmla="*/ 27 w 549"/>
                <a:gd name="T91" fmla="*/ 199 h 808"/>
                <a:gd name="T92" fmla="*/ 23 w 549"/>
                <a:gd name="T93" fmla="*/ 225 h 808"/>
                <a:gd name="T94" fmla="*/ 72 w 549"/>
                <a:gd name="T95" fmla="*/ 127 h 808"/>
                <a:gd name="T96" fmla="*/ 97 w 549"/>
                <a:gd name="T97" fmla="*/ 150 h 808"/>
                <a:gd name="T98" fmla="*/ 65 w 549"/>
                <a:gd name="T99" fmla="*/ 138 h 808"/>
                <a:gd name="T100" fmla="*/ 215 w 549"/>
                <a:gd name="T101" fmla="*/ 722 h 808"/>
                <a:gd name="T102" fmla="*/ 190 w 549"/>
                <a:gd name="T103" fmla="*/ 7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808">
                  <a:moveTo>
                    <a:pt x="215" y="315"/>
                  </a:moveTo>
                  <a:lnTo>
                    <a:pt x="235" y="282"/>
                  </a:lnTo>
                  <a:lnTo>
                    <a:pt x="239" y="239"/>
                  </a:lnTo>
                  <a:lnTo>
                    <a:pt x="236" y="220"/>
                  </a:lnTo>
                  <a:lnTo>
                    <a:pt x="180" y="163"/>
                  </a:lnTo>
                  <a:lnTo>
                    <a:pt x="200" y="114"/>
                  </a:lnTo>
                  <a:lnTo>
                    <a:pt x="197" y="95"/>
                  </a:lnTo>
                  <a:lnTo>
                    <a:pt x="184" y="69"/>
                  </a:lnTo>
                  <a:lnTo>
                    <a:pt x="195" y="50"/>
                  </a:lnTo>
                  <a:lnTo>
                    <a:pt x="182" y="40"/>
                  </a:lnTo>
                  <a:lnTo>
                    <a:pt x="186" y="30"/>
                  </a:lnTo>
                  <a:lnTo>
                    <a:pt x="200" y="21"/>
                  </a:lnTo>
                  <a:lnTo>
                    <a:pt x="210" y="23"/>
                  </a:lnTo>
                  <a:lnTo>
                    <a:pt x="222" y="30"/>
                  </a:lnTo>
                  <a:lnTo>
                    <a:pt x="242" y="29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59" y="16"/>
                  </a:lnTo>
                  <a:lnTo>
                    <a:pt x="265" y="27"/>
                  </a:lnTo>
                  <a:lnTo>
                    <a:pt x="284" y="30"/>
                  </a:lnTo>
                  <a:lnTo>
                    <a:pt x="294" y="20"/>
                  </a:lnTo>
                  <a:lnTo>
                    <a:pt x="310" y="20"/>
                  </a:lnTo>
                  <a:lnTo>
                    <a:pt x="326" y="13"/>
                  </a:lnTo>
                  <a:lnTo>
                    <a:pt x="336" y="0"/>
                  </a:lnTo>
                  <a:lnTo>
                    <a:pt x="343" y="13"/>
                  </a:lnTo>
                  <a:lnTo>
                    <a:pt x="353" y="14"/>
                  </a:lnTo>
                  <a:lnTo>
                    <a:pt x="357" y="23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2" y="53"/>
                  </a:lnTo>
                  <a:lnTo>
                    <a:pt x="383" y="58"/>
                  </a:lnTo>
                  <a:lnTo>
                    <a:pt x="398" y="72"/>
                  </a:lnTo>
                  <a:lnTo>
                    <a:pt x="406" y="96"/>
                  </a:lnTo>
                  <a:lnTo>
                    <a:pt x="425" y="104"/>
                  </a:lnTo>
                  <a:lnTo>
                    <a:pt x="438" y="118"/>
                  </a:lnTo>
                  <a:lnTo>
                    <a:pt x="437" y="141"/>
                  </a:lnTo>
                  <a:lnTo>
                    <a:pt x="432" y="143"/>
                  </a:lnTo>
                  <a:lnTo>
                    <a:pt x="437" y="158"/>
                  </a:lnTo>
                  <a:lnTo>
                    <a:pt x="448" y="160"/>
                  </a:lnTo>
                  <a:lnTo>
                    <a:pt x="453" y="167"/>
                  </a:lnTo>
                  <a:lnTo>
                    <a:pt x="473" y="168"/>
                  </a:lnTo>
                  <a:lnTo>
                    <a:pt x="470" y="180"/>
                  </a:lnTo>
                  <a:lnTo>
                    <a:pt x="484" y="183"/>
                  </a:lnTo>
                  <a:lnTo>
                    <a:pt x="487" y="212"/>
                  </a:lnTo>
                  <a:lnTo>
                    <a:pt x="496" y="229"/>
                  </a:lnTo>
                  <a:lnTo>
                    <a:pt x="506" y="219"/>
                  </a:lnTo>
                  <a:lnTo>
                    <a:pt x="519" y="230"/>
                  </a:lnTo>
                  <a:lnTo>
                    <a:pt x="536" y="229"/>
                  </a:lnTo>
                  <a:lnTo>
                    <a:pt x="543" y="233"/>
                  </a:lnTo>
                  <a:lnTo>
                    <a:pt x="549" y="251"/>
                  </a:lnTo>
                  <a:lnTo>
                    <a:pt x="545" y="261"/>
                  </a:lnTo>
                  <a:lnTo>
                    <a:pt x="548" y="277"/>
                  </a:lnTo>
                  <a:lnTo>
                    <a:pt x="538" y="288"/>
                  </a:lnTo>
                  <a:lnTo>
                    <a:pt x="535" y="301"/>
                  </a:lnTo>
                  <a:lnTo>
                    <a:pt x="535" y="301"/>
                  </a:lnTo>
                  <a:lnTo>
                    <a:pt x="514" y="294"/>
                  </a:lnTo>
                  <a:lnTo>
                    <a:pt x="496" y="308"/>
                  </a:lnTo>
                  <a:lnTo>
                    <a:pt x="483" y="327"/>
                  </a:lnTo>
                  <a:lnTo>
                    <a:pt x="481" y="341"/>
                  </a:lnTo>
                  <a:lnTo>
                    <a:pt x="514" y="353"/>
                  </a:lnTo>
                  <a:lnTo>
                    <a:pt x="514" y="360"/>
                  </a:lnTo>
                  <a:lnTo>
                    <a:pt x="503" y="373"/>
                  </a:lnTo>
                  <a:lnTo>
                    <a:pt x="506" y="376"/>
                  </a:lnTo>
                  <a:lnTo>
                    <a:pt x="520" y="372"/>
                  </a:lnTo>
                  <a:lnTo>
                    <a:pt x="522" y="376"/>
                  </a:lnTo>
                  <a:lnTo>
                    <a:pt x="499" y="396"/>
                  </a:lnTo>
                  <a:lnTo>
                    <a:pt x="481" y="398"/>
                  </a:lnTo>
                  <a:lnTo>
                    <a:pt x="477" y="412"/>
                  </a:lnTo>
                  <a:lnTo>
                    <a:pt x="463" y="434"/>
                  </a:lnTo>
                  <a:lnTo>
                    <a:pt x="431" y="451"/>
                  </a:lnTo>
                  <a:lnTo>
                    <a:pt x="405" y="455"/>
                  </a:lnTo>
                  <a:lnTo>
                    <a:pt x="356" y="493"/>
                  </a:lnTo>
                  <a:lnTo>
                    <a:pt x="363" y="468"/>
                  </a:lnTo>
                  <a:lnTo>
                    <a:pt x="353" y="461"/>
                  </a:lnTo>
                  <a:lnTo>
                    <a:pt x="386" y="435"/>
                  </a:lnTo>
                  <a:lnTo>
                    <a:pt x="393" y="415"/>
                  </a:lnTo>
                  <a:lnTo>
                    <a:pt x="389" y="402"/>
                  </a:lnTo>
                  <a:lnTo>
                    <a:pt x="402" y="386"/>
                  </a:lnTo>
                  <a:lnTo>
                    <a:pt x="406" y="352"/>
                  </a:lnTo>
                  <a:lnTo>
                    <a:pt x="389" y="314"/>
                  </a:lnTo>
                  <a:lnTo>
                    <a:pt x="382" y="304"/>
                  </a:lnTo>
                  <a:lnTo>
                    <a:pt x="369" y="298"/>
                  </a:lnTo>
                  <a:lnTo>
                    <a:pt x="372" y="264"/>
                  </a:lnTo>
                  <a:lnTo>
                    <a:pt x="347" y="264"/>
                  </a:lnTo>
                  <a:lnTo>
                    <a:pt x="331" y="249"/>
                  </a:lnTo>
                  <a:lnTo>
                    <a:pt x="343" y="233"/>
                  </a:lnTo>
                  <a:lnTo>
                    <a:pt x="363" y="229"/>
                  </a:lnTo>
                  <a:lnTo>
                    <a:pt x="376" y="241"/>
                  </a:lnTo>
                  <a:lnTo>
                    <a:pt x="373" y="255"/>
                  </a:lnTo>
                  <a:lnTo>
                    <a:pt x="393" y="258"/>
                  </a:lnTo>
                  <a:lnTo>
                    <a:pt x="414" y="220"/>
                  </a:lnTo>
                  <a:lnTo>
                    <a:pt x="405" y="200"/>
                  </a:lnTo>
                  <a:lnTo>
                    <a:pt x="356" y="186"/>
                  </a:lnTo>
                  <a:lnTo>
                    <a:pt x="342" y="199"/>
                  </a:lnTo>
                  <a:lnTo>
                    <a:pt x="337" y="220"/>
                  </a:lnTo>
                  <a:lnTo>
                    <a:pt x="320" y="243"/>
                  </a:lnTo>
                  <a:lnTo>
                    <a:pt x="323" y="254"/>
                  </a:lnTo>
                  <a:lnTo>
                    <a:pt x="311" y="279"/>
                  </a:lnTo>
                  <a:lnTo>
                    <a:pt x="307" y="279"/>
                  </a:lnTo>
                  <a:lnTo>
                    <a:pt x="304" y="297"/>
                  </a:lnTo>
                  <a:lnTo>
                    <a:pt x="308" y="321"/>
                  </a:lnTo>
                  <a:lnTo>
                    <a:pt x="323" y="359"/>
                  </a:lnTo>
                  <a:lnTo>
                    <a:pt x="342" y="376"/>
                  </a:lnTo>
                  <a:lnTo>
                    <a:pt x="357" y="380"/>
                  </a:lnTo>
                  <a:lnTo>
                    <a:pt x="349" y="412"/>
                  </a:lnTo>
                  <a:lnTo>
                    <a:pt x="330" y="425"/>
                  </a:lnTo>
                  <a:lnTo>
                    <a:pt x="318" y="416"/>
                  </a:lnTo>
                  <a:lnTo>
                    <a:pt x="306" y="421"/>
                  </a:lnTo>
                  <a:lnTo>
                    <a:pt x="301" y="416"/>
                  </a:lnTo>
                  <a:lnTo>
                    <a:pt x="301" y="402"/>
                  </a:lnTo>
                  <a:lnTo>
                    <a:pt x="284" y="386"/>
                  </a:lnTo>
                  <a:lnTo>
                    <a:pt x="246" y="386"/>
                  </a:lnTo>
                  <a:lnTo>
                    <a:pt x="231" y="380"/>
                  </a:lnTo>
                  <a:lnTo>
                    <a:pt x="197" y="388"/>
                  </a:lnTo>
                  <a:lnTo>
                    <a:pt x="195" y="360"/>
                  </a:lnTo>
                  <a:lnTo>
                    <a:pt x="183" y="356"/>
                  </a:lnTo>
                  <a:lnTo>
                    <a:pt x="196" y="346"/>
                  </a:lnTo>
                  <a:lnTo>
                    <a:pt x="167" y="320"/>
                  </a:lnTo>
                  <a:lnTo>
                    <a:pt x="177" y="308"/>
                  </a:lnTo>
                  <a:lnTo>
                    <a:pt x="182" y="317"/>
                  </a:lnTo>
                  <a:lnTo>
                    <a:pt x="200" y="326"/>
                  </a:lnTo>
                  <a:lnTo>
                    <a:pt x="215" y="315"/>
                  </a:lnTo>
                  <a:close/>
                  <a:moveTo>
                    <a:pt x="298" y="712"/>
                  </a:moveTo>
                  <a:lnTo>
                    <a:pt x="323" y="723"/>
                  </a:lnTo>
                  <a:lnTo>
                    <a:pt x="323" y="729"/>
                  </a:lnTo>
                  <a:lnTo>
                    <a:pt x="347" y="735"/>
                  </a:lnTo>
                  <a:lnTo>
                    <a:pt x="359" y="746"/>
                  </a:lnTo>
                  <a:lnTo>
                    <a:pt x="352" y="778"/>
                  </a:lnTo>
                  <a:lnTo>
                    <a:pt x="329" y="803"/>
                  </a:lnTo>
                  <a:lnTo>
                    <a:pt x="307" y="808"/>
                  </a:lnTo>
                  <a:lnTo>
                    <a:pt x="275" y="803"/>
                  </a:lnTo>
                  <a:lnTo>
                    <a:pt x="271" y="788"/>
                  </a:lnTo>
                  <a:lnTo>
                    <a:pt x="267" y="791"/>
                  </a:lnTo>
                  <a:lnTo>
                    <a:pt x="268" y="780"/>
                  </a:lnTo>
                  <a:lnTo>
                    <a:pt x="259" y="769"/>
                  </a:lnTo>
                  <a:lnTo>
                    <a:pt x="255" y="748"/>
                  </a:lnTo>
                  <a:lnTo>
                    <a:pt x="255" y="739"/>
                  </a:lnTo>
                  <a:lnTo>
                    <a:pt x="272" y="738"/>
                  </a:lnTo>
                  <a:lnTo>
                    <a:pt x="285" y="722"/>
                  </a:lnTo>
                  <a:lnTo>
                    <a:pt x="285" y="713"/>
                  </a:lnTo>
                  <a:lnTo>
                    <a:pt x="295" y="715"/>
                  </a:lnTo>
                  <a:lnTo>
                    <a:pt x="297" y="709"/>
                  </a:lnTo>
                  <a:lnTo>
                    <a:pt x="298" y="712"/>
                  </a:lnTo>
                  <a:close/>
                  <a:moveTo>
                    <a:pt x="458" y="663"/>
                  </a:moveTo>
                  <a:lnTo>
                    <a:pt x="454" y="627"/>
                  </a:lnTo>
                  <a:lnTo>
                    <a:pt x="470" y="602"/>
                  </a:lnTo>
                  <a:lnTo>
                    <a:pt x="474" y="602"/>
                  </a:lnTo>
                  <a:lnTo>
                    <a:pt x="477" y="579"/>
                  </a:lnTo>
                  <a:lnTo>
                    <a:pt x="496" y="556"/>
                  </a:lnTo>
                  <a:lnTo>
                    <a:pt x="506" y="576"/>
                  </a:lnTo>
                  <a:lnTo>
                    <a:pt x="502" y="586"/>
                  </a:lnTo>
                  <a:lnTo>
                    <a:pt x="504" y="615"/>
                  </a:lnTo>
                  <a:lnTo>
                    <a:pt x="494" y="628"/>
                  </a:lnTo>
                  <a:lnTo>
                    <a:pt x="496" y="648"/>
                  </a:lnTo>
                  <a:lnTo>
                    <a:pt x="487" y="660"/>
                  </a:lnTo>
                  <a:lnTo>
                    <a:pt x="489" y="669"/>
                  </a:lnTo>
                  <a:lnTo>
                    <a:pt x="476" y="676"/>
                  </a:lnTo>
                  <a:lnTo>
                    <a:pt x="463" y="703"/>
                  </a:lnTo>
                  <a:lnTo>
                    <a:pt x="465" y="709"/>
                  </a:lnTo>
                  <a:lnTo>
                    <a:pt x="461" y="713"/>
                  </a:lnTo>
                  <a:lnTo>
                    <a:pt x="468" y="722"/>
                  </a:lnTo>
                  <a:lnTo>
                    <a:pt x="465" y="731"/>
                  </a:lnTo>
                  <a:lnTo>
                    <a:pt x="470" y="738"/>
                  </a:lnTo>
                  <a:lnTo>
                    <a:pt x="464" y="739"/>
                  </a:lnTo>
                  <a:lnTo>
                    <a:pt x="464" y="748"/>
                  </a:lnTo>
                  <a:lnTo>
                    <a:pt x="450" y="748"/>
                  </a:lnTo>
                  <a:lnTo>
                    <a:pt x="431" y="759"/>
                  </a:lnTo>
                  <a:lnTo>
                    <a:pt x="425" y="749"/>
                  </a:lnTo>
                  <a:lnTo>
                    <a:pt x="428" y="733"/>
                  </a:lnTo>
                  <a:lnTo>
                    <a:pt x="422" y="709"/>
                  </a:lnTo>
                  <a:lnTo>
                    <a:pt x="431" y="709"/>
                  </a:lnTo>
                  <a:lnTo>
                    <a:pt x="458" y="663"/>
                  </a:lnTo>
                  <a:close/>
                  <a:moveTo>
                    <a:pt x="23" y="225"/>
                  </a:moveTo>
                  <a:lnTo>
                    <a:pt x="9" y="233"/>
                  </a:lnTo>
                  <a:lnTo>
                    <a:pt x="1" y="228"/>
                  </a:lnTo>
                  <a:lnTo>
                    <a:pt x="0" y="217"/>
                  </a:lnTo>
                  <a:lnTo>
                    <a:pt x="6" y="215"/>
                  </a:lnTo>
                  <a:lnTo>
                    <a:pt x="13" y="194"/>
                  </a:lnTo>
                  <a:lnTo>
                    <a:pt x="37" y="186"/>
                  </a:lnTo>
                  <a:lnTo>
                    <a:pt x="45" y="163"/>
                  </a:lnTo>
                  <a:lnTo>
                    <a:pt x="50" y="166"/>
                  </a:lnTo>
                  <a:lnTo>
                    <a:pt x="50" y="174"/>
                  </a:lnTo>
                  <a:lnTo>
                    <a:pt x="39" y="196"/>
                  </a:lnTo>
                  <a:lnTo>
                    <a:pt x="27" y="199"/>
                  </a:lnTo>
                  <a:lnTo>
                    <a:pt x="30" y="206"/>
                  </a:lnTo>
                  <a:lnTo>
                    <a:pt x="23" y="213"/>
                  </a:lnTo>
                  <a:lnTo>
                    <a:pt x="27" y="219"/>
                  </a:lnTo>
                  <a:lnTo>
                    <a:pt x="23" y="225"/>
                  </a:lnTo>
                  <a:close/>
                  <a:moveTo>
                    <a:pt x="62" y="144"/>
                  </a:moveTo>
                  <a:lnTo>
                    <a:pt x="56" y="134"/>
                  </a:lnTo>
                  <a:lnTo>
                    <a:pt x="62" y="125"/>
                  </a:lnTo>
                  <a:lnTo>
                    <a:pt x="72" y="127"/>
                  </a:lnTo>
                  <a:lnTo>
                    <a:pt x="79" y="135"/>
                  </a:lnTo>
                  <a:lnTo>
                    <a:pt x="94" y="132"/>
                  </a:lnTo>
                  <a:lnTo>
                    <a:pt x="97" y="138"/>
                  </a:lnTo>
                  <a:lnTo>
                    <a:pt x="97" y="150"/>
                  </a:lnTo>
                  <a:lnTo>
                    <a:pt x="79" y="156"/>
                  </a:lnTo>
                  <a:lnTo>
                    <a:pt x="71" y="150"/>
                  </a:lnTo>
                  <a:lnTo>
                    <a:pt x="72" y="144"/>
                  </a:lnTo>
                  <a:lnTo>
                    <a:pt x="65" y="138"/>
                  </a:lnTo>
                  <a:lnTo>
                    <a:pt x="62" y="144"/>
                  </a:lnTo>
                  <a:close/>
                  <a:moveTo>
                    <a:pt x="203" y="709"/>
                  </a:moveTo>
                  <a:lnTo>
                    <a:pt x="215" y="718"/>
                  </a:lnTo>
                  <a:lnTo>
                    <a:pt x="215" y="722"/>
                  </a:lnTo>
                  <a:lnTo>
                    <a:pt x="208" y="720"/>
                  </a:lnTo>
                  <a:lnTo>
                    <a:pt x="196" y="728"/>
                  </a:lnTo>
                  <a:lnTo>
                    <a:pt x="189" y="720"/>
                  </a:lnTo>
                  <a:lnTo>
                    <a:pt x="190" y="710"/>
                  </a:lnTo>
                  <a:lnTo>
                    <a:pt x="182" y="713"/>
                  </a:lnTo>
                  <a:lnTo>
                    <a:pt x="171" y="700"/>
                  </a:lnTo>
                  <a:lnTo>
                    <a:pt x="203" y="70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13836968" y="4065299"/>
              <a:ext cx="220663" cy="244475"/>
            </a:xfrm>
            <a:custGeom>
              <a:avLst/>
              <a:gdLst>
                <a:gd name="T0" fmla="*/ 182 w 418"/>
                <a:gd name="T1" fmla="*/ 305 h 461"/>
                <a:gd name="T2" fmla="*/ 183 w 418"/>
                <a:gd name="T3" fmla="*/ 279 h 461"/>
                <a:gd name="T4" fmla="*/ 150 w 418"/>
                <a:gd name="T5" fmla="*/ 274 h 461"/>
                <a:gd name="T6" fmla="*/ 146 w 418"/>
                <a:gd name="T7" fmla="*/ 259 h 461"/>
                <a:gd name="T8" fmla="*/ 123 w 418"/>
                <a:gd name="T9" fmla="*/ 265 h 461"/>
                <a:gd name="T10" fmla="*/ 119 w 418"/>
                <a:gd name="T11" fmla="*/ 251 h 461"/>
                <a:gd name="T12" fmla="*/ 103 w 418"/>
                <a:gd name="T13" fmla="*/ 222 h 461"/>
                <a:gd name="T14" fmla="*/ 70 w 418"/>
                <a:gd name="T15" fmla="*/ 230 h 461"/>
                <a:gd name="T16" fmla="*/ 19 w 418"/>
                <a:gd name="T17" fmla="*/ 199 h 461"/>
                <a:gd name="T18" fmla="*/ 25 w 418"/>
                <a:gd name="T19" fmla="*/ 157 h 461"/>
                <a:gd name="T20" fmla="*/ 62 w 418"/>
                <a:gd name="T21" fmla="*/ 158 h 461"/>
                <a:gd name="T22" fmla="*/ 57 w 418"/>
                <a:gd name="T23" fmla="*/ 101 h 461"/>
                <a:gd name="T24" fmla="*/ 19 w 418"/>
                <a:gd name="T25" fmla="*/ 109 h 461"/>
                <a:gd name="T26" fmla="*/ 0 w 418"/>
                <a:gd name="T27" fmla="*/ 85 h 461"/>
                <a:gd name="T28" fmla="*/ 0 w 418"/>
                <a:gd name="T29" fmla="*/ 47 h 461"/>
                <a:gd name="T30" fmla="*/ 22 w 418"/>
                <a:gd name="T31" fmla="*/ 53 h 461"/>
                <a:gd name="T32" fmla="*/ 41 w 418"/>
                <a:gd name="T33" fmla="*/ 33 h 461"/>
                <a:gd name="T34" fmla="*/ 90 w 418"/>
                <a:gd name="T35" fmla="*/ 10 h 461"/>
                <a:gd name="T36" fmla="*/ 143 w 418"/>
                <a:gd name="T37" fmla="*/ 11 h 461"/>
                <a:gd name="T38" fmla="*/ 136 w 418"/>
                <a:gd name="T39" fmla="*/ 52 h 461"/>
                <a:gd name="T40" fmla="*/ 113 w 418"/>
                <a:gd name="T41" fmla="*/ 89 h 461"/>
                <a:gd name="T42" fmla="*/ 120 w 418"/>
                <a:gd name="T43" fmla="*/ 99 h 461"/>
                <a:gd name="T44" fmla="*/ 142 w 418"/>
                <a:gd name="T45" fmla="*/ 88 h 461"/>
                <a:gd name="T46" fmla="*/ 132 w 418"/>
                <a:gd name="T47" fmla="*/ 101 h 461"/>
                <a:gd name="T48" fmla="*/ 160 w 418"/>
                <a:gd name="T49" fmla="*/ 106 h 461"/>
                <a:gd name="T50" fmla="*/ 172 w 418"/>
                <a:gd name="T51" fmla="*/ 122 h 461"/>
                <a:gd name="T52" fmla="*/ 188 w 418"/>
                <a:gd name="T53" fmla="*/ 117 h 461"/>
                <a:gd name="T54" fmla="*/ 181 w 418"/>
                <a:gd name="T55" fmla="*/ 91 h 461"/>
                <a:gd name="T56" fmla="*/ 201 w 418"/>
                <a:gd name="T57" fmla="*/ 78 h 461"/>
                <a:gd name="T58" fmla="*/ 207 w 418"/>
                <a:gd name="T59" fmla="*/ 88 h 461"/>
                <a:gd name="T60" fmla="*/ 214 w 418"/>
                <a:gd name="T61" fmla="*/ 92 h 461"/>
                <a:gd name="T62" fmla="*/ 217 w 418"/>
                <a:gd name="T63" fmla="*/ 117 h 461"/>
                <a:gd name="T64" fmla="*/ 234 w 418"/>
                <a:gd name="T65" fmla="*/ 155 h 461"/>
                <a:gd name="T66" fmla="*/ 268 w 418"/>
                <a:gd name="T67" fmla="*/ 174 h 461"/>
                <a:gd name="T68" fmla="*/ 320 w 418"/>
                <a:gd name="T69" fmla="*/ 181 h 461"/>
                <a:gd name="T70" fmla="*/ 341 w 418"/>
                <a:gd name="T71" fmla="*/ 215 h 461"/>
                <a:gd name="T72" fmla="*/ 342 w 418"/>
                <a:gd name="T73" fmla="*/ 240 h 461"/>
                <a:gd name="T74" fmla="*/ 343 w 418"/>
                <a:gd name="T75" fmla="*/ 310 h 461"/>
                <a:gd name="T76" fmla="*/ 343 w 418"/>
                <a:gd name="T77" fmla="*/ 334 h 461"/>
                <a:gd name="T78" fmla="*/ 355 w 418"/>
                <a:gd name="T79" fmla="*/ 382 h 461"/>
                <a:gd name="T80" fmla="*/ 381 w 418"/>
                <a:gd name="T81" fmla="*/ 383 h 461"/>
                <a:gd name="T82" fmla="*/ 388 w 418"/>
                <a:gd name="T83" fmla="*/ 398 h 461"/>
                <a:gd name="T84" fmla="*/ 401 w 418"/>
                <a:gd name="T85" fmla="*/ 402 h 461"/>
                <a:gd name="T86" fmla="*/ 407 w 418"/>
                <a:gd name="T87" fmla="*/ 418 h 461"/>
                <a:gd name="T88" fmla="*/ 410 w 418"/>
                <a:gd name="T89" fmla="*/ 425 h 461"/>
                <a:gd name="T90" fmla="*/ 418 w 418"/>
                <a:gd name="T91" fmla="*/ 447 h 461"/>
                <a:gd name="T92" fmla="*/ 401 w 418"/>
                <a:gd name="T93" fmla="*/ 458 h 461"/>
                <a:gd name="T94" fmla="*/ 375 w 418"/>
                <a:gd name="T95" fmla="*/ 447 h 461"/>
                <a:gd name="T96" fmla="*/ 364 w 418"/>
                <a:gd name="T97" fmla="*/ 460 h 461"/>
                <a:gd name="T98" fmla="*/ 316 w 418"/>
                <a:gd name="T99" fmla="*/ 452 h 461"/>
                <a:gd name="T100" fmla="*/ 306 w 418"/>
                <a:gd name="T101" fmla="*/ 431 h 461"/>
                <a:gd name="T102" fmla="*/ 293 w 418"/>
                <a:gd name="T103" fmla="*/ 398 h 461"/>
                <a:gd name="T104" fmla="*/ 264 w 418"/>
                <a:gd name="T105" fmla="*/ 359 h 461"/>
                <a:gd name="T106" fmla="*/ 251 w 418"/>
                <a:gd name="T107" fmla="*/ 347 h 461"/>
                <a:gd name="T108" fmla="*/ 254 w 418"/>
                <a:gd name="T109" fmla="*/ 367 h 461"/>
                <a:gd name="T110" fmla="*/ 227 w 418"/>
                <a:gd name="T111" fmla="*/ 359 h 461"/>
                <a:gd name="T112" fmla="*/ 221 w 418"/>
                <a:gd name="T113" fmla="*/ 338 h 461"/>
                <a:gd name="T114" fmla="*/ 179 w 418"/>
                <a:gd name="T115" fmla="*/ 31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8" h="461">
                  <a:moveTo>
                    <a:pt x="179" y="315"/>
                  </a:moveTo>
                  <a:lnTo>
                    <a:pt x="182" y="305"/>
                  </a:lnTo>
                  <a:lnTo>
                    <a:pt x="189" y="302"/>
                  </a:lnTo>
                  <a:lnTo>
                    <a:pt x="183" y="279"/>
                  </a:lnTo>
                  <a:lnTo>
                    <a:pt x="166" y="271"/>
                  </a:lnTo>
                  <a:lnTo>
                    <a:pt x="150" y="274"/>
                  </a:lnTo>
                  <a:lnTo>
                    <a:pt x="150" y="261"/>
                  </a:lnTo>
                  <a:lnTo>
                    <a:pt x="146" y="259"/>
                  </a:lnTo>
                  <a:lnTo>
                    <a:pt x="132" y="258"/>
                  </a:lnTo>
                  <a:lnTo>
                    <a:pt x="123" y="265"/>
                  </a:lnTo>
                  <a:lnTo>
                    <a:pt x="113" y="261"/>
                  </a:lnTo>
                  <a:lnTo>
                    <a:pt x="119" y="251"/>
                  </a:lnTo>
                  <a:lnTo>
                    <a:pt x="103" y="236"/>
                  </a:lnTo>
                  <a:lnTo>
                    <a:pt x="103" y="222"/>
                  </a:lnTo>
                  <a:lnTo>
                    <a:pt x="84" y="222"/>
                  </a:lnTo>
                  <a:lnTo>
                    <a:pt x="70" y="230"/>
                  </a:lnTo>
                  <a:lnTo>
                    <a:pt x="47" y="209"/>
                  </a:lnTo>
                  <a:lnTo>
                    <a:pt x="19" y="199"/>
                  </a:lnTo>
                  <a:lnTo>
                    <a:pt x="19" y="176"/>
                  </a:lnTo>
                  <a:lnTo>
                    <a:pt x="25" y="157"/>
                  </a:lnTo>
                  <a:lnTo>
                    <a:pt x="47" y="167"/>
                  </a:lnTo>
                  <a:lnTo>
                    <a:pt x="62" y="158"/>
                  </a:lnTo>
                  <a:lnTo>
                    <a:pt x="62" y="111"/>
                  </a:lnTo>
                  <a:lnTo>
                    <a:pt x="57" y="101"/>
                  </a:lnTo>
                  <a:lnTo>
                    <a:pt x="32" y="112"/>
                  </a:lnTo>
                  <a:lnTo>
                    <a:pt x="19" y="109"/>
                  </a:lnTo>
                  <a:lnTo>
                    <a:pt x="16" y="99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53"/>
                  </a:lnTo>
                  <a:lnTo>
                    <a:pt x="22" y="53"/>
                  </a:lnTo>
                  <a:lnTo>
                    <a:pt x="34" y="47"/>
                  </a:lnTo>
                  <a:lnTo>
                    <a:pt x="41" y="33"/>
                  </a:lnTo>
                  <a:lnTo>
                    <a:pt x="55" y="34"/>
                  </a:lnTo>
                  <a:lnTo>
                    <a:pt x="90" y="10"/>
                  </a:lnTo>
                  <a:lnTo>
                    <a:pt x="124" y="0"/>
                  </a:lnTo>
                  <a:lnTo>
                    <a:pt x="143" y="11"/>
                  </a:lnTo>
                  <a:lnTo>
                    <a:pt x="156" y="33"/>
                  </a:lnTo>
                  <a:lnTo>
                    <a:pt x="136" y="52"/>
                  </a:lnTo>
                  <a:lnTo>
                    <a:pt x="133" y="65"/>
                  </a:lnTo>
                  <a:lnTo>
                    <a:pt x="113" y="89"/>
                  </a:lnTo>
                  <a:lnTo>
                    <a:pt x="114" y="99"/>
                  </a:lnTo>
                  <a:lnTo>
                    <a:pt x="120" y="99"/>
                  </a:lnTo>
                  <a:lnTo>
                    <a:pt x="130" y="82"/>
                  </a:lnTo>
                  <a:lnTo>
                    <a:pt x="142" y="88"/>
                  </a:lnTo>
                  <a:lnTo>
                    <a:pt x="143" y="91"/>
                  </a:lnTo>
                  <a:lnTo>
                    <a:pt x="132" y="101"/>
                  </a:lnTo>
                  <a:lnTo>
                    <a:pt x="156" y="112"/>
                  </a:lnTo>
                  <a:lnTo>
                    <a:pt x="160" y="106"/>
                  </a:lnTo>
                  <a:lnTo>
                    <a:pt x="163" y="131"/>
                  </a:lnTo>
                  <a:lnTo>
                    <a:pt x="172" y="122"/>
                  </a:lnTo>
                  <a:lnTo>
                    <a:pt x="188" y="125"/>
                  </a:lnTo>
                  <a:lnTo>
                    <a:pt x="188" y="117"/>
                  </a:lnTo>
                  <a:lnTo>
                    <a:pt x="166" y="102"/>
                  </a:lnTo>
                  <a:lnTo>
                    <a:pt x="181" y="91"/>
                  </a:lnTo>
                  <a:lnTo>
                    <a:pt x="198" y="88"/>
                  </a:lnTo>
                  <a:lnTo>
                    <a:pt x="201" y="78"/>
                  </a:lnTo>
                  <a:lnTo>
                    <a:pt x="207" y="78"/>
                  </a:lnTo>
                  <a:lnTo>
                    <a:pt x="207" y="88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07" y="108"/>
                  </a:lnTo>
                  <a:lnTo>
                    <a:pt x="217" y="117"/>
                  </a:lnTo>
                  <a:lnTo>
                    <a:pt x="211" y="134"/>
                  </a:lnTo>
                  <a:lnTo>
                    <a:pt x="234" y="155"/>
                  </a:lnTo>
                  <a:lnTo>
                    <a:pt x="237" y="171"/>
                  </a:lnTo>
                  <a:lnTo>
                    <a:pt x="268" y="174"/>
                  </a:lnTo>
                  <a:lnTo>
                    <a:pt x="294" y="186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41" y="215"/>
                  </a:lnTo>
                  <a:lnTo>
                    <a:pt x="349" y="215"/>
                  </a:lnTo>
                  <a:lnTo>
                    <a:pt x="342" y="240"/>
                  </a:lnTo>
                  <a:lnTo>
                    <a:pt x="349" y="278"/>
                  </a:lnTo>
                  <a:lnTo>
                    <a:pt x="343" y="310"/>
                  </a:lnTo>
                  <a:lnTo>
                    <a:pt x="338" y="314"/>
                  </a:lnTo>
                  <a:lnTo>
                    <a:pt x="343" y="334"/>
                  </a:lnTo>
                  <a:lnTo>
                    <a:pt x="359" y="362"/>
                  </a:lnTo>
                  <a:lnTo>
                    <a:pt x="355" y="382"/>
                  </a:lnTo>
                  <a:lnTo>
                    <a:pt x="368" y="390"/>
                  </a:lnTo>
                  <a:lnTo>
                    <a:pt x="381" y="383"/>
                  </a:lnTo>
                  <a:lnTo>
                    <a:pt x="382" y="399"/>
                  </a:lnTo>
                  <a:lnTo>
                    <a:pt x="388" y="398"/>
                  </a:lnTo>
                  <a:lnTo>
                    <a:pt x="394" y="405"/>
                  </a:lnTo>
                  <a:lnTo>
                    <a:pt x="401" y="402"/>
                  </a:lnTo>
                  <a:lnTo>
                    <a:pt x="413" y="412"/>
                  </a:lnTo>
                  <a:lnTo>
                    <a:pt x="407" y="418"/>
                  </a:lnTo>
                  <a:lnTo>
                    <a:pt x="410" y="425"/>
                  </a:lnTo>
                  <a:lnTo>
                    <a:pt x="410" y="425"/>
                  </a:lnTo>
                  <a:lnTo>
                    <a:pt x="418" y="447"/>
                  </a:lnTo>
                  <a:lnTo>
                    <a:pt x="418" y="447"/>
                  </a:lnTo>
                  <a:lnTo>
                    <a:pt x="413" y="460"/>
                  </a:lnTo>
                  <a:lnTo>
                    <a:pt x="401" y="458"/>
                  </a:lnTo>
                  <a:lnTo>
                    <a:pt x="392" y="447"/>
                  </a:lnTo>
                  <a:lnTo>
                    <a:pt x="375" y="447"/>
                  </a:lnTo>
                  <a:lnTo>
                    <a:pt x="377" y="439"/>
                  </a:lnTo>
                  <a:lnTo>
                    <a:pt x="364" y="460"/>
                  </a:lnTo>
                  <a:lnTo>
                    <a:pt x="351" y="461"/>
                  </a:lnTo>
                  <a:lnTo>
                    <a:pt x="316" y="452"/>
                  </a:lnTo>
                  <a:lnTo>
                    <a:pt x="306" y="431"/>
                  </a:lnTo>
                  <a:lnTo>
                    <a:pt x="306" y="431"/>
                  </a:lnTo>
                  <a:lnTo>
                    <a:pt x="312" y="419"/>
                  </a:lnTo>
                  <a:lnTo>
                    <a:pt x="293" y="398"/>
                  </a:lnTo>
                  <a:lnTo>
                    <a:pt x="287" y="379"/>
                  </a:lnTo>
                  <a:lnTo>
                    <a:pt x="264" y="359"/>
                  </a:lnTo>
                  <a:lnTo>
                    <a:pt x="264" y="347"/>
                  </a:lnTo>
                  <a:lnTo>
                    <a:pt x="251" y="347"/>
                  </a:lnTo>
                  <a:lnTo>
                    <a:pt x="247" y="359"/>
                  </a:lnTo>
                  <a:lnTo>
                    <a:pt x="254" y="367"/>
                  </a:lnTo>
                  <a:lnTo>
                    <a:pt x="240" y="372"/>
                  </a:lnTo>
                  <a:lnTo>
                    <a:pt x="227" y="359"/>
                  </a:lnTo>
                  <a:lnTo>
                    <a:pt x="222" y="360"/>
                  </a:lnTo>
                  <a:lnTo>
                    <a:pt x="221" y="338"/>
                  </a:lnTo>
                  <a:lnTo>
                    <a:pt x="182" y="328"/>
                  </a:lnTo>
                  <a:lnTo>
                    <a:pt x="179" y="3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4022705" y="4182774"/>
              <a:ext cx="200025" cy="347663"/>
            </a:xfrm>
            <a:custGeom>
              <a:avLst/>
              <a:gdLst>
                <a:gd name="T0" fmla="*/ 307 w 380"/>
                <a:gd name="T1" fmla="*/ 397 h 657"/>
                <a:gd name="T2" fmla="*/ 265 w 380"/>
                <a:gd name="T3" fmla="*/ 430 h 657"/>
                <a:gd name="T4" fmla="*/ 248 w 380"/>
                <a:gd name="T5" fmla="*/ 418 h 657"/>
                <a:gd name="T6" fmla="*/ 229 w 380"/>
                <a:gd name="T7" fmla="*/ 420 h 657"/>
                <a:gd name="T8" fmla="*/ 177 w 380"/>
                <a:gd name="T9" fmla="*/ 454 h 657"/>
                <a:gd name="T10" fmla="*/ 148 w 380"/>
                <a:gd name="T11" fmla="*/ 480 h 657"/>
                <a:gd name="T12" fmla="*/ 155 w 380"/>
                <a:gd name="T13" fmla="*/ 503 h 657"/>
                <a:gd name="T14" fmla="*/ 131 w 380"/>
                <a:gd name="T15" fmla="*/ 497 h 657"/>
                <a:gd name="T16" fmla="*/ 125 w 380"/>
                <a:gd name="T17" fmla="*/ 513 h 657"/>
                <a:gd name="T18" fmla="*/ 151 w 380"/>
                <a:gd name="T19" fmla="*/ 531 h 657"/>
                <a:gd name="T20" fmla="*/ 121 w 380"/>
                <a:gd name="T21" fmla="*/ 574 h 657"/>
                <a:gd name="T22" fmla="*/ 86 w 380"/>
                <a:gd name="T23" fmla="*/ 588 h 657"/>
                <a:gd name="T24" fmla="*/ 54 w 380"/>
                <a:gd name="T25" fmla="*/ 657 h 657"/>
                <a:gd name="T26" fmla="*/ 1 w 380"/>
                <a:gd name="T27" fmla="*/ 584 h 657"/>
                <a:gd name="T28" fmla="*/ 43 w 380"/>
                <a:gd name="T29" fmla="*/ 545 h 657"/>
                <a:gd name="T30" fmla="*/ 85 w 380"/>
                <a:gd name="T31" fmla="*/ 506 h 657"/>
                <a:gd name="T32" fmla="*/ 85 w 380"/>
                <a:gd name="T33" fmla="*/ 457 h 657"/>
                <a:gd name="T34" fmla="*/ 98 w 380"/>
                <a:gd name="T35" fmla="*/ 405 h 657"/>
                <a:gd name="T36" fmla="*/ 125 w 380"/>
                <a:gd name="T37" fmla="*/ 349 h 657"/>
                <a:gd name="T38" fmla="*/ 115 w 380"/>
                <a:gd name="T39" fmla="*/ 320 h 657"/>
                <a:gd name="T40" fmla="*/ 73 w 380"/>
                <a:gd name="T41" fmla="*/ 297 h 657"/>
                <a:gd name="T42" fmla="*/ 75 w 380"/>
                <a:gd name="T43" fmla="*/ 261 h 657"/>
                <a:gd name="T44" fmla="*/ 67 w 380"/>
                <a:gd name="T45" fmla="*/ 224 h 657"/>
                <a:gd name="T46" fmla="*/ 83 w 380"/>
                <a:gd name="T47" fmla="*/ 192 h 657"/>
                <a:gd name="T48" fmla="*/ 95 w 380"/>
                <a:gd name="T49" fmla="*/ 167 h 657"/>
                <a:gd name="T50" fmla="*/ 90 w 380"/>
                <a:gd name="T51" fmla="*/ 154 h 657"/>
                <a:gd name="T52" fmla="*/ 139 w 380"/>
                <a:gd name="T53" fmla="*/ 173 h 657"/>
                <a:gd name="T54" fmla="*/ 199 w 380"/>
                <a:gd name="T55" fmla="*/ 115 h 657"/>
                <a:gd name="T56" fmla="*/ 200 w 380"/>
                <a:gd name="T57" fmla="*/ 33 h 657"/>
                <a:gd name="T58" fmla="*/ 199 w 380"/>
                <a:gd name="T59" fmla="*/ 17 h 657"/>
                <a:gd name="T60" fmla="*/ 269 w 380"/>
                <a:gd name="T61" fmla="*/ 45 h 657"/>
                <a:gd name="T62" fmla="*/ 294 w 380"/>
                <a:gd name="T63" fmla="*/ 69 h 657"/>
                <a:gd name="T64" fmla="*/ 298 w 380"/>
                <a:gd name="T65" fmla="*/ 101 h 657"/>
                <a:gd name="T66" fmla="*/ 279 w 380"/>
                <a:gd name="T67" fmla="*/ 152 h 657"/>
                <a:gd name="T68" fmla="*/ 236 w 380"/>
                <a:gd name="T69" fmla="*/ 247 h 657"/>
                <a:gd name="T70" fmla="*/ 279 w 380"/>
                <a:gd name="T71" fmla="*/ 287 h 657"/>
                <a:gd name="T72" fmla="*/ 327 w 380"/>
                <a:gd name="T73" fmla="*/ 322 h 657"/>
                <a:gd name="T74" fmla="*/ 361 w 380"/>
                <a:gd name="T75" fmla="*/ 336 h 657"/>
                <a:gd name="T76" fmla="*/ 374 w 380"/>
                <a:gd name="T77" fmla="*/ 345 h 657"/>
                <a:gd name="T78" fmla="*/ 360 w 380"/>
                <a:gd name="T79" fmla="*/ 375 h 657"/>
                <a:gd name="T80" fmla="*/ 361 w 380"/>
                <a:gd name="T81" fmla="*/ 397 h 657"/>
                <a:gd name="T82" fmla="*/ 341 w 380"/>
                <a:gd name="T83" fmla="*/ 433 h 657"/>
                <a:gd name="T84" fmla="*/ 346 w 380"/>
                <a:gd name="T85" fmla="*/ 425 h 657"/>
                <a:gd name="T86" fmla="*/ 334 w 380"/>
                <a:gd name="T87" fmla="*/ 41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0" h="657">
                  <a:moveTo>
                    <a:pt x="298" y="415"/>
                  </a:moveTo>
                  <a:lnTo>
                    <a:pt x="295" y="418"/>
                  </a:lnTo>
                  <a:lnTo>
                    <a:pt x="307" y="397"/>
                  </a:lnTo>
                  <a:lnTo>
                    <a:pt x="297" y="391"/>
                  </a:lnTo>
                  <a:lnTo>
                    <a:pt x="284" y="417"/>
                  </a:lnTo>
                  <a:lnTo>
                    <a:pt x="265" y="430"/>
                  </a:lnTo>
                  <a:lnTo>
                    <a:pt x="258" y="430"/>
                  </a:lnTo>
                  <a:lnTo>
                    <a:pt x="253" y="417"/>
                  </a:lnTo>
                  <a:lnTo>
                    <a:pt x="248" y="418"/>
                  </a:lnTo>
                  <a:lnTo>
                    <a:pt x="243" y="433"/>
                  </a:lnTo>
                  <a:lnTo>
                    <a:pt x="242" y="420"/>
                  </a:lnTo>
                  <a:lnTo>
                    <a:pt x="229" y="420"/>
                  </a:lnTo>
                  <a:lnTo>
                    <a:pt x="235" y="437"/>
                  </a:lnTo>
                  <a:lnTo>
                    <a:pt x="230" y="441"/>
                  </a:lnTo>
                  <a:lnTo>
                    <a:pt x="177" y="454"/>
                  </a:lnTo>
                  <a:lnTo>
                    <a:pt x="170" y="453"/>
                  </a:lnTo>
                  <a:lnTo>
                    <a:pt x="158" y="463"/>
                  </a:lnTo>
                  <a:lnTo>
                    <a:pt x="148" y="480"/>
                  </a:lnTo>
                  <a:lnTo>
                    <a:pt x="155" y="492"/>
                  </a:lnTo>
                  <a:lnTo>
                    <a:pt x="162" y="490"/>
                  </a:lnTo>
                  <a:lnTo>
                    <a:pt x="155" y="503"/>
                  </a:lnTo>
                  <a:lnTo>
                    <a:pt x="145" y="505"/>
                  </a:lnTo>
                  <a:lnTo>
                    <a:pt x="138" y="495"/>
                  </a:lnTo>
                  <a:lnTo>
                    <a:pt x="131" y="497"/>
                  </a:lnTo>
                  <a:lnTo>
                    <a:pt x="134" y="503"/>
                  </a:lnTo>
                  <a:lnTo>
                    <a:pt x="122" y="507"/>
                  </a:lnTo>
                  <a:lnTo>
                    <a:pt x="125" y="513"/>
                  </a:lnTo>
                  <a:lnTo>
                    <a:pt x="137" y="510"/>
                  </a:lnTo>
                  <a:lnTo>
                    <a:pt x="137" y="523"/>
                  </a:lnTo>
                  <a:lnTo>
                    <a:pt x="151" y="531"/>
                  </a:lnTo>
                  <a:lnTo>
                    <a:pt x="147" y="552"/>
                  </a:lnTo>
                  <a:lnTo>
                    <a:pt x="135" y="554"/>
                  </a:lnTo>
                  <a:lnTo>
                    <a:pt x="121" y="574"/>
                  </a:lnTo>
                  <a:lnTo>
                    <a:pt x="105" y="577"/>
                  </a:lnTo>
                  <a:lnTo>
                    <a:pt x="96" y="588"/>
                  </a:lnTo>
                  <a:lnTo>
                    <a:pt x="86" y="588"/>
                  </a:lnTo>
                  <a:lnTo>
                    <a:pt x="67" y="621"/>
                  </a:lnTo>
                  <a:lnTo>
                    <a:pt x="54" y="657"/>
                  </a:lnTo>
                  <a:lnTo>
                    <a:pt x="54" y="657"/>
                  </a:lnTo>
                  <a:lnTo>
                    <a:pt x="30" y="653"/>
                  </a:lnTo>
                  <a:lnTo>
                    <a:pt x="0" y="618"/>
                  </a:lnTo>
                  <a:lnTo>
                    <a:pt x="1" y="584"/>
                  </a:lnTo>
                  <a:lnTo>
                    <a:pt x="1" y="584"/>
                  </a:lnTo>
                  <a:lnTo>
                    <a:pt x="21" y="552"/>
                  </a:lnTo>
                  <a:lnTo>
                    <a:pt x="43" y="545"/>
                  </a:lnTo>
                  <a:lnTo>
                    <a:pt x="57" y="525"/>
                  </a:lnTo>
                  <a:lnTo>
                    <a:pt x="88" y="531"/>
                  </a:lnTo>
                  <a:lnTo>
                    <a:pt x="85" y="506"/>
                  </a:lnTo>
                  <a:lnTo>
                    <a:pt x="89" y="502"/>
                  </a:lnTo>
                  <a:lnTo>
                    <a:pt x="90" y="470"/>
                  </a:lnTo>
                  <a:lnTo>
                    <a:pt x="85" y="457"/>
                  </a:lnTo>
                  <a:lnTo>
                    <a:pt x="98" y="433"/>
                  </a:lnTo>
                  <a:lnTo>
                    <a:pt x="85" y="412"/>
                  </a:lnTo>
                  <a:lnTo>
                    <a:pt x="98" y="405"/>
                  </a:lnTo>
                  <a:lnTo>
                    <a:pt x="76" y="372"/>
                  </a:lnTo>
                  <a:lnTo>
                    <a:pt x="85" y="355"/>
                  </a:lnTo>
                  <a:lnTo>
                    <a:pt x="125" y="349"/>
                  </a:lnTo>
                  <a:lnTo>
                    <a:pt x="131" y="333"/>
                  </a:lnTo>
                  <a:lnTo>
                    <a:pt x="126" y="316"/>
                  </a:lnTo>
                  <a:lnTo>
                    <a:pt x="115" y="320"/>
                  </a:lnTo>
                  <a:lnTo>
                    <a:pt x="106" y="301"/>
                  </a:lnTo>
                  <a:lnTo>
                    <a:pt x="92" y="307"/>
                  </a:lnTo>
                  <a:lnTo>
                    <a:pt x="73" y="297"/>
                  </a:lnTo>
                  <a:lnTo>
                    <a:pt x="67" y="290"/>
                  </a:lnTo>
                  <a:lnTo>
                    <a:pt x="76" y="273"/>
                  </a:lnTo>
                  <a:lnTo>
                    <a:pt x="75" y="261"/>
                  </a:lnTo>
                  <a:lnTo>
                    <a:pt x="82" y="252"/>
                  </a:lnTo>
                  <a:lnTo>
                    <a:pt x="67" y="224"/>
                  </a:lnTo>
                  <a:lnTo>
                    <a:pt x="67" y="224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83" y="192"/>
                  </a:lnTo>
                  <a:lnTo>
                    <a:pt x="82" y="183"/>
                  </a:lnTo>
                  <a:lnTo>
                    <a:pt x="96" y="172"/>
                  </a:lnTo>
                  <a:lnTo>
                    <a:pt x="95" y="167"/>
                  </a:lnTo>
                  <a:lnTo>
                    <a:pt x="83" y="166"/>
                  </a:lnTo>
                  <a:lnTo>
                    <a:pt x="82" y="162"/>
                  </a:lnTo>
                  <a:lnTo>
                    <a:pt x="90" y="154"/>
                  </a:lnTo>
                  <a:lnTo>
                    <a:pt x="96" y="162"/>
                  </a:lnTo>
                  <a:lnTo>
                    <a:pt x="115" y="160"/>
                  </a:lnTo>
                  <a:lnTo>
                    <a:pt x="139" y="173"/>
                  </a:lnTo>
                  <a:lnTo>
                    <a:pt x="181" y="153"/>
                  </a:lnTo>
                  <a:lnTo>
                    <a:pt x="184" y="136"/>
                  </a:lnTo>
                  <a:lnTo>
                    <a:pt x="199" y="115"/>
                  </a:lnTo>
                  <a:lnTo>
                    <a:pt x="200" y="91"/>
                  </a:lnTo>
                  <a:lnTo>
                    <a:pt x="213" y="46"/>
                  </a:lnTo>
                  <a:lnTo>
                    <a:pt x="200" y="33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39" y="0"/>
                  </a:lnTo>
                  <a:lnTo>
                    <a:pt x="269" y="45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94" y="69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298" y="101"/>
                  </a:lnTo>
                  <a:lnTo>
                    <a:pt x="282" y="114"/>
                  </a:lnTo>
                  <a:lnTo>
                    <a:pt x="275" y="131"/>
                  </a:lnTo>
                  <a:lnTo>
                    <a:pt x="279" y="152"/>
                  </a:lnTo>
                  <a:lnTo>
                    <a:pt x="245" y="205"/>
                  </a:lnTo>
                  <a:lnTo>
                    <a:pt x="235" y="235"/>
                  </a:lnTo>
                  <a:lnTo>
                    <a:pt x="236" y="247"/>
                  </a:lnTo>
                  <a:lnTo>
                    <a:pt x="248" y="252"/>
                  </a:lnTo>
                  <a:lnTo>
                    <a:pt x="242" y="275"/>
                  </a:lnTo>
                  <a:lnTo>
                    <a:pt x="279" y="287"/>
                  </a:lnTo>
                  <a:lnTo>
                    <a:pt x="284" y="299"/>
                  </a:lnTo>
                  <a:lnTo>
                    <a:pt x="307" y="307"/>
                  </a:lnTo>
                  <a:lnTo>
                    <a:pt x="327" y="322"/>
                  </a:lnTo>
                  <a:lnTo>
                    <a:pt x="348" y="323"/>
                  </a:lnTo>
                  <a:lnTo>
                    <a:pt x="351" y="335"/>
                  </a:lnTo>
                  <a:lnTo>
                    <a:pt x="361" y="336"/>
                  </a:lnTo>
                  <a:lnTo>
                    <a:pt x="358" y="342"/>
                  </a:lnTo>
                  <a:lnTo>
                    <a:pt x="361" y="346"/>
                  </a:lnTo>
                  <a:lnTo>
                    <a:pt x="374" y="345"/>
                  </a:lnTo>
                  <a:lnTo>
                    <a:pt x="379" y="349"/>
                  </a:lnTo>
                  <a:lnTo>
                    <a:pt x="380" y="363"/>
                  </a:lnTo>
                  <a:lnTo>
                    <a:pt x="360" y="375"/>
                  </a:lnTo>
                  <a:lnTo>
                    <a:pt x="361" y="381"/>
                  </a:lnTo>
                  <a:lnTo>
                    <a:pt x="373" y="384"/>
                  </a:lnTo>
                  <a:lnTo>
                    <a:pt x="361" y="397"/>
                  </a:lnTo>
                  <a:lnTo>
                    <a:pt x="367" y="404"/>
                  </a:lnTo>
                  <a:lnTo>
                    <a:pt x="358" y="427"/>
                  </a:lnTo>
                  <a:lnTo>
                    <a:pt x="341" y="433"/>
                  </a:lnTo>
                  <a:lnTo>
                    <a:pt x="317" y="424"/>
                  </a:lnTo>
                  <a:lnTo>
                    <a:pt x="335" y="421"/>
                  </a:lnTo>
                  <a:lnTo>
                    <a:pt x="346" y="425"/>
                  </a:lnTo>
                  <a:lnTo>
                    <a:pt x="347" y="414"/>
                  </a:lnTo>
                  <a:lnTo>
                    <a:pt x="338" y="412"/>
                  </a:lnTo>
                  <a:lnTo>
                    <a:pt x="334" y="415"/>
                  </a:lnTo>
                  <a:lnTo>
                    <a:pt x="307" y="409"/>
                  </a:lnTo>
                  <a:lnTo>
                    <a:pt x="298" y="41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14852968" y="3304887"/>
              <a:ext cx="261938" cy="292100"/>
            </a:xfrm>
            <a:custGeom>
              <a:avLst/>
              <a:gdLst>
                <a:gd name="T0" fmla="*/ 277 w 496"/>
                <a:gd name="T1" fmla="*/ 309 h 552"/>
                <a:gd name="T2" fmla="*/ 264 w 496"/>
                <a:gd name="T3" fmla="*/ 332 h 552"/>
                <a:gd name="T4" fmla="*/ 232 w 496"/>
                <a:gd name="T5" fmla="*/ 499 h 552"/>
                <a:gd name="T6" fmla="*/ 206 w 496"/>
                <a:gd name="T7" fmla="*/ 500 h 552"/>
                <a:gd name="T8" fmla="*/ 176 w 496"/>
                <a:gd name="T9" fmla="*/ 542 h 552"/>
                <a:gd name="T10" fmla="*/ 160 w 496"/>
                <a:gd name="T11" fmla="*/ 547 h 552"/>
                <a:gd name="T12" fmla="*/ 147 w 496"/>
                <a:gd name="T13" fmla="*/ 503 h 552"/>
                <a:gd name="T14" fmla="*/ 75 w 496"/>
                <a:gd name="T15" fmla="*/ 496 h 552"/>
                <a:gd name="T16" fmla="*/ 27 w 496"/>
                <a:gd name="T17" fmla="*/ 473 h 552"/>
                <a:gd name="T18" fmla="*/ 0 w 496"/>
                <a:gd name="T19" fmla="*/ 427 h 552"/>
                <a:gd name="T20" fmla="*/ 53 w 496"/>
                <a:gd name="T21" fmla="*/ 398 h 552"/>
                <a:gd name="T22" fmla="*/ 72 w 496"/>
                <a:gd name="T23" fmla="*/ 329 h 552"/>
                <a:gd name="T24" fmla="*/ 107 w 496"/>
                <a:gd name="T25" fmla="*/ 274 h 552"/>
                <a:gd name="T26" fmla="*/ 104 w 496"/>
                <a:gd name="T27" fmla="*/ 225 h 552"/>
                <a:gd name="T28" fmla="*/ 105 w 496"/>
                <a:gd name="T29" fmla="*/ 188 h 552"/>
                <a:gd name="T30" fmla="*/ 108 w 496"/>
                <a:gd name="T31" fmla="*/ 165 h 552"/>
                <a:gd name="T32" fmla="*/ 120 w 496"/>
                <a:gd name="T33" fmla="*/ 124 h 552"/>
                <a:gd name="T34" fmla="*/ 112 w 496"/>
                <a:gd name="T35" fmla="*/ 78 h 552"/>
                <a:gd name="T36" fmla="*/ 98 w 496"/>
                <a:gd name="T37" fmla="*/ 54 h 552"/>
                <a:gd name="T38" fmla="*/ 164 w 496"/>
                <a:gd name="T39" fmla="*/ 22 h 552"/>
                <a:gd name="T40" fmla="*/ 195 w 496"/>
                <a:gd name="T41" fmla="*/ 16 h 552"/>
                <a:gd name="T42" fmla="*/ 252 w 496"/>
                <a:gd name="T43" fmla="*/ 55 h 552"/>
                <a:gd name="T44" fmla="*/ 308 w 496"/>
                <a:gd name="T45" fmla="*/ 64 h 552"/>
                <a:gd name="T46" fmla="*/ 339 w 496"/>
                <a:gd name="T47" fmla="*/ 111 h 552"/>
                <a:gd name="T48" fmla="*/ 368 w 496"/>
                <a:gd name="T49" fmla="*/ 80 h 552"/>
                <a:gd name="T50" fmla="*/ 419 w 496"/>
                <a:gd name="T51" fmla="*/ 54 h 552"/>
                <a:gd name="T52" fmla="*/ 434 w 496"/>
                <a:gd name="T53" fmla="*/ 0 h 552"/>
                <a:gd name="T54" fmla="*/ 480 w 496"/>
                <a:gd name="T55" fmla="*/ 11 h 552"/>
                <a:gd name="T56" fmla="*/ 480 w 496"/>
                <a:gd name="T57" fmla="*/ 45 h 552"/>
                <a:gd name="T58" fmla="*/ 441 w 496"/>
                <a:gd name="T59" fmla="*/ 94 h 552"/>
                <a:gd name="T60" fmla="*/ 455 w 496"/>
                <a:gd name="T61" fmla="*/ 139 h 552"/>
                <a:gd name="T62" fmla="*/ 414 w 496"/>
                <a:gd name="T63" fmla="*/ 147 h 552"/>
                <a:gd name="T64" fmla="*/ 442 w 496"/>
                <a:gd name="T65" fmla="*/ 176 h 552"/>
                <a:gd name="T66" fmla="*/ 421 w 496"/>
                <a:gd name="T67" fmla="*/ 198 h 552"/>
                <a:gd name="T68" fmla="*/ 441 w 496"/>
                <a:gd name="T69" fmla="*/ 208 h 552"/>
                <a:gd name="T70" fmla="*/ 438 w 496"/>
                <a:gd name="T71" fmla="*/ 219 h 552"/>
                <a:gd name="T72" fmla="*/ 415 w 496"/>
                <a:gd name="T73" fmla="*/ 251 h 552"/>
                <a:gd name="T74" fmla="*/ 448 w 496"/>
                <a:gd name="T75" fmla="*/ 271 h 552"/>
                <a:gd name="T76" fmla="*/ 448 w 496"/>
                <a:gd name="T77" fmla="*/ 310 h 552"/>
                <a:gd name="T78" fmla="*/ 421 w 496"/>
                <a:gd name="T79" fmla="*/ 300 h 552"/>
                <a:gd name="T80" fmla="*/ 419 w 496"/>
                <a:gd name="T81" fmla="*/ 283 h 552"/>
                <a:gd name="T82" fmla="*/ 386 w 496"/>
                <a:gd name="T83" fmla="*/ 266 h 552"/>
                <a:gd name="T84" fmla="*/ 336 w 496"/>
                <a:gd name="T85" fmla="*/ 271 h 552"/>
                <a:gd name="T86" fmla="*/ 306 w 496"/>
                <a:gd name="T87" fmla="*/ 306 h 552"/>
                <a:gd name="T88" fmla="*/ 278 w 496"/>
                <a:gd name="T89" fmla="*/ 28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6" h="552">
                  <a:moveTo>
                    <a:pt x="280" y="292"/>
                  </a:moveTo>
                  <a:lnTo>
                    <a:pt x="271" y="305"/>
                  </a:lnTo>
                  <a:lnTo>
                    <a:pt x="277" y="309"/>
                  </a:lnTo>
                  <a:lnTo>
                    <a:pt x="284" y="306"/>
                  </a:lnTo>
                  <a:lnTo>
                    <a:pt x="287" y="317"/>
                  </a:lnTo>
                  <a:lnTo>
                    <a:pt x="264" y="332"/>
                  </a:lnTo>
                  <a:lnTo>
                    <a:pt x="234" y="397"/>
                  </a:lnTo>
                  <a:lnTo>
                    <a:pt x="226" y="463"/>
                  </a:lnTo>
                  <a:lnTo>
                    <a:pt x="232" y="499"/>
                  </a:lnTo>
                  <a:lnTo>
                    <a:pt x="232" y="499"/>
                  </a:lnTo>
                  <a:lnTo>
                    <a:pt x="219" y="495"/>
                  </a:lnTo>
                  <a:lnTo>
                    <a:pt x="206" y="500"/>
                  </a:lnTo>
                  <a:lnTo>
                    <a:pt x="206" y="539"/>
                  </a:lnTo>
                  <a:lnTo>
                    <a:pt x="205" y="544"/>
                  </a:lnTo>
                  <a:lnTo>
                    <a:pt x="176" y="542"/>
                  </a:lnTo>
                  <a:lnTo>
                    <a:pt x="185" y="549"/>
                  </a:lnTo>
                  <a:lnTo>
                    <a:pt x="182" y="552"/>
                  </a:lnTo>
                  <a:lnTo>
                    <a:pt x="160" y="547"/>
                  </a:lnTo>
                  <a:lnTo>
                    <a:pt x="148" y="538"/>
                  </a:lnTo>
                  <a:lnTo>
                    <a:pt x="144" y="525"/>
                  </a:lnTo>
                  <a:lnTo>
                    <a:pt x="147" y="503"/>
                  </a:lnTo>
                  <a:lnTo>
                    <a:pt x="137" y="496"/>
                  </a:lnTo>
                  <a:lnTo>
                    <a:pt x="123" y="490"/>
                  </a:lnTo>
                  <a:lnTo>
                    <a:pt x="75" y="496"/>
                  </a:lnTo>
                  <a:lnTo>
                    <a:pt x="68" y="476"/>
                  </a:lnTo>
                  <a:lnTo>
                    <a:pt x="48" y="463"/>
                  </a:lnTo>
                  <a:lnTo>
                    <a:pt x="27" y="473"/>
                  </a:lnTo>
                  <a:lnTo>
                    <a:pt x="1" y="462"/>
                  </a:lnTo>
                  <a:lnTo>
                    <a:pt x="1" y="462"/>
                  </a:lnTo>
                  <a:lnTo>
                    <a:pt x="0" y="427"/>
                  </a:lnTo>
                  <a:lnTo>
                    <a:pt x="32" y="426"/>
                  </a:lnTo>
                  <a:lnTo>
                    <a:pt x="49" y="417"/>
                  </a:lnTo>
                  <a:lnTo>
                    <a:pt x="53" y="398"/>
                  </a:lnTo>
                  <a:lnTo>
                    <a:pt x="74" y="369"/>
                  </a:lnTo>
                  <a:lnTo>
                    <a:pt x="69" y="348"/>
                  </a:lnTo>
                  <a:lnTo>
                    <a:pt x="72" y="329"/>
                  </a:lnTo>
                  <a:lnTo>
                    <a:pt x="91" y="305"/>
                  </a:lnTo>
                  <a:lnTo>
                    <a:pt x="88" y="294"/>
                  </a:lnTo>
                  <a:lnTo>
                    <a:pt x="107" y="274"/>
                  </a:lnTo>
                  <a:lnTo>
                    <a:pt x="118" y="245"/>
                  </a:lnTo>
                  <a:lnTo>
                    <a:pt x="115" y="232"/>
                  </a:lnTo>
                  <a:lnTo>
                    <a:pt x="104" y="225"/>
                  </a:lnTo>
                  <a:lnTo>
                    <a:pt x="99" y="209"/>
                  </a:lnTo>
                  <a:lnTo>
                    <a:pt x="105" y="198"/>
                  </a:lnTo>
                  <a:lnTo>
                    <a:pt x="105" y="188"/>
                  </a:lnTo>
                  <a:lnTo>
                    <a:pt x="94" y="163"/>
                  </a:lnTo>
                  <a:lnTo>
                    <a:pt x="97" y="159"/>
                  </a:lnTo>
                  <a:lnTo>
                    <a:pt x="108" y="165"/>
                  </a:lnTo>
                  <a:lnTo>
                    <a:pt x="115" y="163"/>
                  </a:lnTo>
                  <a:lnTo>
                    <a:pt x="123" y="143"/>
                  </a:lnTo>
                  <a:lnTo>
                    <a:pt x="120" y="124"/>
                  </a:lnTo>
                  <a:lnTo>
                    <a:pt x="131" y="106"/>
                  </a:lnTo>
                  <a:lnTo>
                    <a:pt x="117" y="97"/>
                  </a:lnTo>
                  <a:lnTo>
                    <a:pt x="112" y="78"/>
                  </a:lnTo>
                  <a:lnTo>
                    <a:pt x="94" y="60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2" y="57"/>
                  </a:lnTo>
                  <a:lnTo>
                    <a:pt x="134" y="49"/>
                  </a:lnTo>
                  <a:lnTo>
                    <a:pt x="164" y="22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95" y="16"/>
                  </a:lnTo>
                  <a:lnTo>
                    <a:pt x="216" y="32"/>
                  </a:lnTo>
                  <a:lnTo>
                    <a:pt x="242" y="41"/>
                  </a:lnTo>
                  <a:lnTo>
                    <a:pt x="252" y="55"/>
                  </a:lnTo>
                  <a:lnTo>
                    <a:pt x="291" y="51"/>
                  </a:lnTo>
                  <a:lnTo>
                    <a:pt x="304" y="55"/>
                  </a:lnTo>
                  <a:lnTo>
                    <a:pt x="308" y="64"/>
                  </a:lnTo>
                  <a:lnTo>
                    <a:pt x="298" y="74"/>
                  </a:lnTo>
                  <a:lnTo>
                    <a:pt x="307" y="94"/>
                  </a:lnTo>
                  <a:lnTo>
                    <a:pt x="339" y="111"/>
                  </a:lnTo>
                  <a:lnTo>
                    <a:pt x="349" y="109"/>
                  </a:lnTo>
                  <a:lnTo>
                    <a:pt x="352" y="96"/>
                  </a:lnTo>
                  <a:lnTo>
                    <a:pt x="368" y="80"/>
                  </a:lnTo>
                  <a:lnTo>
                    <a:pt x="412" y="98"/>
                  </a:lnTo>
                  <a:lnTo>
                    <a:pt x="421" y="64"/>
                  </a:lnTo>
                  <a:lnTo>
                    <a:pt x="419" y="54"/>
                  </a:lnTo>
                  <a:lnTo>
                    <a:pt x="431" y="41"/>
                  </a:lnTo>
                  <a:lnTo>
                    <a:pt x="430" y="9"/>
                  </a:lnTo>
                  <a:lnTo>
                    <a:pt x="434" y="0"/>
                  </a:lnTo>
                  <a:lnTo>
                    <a:pt x="460" y="2"/>
                  </a:lnTo>
                  <a:lnTo>
                    <a:pt x="480" y="11"/>
                  </a:lnTo>
                  <a:lnTo>
                    <a:pt x="480" y="11"/>
                  </a:lnTo>
                  <a:lnTo>
                    <a:pt x="496" y="62"/>
                  </a:lnTo>
                  <a:lnTo>
                    <a:pt x="489" y="61"/>
                  </a:lnTo>
                  <a:lnTo>
                    <a:pt x="480" y="45"/>
                  </a:lnTo>
                  <a:lnTo>
                    <a:pt x="467" y="49"/>
                  </a:lnTo>
                  <a:lnTo>
                    <a:pt x="466" y="80"/>
                  </a:lnTo>
                  <a:lnTo>
                    <a:pt x="441" y="94"/>
                  </a:lnTo>
                  <a:lnTo>
                    <a:pt x="438" y="104"/>
                  </a:lnTo>
                  <a:lnTo>
                    <a:pt x="457" y="117"/>
                  </a:lnTo>
                  <a:lnTo>
                    <a:pt x="455" y="139"/>
                  </a:lnTo>
                  <a:lnTo>
                    <a:pt x="442" y="127"/>
                  </a:lnTo>
                  <a:lnTo>
                    <a:pt x="425" y="145"/>
                  </a:lnTo>
                  <a:lnTo>
                    <a:pt x="414" y="147"/>
                  </a:lnTo>
                  <a:lnTo>
                    <a:pt x="414" y="160"/>
                  </a:lnTo>
                  <a:lnTo>
                    <a:pt x="444" y="163"/>
                  </a:lnTo>
                  <a:lnTo>
                    <a:pt x="442" y="176"/>
                  </a:lnTo>
                  <a:lnTo>
                    <a:pt x="430" y="188"/>
                  </a:lnTo>
                  <a:lnTo>
                    <a:pt x="421" y="189"/>
                  </a:lnTo>
                  <a:lnTo>
                    <a:pt x="421" y="198"/>
                  </a:lnTo>
                  <a:lnTo>
                    <a:pt x="430" y="201"/>
                  </a:lnTo>
                  <a:lnTo>
                    <a:pt x="432" y="211"/>
                  </a:lnTo>
                  <a:lnTo>
                    <a:pt x="441" y="208"/>
                  </a:lnTo>
                  <a:lnTo>
                    <a:pt x="453" y="214"/>
                  </a:lnTo>
                  <a:lnTo>
                    <a:pt x="447" y="231"/>
                  </a:lnTo>
                  <a:lnTo>
                    <a:pt x="438" y="219"/>
                  </a:lnTo>
                  <a:lnTo>
                    <a:pt x="432" y="221"/>
                  </a:lnTo>
                  <a:lnTo>
                    <a:pt x="432" y="251"/>
                  </a:lnTo>
                  <a:lnTo>
                    <a:pt x="415" y="251"/>
                  </a:lnTo>
                  <a:lnTo>
                    <a:pt x="422" y="257"/>
                  </a:lnTo>
                  <a:lnTo>
                    <a:pt x="424" y="274"/>
                  </a:lnTo>
                  <a:lnTo>
                    <a:pt x="448" y="271"/>
                  </a:lnTo>
                  <a:lnTo>
                    <a:pt x="448" y="276"/>
                  </a:lnTo>
                  <a:lnTo>
                    <a:pt x="437" y="279"/>
                  </a:lnTo>
                  <a:lnTo>
                    <a:pt x="448" y="310"/>
                  </a:lnTo>
                  <a:lnTo>
                    <a:pt x="442" y="328"/>
                  </a:lnTo>
                  <a:lnTo>
                    <a:pt x="417" y="309"/>
                  </a:lnTo>
                  <a:lnTo>
                    <a:pt x="421" y="300"/>
                  </a:lnTo>
                  <a:lnTo>
                    <a:pt x="405" y="294"/>
                  </a:lnTo>
                  <a:lnTo>
                    <a:pt x="409" y="287"/>
                  </a:lnTo>
                  <a:lnTo>
                    <a:pt x="419" y="283"/>
                  </a:lnTo>
                  <a:lnTo>
                    <a:pt x="409" y="271"/>
                  </a:lnTo>
                  <a:lnTo>
                    <a:pt x="389" y="279"/>
                  </a:lnTo>
                  <a:lnTo>
                    <a:pt x="386" y="266"/>
                  </a:lnTo>
                  <a:lnTo>
                    <a:pt x="382" y="264"/>
                  </a:lnTo>
                  <a:lnTo>
                    <a:pt x="363" y="263"/>
                  </a:lnTo>
                  <a:lnTo>
                    <a:pt x="336" y="271"/>
                  </a:lnTo>
                  <a:lnTo>
                    <a:pt x="313" y="286"/>
                  </a:lnTo>
                  <a:lnTo>
                    <a:pt x="316" y="303"/>
                  </a:lnTo>
                  <a:lnTo>
                    <a:pt x="306" y="306"/>
                  </a:lnTo>
                  <a:lnTo>
                    <a:pt x="304" y="281"/>
                  </a:lnTo>
                  <a:lnTo>
                    <a:pt x="288" y="279"/>
                  </a:lnTo>
                  <a:lnTo>
                    <a:pt x="278" y="284"/>
                  </a:lnTo>
                  <a:lnTo>
                    <a:pt x="280" y="29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13054330" y="4730462"/>
              <a:ext cx="219075" cy="323850"/>
            </a:xfrm>
            <a:custGeom>
              <a:avLst/>
              <a:gdLst>
                <a:gd name="T0" fmla="*/ 265 w 415"/>
                <a:gd name="T1" fmla="*/ 391 h 613"/>
                <a:gd name="T2" fmla="*/ 278 w 415"/>
                <a:gd name="T3" fmla="*/ 439 h 613"/>
                <a:gd name="T4" fmla="*/ 269 w 415"/>
                <a:gd name="T5" fmla="*/ 503 h 613"/>
                <a:gd name="T6" fmla="*/ 238 w 415"/>
                <a:gd name="T7" fmla="*/ 548 h 613"/>
                <a:gd name="T8" fmla="*/ 233 w 415"/>
                <a:gd name="T9" fmla="*/ 570 h 613"/>
                <a:gd name="T10" fmla="*/ 222 w 415"/>
                <a:gd name="T11" fmla="*/ 600 h 613"/>
                <a:gd name="T12" fmla="*/ 219 w 415"/>
                <a:gd name="T13" fmla="*/ 613 h 613"/>
                <a:gd name="T14" fmla="*/ 194 w 415"/>
                <a:gd name="T15" fmla="*/ 606 h 613"/>
                <a:gd name="T16" fmla="*/ 163 w 415"/>
                <a:gd name="T17" fmla="*/ 574 h 613"/>
                <a:gd name="T18" fmla="*/ 164 w 415"/>
                <a:gd name="T19" fmla="*/ 561 h 613"/>
                <a:gd name="T20" fmla="*/ 173 w 415"/>
                <a:gd name="T21" fmla="*/ 534 h 613"/>
                <a:gd name="T22" fmla="*/ 171 w 415"/>
                <a:gd name="T23" fmla="*/ 506 h 613"/>
                <a:gd name="T24" fmla="*/ 145 w 415"/>
                <a:gd name="T25" fmla="*/ 503 h 613"/>
                <a:gd name="T26" fmla="*/ 124 w 415"/>
                <a:gd name="T27" fmla="*/ 502 h 613"/>
                <a:gd name="T28" fmla="*/ 111 w 415"/>
                <a:gd name="T29" fmla="*/ 456 h 613"/>
                <a:gd name="T30" fmla="*/ 101 w 415"/>
                <a:gd name="T31" fmla="*/ 441 h 613"/>
                <a:gd name="T32" fmla="*/ 75 w 415"/>
                <a:gd name="T33" fmla="*/ 433 h 613"/>
                <a:gd name="T34" fmla="*/ 60 w 415"/>
                <a:gd name="T35" fmla="*/ 416 h 613"/>
                <a:gd name="T36" fmla="*/ 66 w 415"/>
                <a:gd name="T37" fmla="*/ 391 h 613"/>
                <a:gd name="T38" fmla="*/ 33 w 415"/>
                <a:gd name="T39" fmla="*/ 369 h 613"/>
                <a:gd name="T40" fmla="*/ 11 w 415"/>
                <a:gd name="T41" fmla="*/ 331 h 613"/>
                <a:gd name="T42" fmla="*/ 8 w 415"/>
                <a:gd name="T43" fmla="*/ 307 h 613"/>
                <a:gd name="T44" fmla="*/ 55 w 415"/>
                <a:gd name="T45" fmla="*/ 309 h 613"/>
                <a:gd name="T46" fmla="*/ 88 w 415"/>
                <a:gd name="T47" fmla="*/ 302 h 613"/>
                <a:gd name="T48" fmla="*/ 108 w 415"/>
                <a:gd name="T49" fmla="*/ 279 h 613"/>
                <a:gd name="T50" fmla="*/ 144 w 415"/>
                <a:gd name="T51" fmla="*/ 283 h 613"/>
                <a:gd name="T52" fmla="*/ 119 w 415"/>
                <a:gd name="T53" fmla="*/ 243 h 613"/>
                <a:gd name="T54" fmla="*/ 134 w 415"/>
                <a:gd name="T55" fmla="*/ 231 h 613"/>
                <a:gd name="T56" fmla="*/ 131 w 415"/>
                <a:gd name="T57" fmla="*/ 201 h 613"/>
                <a:gd name="T58" fmla="*/ 119 w 415"/>
                <a:gd name="T59" fmla="*/ 178 h 613"/>
                <a:gd name="T60" fmla="*/ 108 w 415"/>
                <a:gd name="T61" fmla="*/ 146 h 613"/>
                <a:gd name="T62" fmla="*/ 119 w 415"/>
                <a:gd name="T63" fmla="*/ 117 h 613"/>
                <a:gd name="T64" fmla="*/ 137 w 415"/>
                <a:gd name="T65" fmla="*/ 109 h 613"/>
                <a:gd name="T66" fmla="*/ 150 w 415"/>
                <a:gd name="T67" fmla="*/ 77 h 613"/>
                <a:gd name="T68" fmla="*/ 167 w 415"/>
                <a:gd name="T69" fmla="*/ 67 h 613"/>
                <a:gd name="T70" fmla="*/ 189 w 415"/>
                <a:gd name="T71" fmla="*/ 39 h 613"/>
                <a:gd name="T72" fmla="*/ 199 w 415"/>
                <a:gd name="T73" fmla="*/ 5 h 613"/>
                <a:gd name="T74" fmla="*/ 222 w 415"/>
                <a:gd name="T75" fmla="*/ 2 h 613"/>
                <a:gd name="T76" fmla="*/ 238 w 415"/>
                <a:gd name="T77" fmla="*/ 12 h 613"/>
                <a:gd name="T78" fmla="*/ 288 w 415"/>
                <a:gd name="T79" fmla="*/ 15 h 613"/>
                <a:gd name="T80" fmla="*/ 288 w 415"/>
                <a:gd name="T81" fmla="*/ 29 h 613"/>
                <a:gd name="T82" fmla="*/ 314 w 415"/>
                <a:gd name="T83" fmla="*/ 26 h 613"/>
                <a:gd name="T84" fmla="*/ 363 w 415"/>
                <a:gd name="T85" fmla="*/ 16 h 613"/>
                <a:gd name="T86" fmla="*/ 380 w 415"/>
                <a:gd name="T87" fmla="*/ 0 h 613"/>
                <a:gd name="T88" fmla="*/ 405 w 415"/>
                <a:gd name="T89" fmla="*/ 39 h 613"/>
                <a:gd name="T90" fmla="*/ 415 w 415"/>
                <a:gd name="T91" fmla="*/ 39 h 613"/>
                <a:gd name="T92" fmla="*/ 383 w 415"/>
                <a:gd name="T93" fmla="*/ 67 h 613"/>
                <a:gd name="T94" fmla="*/ 353 w 415"/>
                <a:gd name="T95" fmla="*/ 106 h 613"/>
                <a:gd name="T96" fmla="*/ 350 w 415"/>
                <a:gd name="T97" fmla="*/ 133 h 613"/>
                <a:gd name="T98" fmla="*/ 351 w 415"/>
                <a:gd name="T99" fmla="*/ 153 h 613"/>
                <a:gd name="T100" fmla="*/ 338 w 415"/>
                <a:gd name="T101" fmla="*/ 166 h 613"/>
                <a:gd name="T102" fmla="*/ 333 w 415"/>
                <a:gd name="T103" fmla="*/ 178 h 613"/>
                <a:gd name="T104" fmla="*/ 284 w 415"/>
                <a:gd name="T105" fmla="*/ 3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613">
                  <a:moveTo>
                    <a:pt x="284" y="331"/>
                  </a:moveTo>
                  <a:lnTo>
                    <a:pt x="265" y="391"/>
                  </a:lnTo>
                  <a:lnTo>
                    <a:pt x="262" y="417"/>
                  </a:lnTo>
                  <a:lnTo>
                    <a:pt x="278" y="439"/>
                  </a:lnTo>
                  <a:lnTo>
                    <a:pt x="268" y="466"/>
                  </a:lnTo>
                  <a:lnTo>
                    <a:pt x="269" y="503"/>
                  </a:lnTo>
                  <a:lnTo>
                    <a:pt x="255" y="511"/>
                  </a:lnTo>
                  <a:lnTo>
                    <a:pt x="238" y="548"/>
                  </a:lnTo>
                  <a:lnTo>
                    <a:pt x="242" y="563"/>
                  </a:lnTo>
                  <a:lnTo>
                    <a:pt x="233" y="570"/>
                  </a:lnTo>
                  <a:lnTo>
                    <a:pt x="236" y="587"/>
                  </a:lnTo>
                  <a:lnTo>
                    <a:pt x="222" y="600"/>
                  </a:lnTo>
                  <a:lnTo>
                    <a:pt x="228" y="613"/>
                  </a:lnTo>
                  <a:lnTo>
                    <a:pt x="219" y="613"/>
                  </a:lnTo>
                  <a:lnTo>
                    <a:pt x="210" y="604"/>
                  </a:lnTo>
                  <a:lnTo>
                    <a:pt x="194" y="606"/>
                  </a:lnTo>
                  <a:lnTo>
                    <a:pt x="181" y="578"/>
                  </a:lnTo>
                  <a:lnTo>
                    <a:pt x="163" y="574"/>
                  </a:lnTo>
                  <a:lnTo>
                    <a:pt x="163" y="574"/>
                  </a:lnTo>
                  <a:lnTo>
                    <a:pt x="164" y="561"/>
                  </a:lnTo>
                  <a:lnTo>
                    <a:pt x="176" y="550"/>
                  </a:lnTo>
                  <a:lnTo>
                    <a:pt x="173" y="534"/>
                  </a:lnTo>
                  <a:lnTo>
                    <a:pt x="177" y="524"/>
                  </a:lnTo>
                  <a:lnTo>
                    <a:pt x="171" y="506"/>
                  </a:lnTo>
                  <a:lnTo>
                    <a:pt x="163" y="501"/>
                  </a:lnTo>
                  <a:lnTo>
                    <a:pt x="145" y="503"/>
                  </a:lnTo>
                  <a:lnTo>
                    <a:pt x="132" y="492"/>
                  </a:lnTo>
                  <a:lnTo>
                    <a:pt x="124" y="502"/>
                  </a:lnTo>
                  <a:lnTo>
                    <a:pt x="114" y="485"/>
                  </a:lnTo>
                  <a:lnTo>
                    <a:pt x="111" y="456"/>
                  </a:lnTo>
                  <a:lnTo>
                    <a:pt x="96" y="453"/>
                  </a:lnTo>
                  <a:lnTo>
                    <a:pt x="101" y="441"/>
                  </a:lnTo>
                  <a:lnTo>
                    <a:pt x="81" y="440"/>
                  </a:lnTo>
                  <a:lnTo>
                    <a:pt x="75" y="433"/>
                  </a:lnTo>
                  <a:lnTo>
                    <a:pt x="63" y="431"/>
                  </a:lnTo>
                  <a:lnTo>
                    <a:pt x="60" y="416"/>
                  </a:lnTo>
                  <a:lnTo>
                    <a:pt x="65" y="414"/>
                  </a:lnTo>
                  <a:lnTo>
                    <a:pt x="66" y="391"/>
                  </a:lnTo>
                  <a:lnTo>
                    <a:pt x="53" y="377"/>
                  </a:lnTo>
                  <a:lnTo>
                    <a:pt x="33" y="369"/>
                  </a:lnTo>
                  <a:lnTo>
                    <a:pt x="26" y="345"/>
                  </a:lnTo>
                  <a:lnTo>
                    <a:pt x="11" y="331"/>
                  </a:lnTo>
                  <a:lnTo>
                    <a:pt x="0" y="32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55" y="309"/>
                  </a:lnTo>
                  <a:lnTo>
                    <a:pt x="72" y="296"/>
                  </a:lnTo>
                  <a:lnTo>
                    <a:pt x="88" y="302"/>
                  </a:lnTo>
                  <a:lnTo>
                    <a:pt x="95" y="300"/>
                  </a:lnTo>
                  <a:lnTo>
                    <a:pt x="108" y="279"/>
                  </a:lnTo>
                  <a:lnTo>
                    <a:pt x="128" y="284"/>
                  </a:lnTo>
                  <a:lnTo>
                    <a:pt x="144" y="283"/>
                  </a:lnTo>
                  <a:lnTo>
                    <a:pt x="140" y="267"/>
                  </a:lnTo>
                  <a:lnTo>
                    <a:pt x="119" y="243"/>
                  </a:lnTo>
                  <a:lnTo>
                    <a:pt x="124" y="233"/>
                  </a:lnTo>
                  <a:lnTo>
                    <a:pt x="134" y="231"/>
                  </a:lnTo>
                  <a:lnTo>
                    <a:pt x="144" y="212"/>
                  </a:lnTo>
                  <a:lnTo>
                    <a:pt x="131" y="201"/>
                  </a:lnTo>
                  <a:lnTo>
                    <a:pt x="128" y="179"/>
                  </a:lnTo>
                  <a:lnTo>
                    <a:pt x="119" y="178"/>
                  </a:lnTo>
                  <a:lnTo>
                    <a:pt x="112" y="166"/>
                  </a:lnTo>
                  <a:lnTo>
                    <a:pt x="108" y="146"/>
                  </a:lnTo>
                  <a:lnTo>
                    <a:pt x="112" y="120"/>
                  </a:lnTo>
                  <a:lnTo>
                    <a:pt x="119" y="117"/>
                  </a:lnTo>
                  <a:lnTo>
                    <a:pt x="124" y="104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0" y="77"/>
                  </a:lnTo>
                  <a:lnTo>
                    <a:pt x="157" y="67"/>
                  </a:lnTo>
                  <a:lnTo>
                    <a:pt x="167" y="67"/>
                  </a:lnTo>
                  <a:lnTo>
                    <a:pt x="171" y="51"/>
                  </a:lnTo>
                  <a:lnTo>
                    <a:pt x="189" y="39"/>
                  </a:lnTo>
                  <a:lnTo>
                    <a:pt x="189" y="22"/>
                  </a:lnTo>
                  <a:lnTo>
                    <a:pt x="199" y="5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30" y="12"/>
                  </a:lnTo>
                  <a:lnTo>
                    <a:pt x="238" y="12"/>
                  </a:lnTo>
                  <a:lnTo>
                    <a:pt x="274" y="0"/>
                  </a:lnTo>
                  <a:lnTo>
                    <a:pt x="288" y="15"/>
                  </a:lnTo>
                  <a:lnTo>
                    <a:pt x="285" y="24"/>
                  </a:lnTo>
                  <a:lnTo>
                    <a:pt x="288" y="29"/>
                  </a:lnTo>
                  <a:lnTo>
                    <a:pt x="305" y="35"/>
                  </a:lnTo>
                  <a:lnTo>
                    <a:pt x="314" y="26"/>
                  </a:lnTo>
                  <a:lnTo>
                    <a:pt x="354" y="26"/>
                  </a:lnTo>
                  <a:lnTo>
                    <a:pt x="363" y="16"/>
                  </a:lnTo>
                  <a:lnTo>
                    <a:pt x="366" y="3"/>
                  </a:lnTo>
                  <a:lnTo>
                    <a:pt x="380" y="0"/>
                  </a:lnTo>
                  <a:lnTo>
                    <a:pt x="409" y="12"/>
                  </a:lnTo>
                  <a:lnTo>
                    <a:pt x="405" y="39"/>
                  </a:lnTo>
                  <a:lnTo>
                    <a:pt x="415" y="39"/>
                  </a:lnTo>
                  <a:lnTo>
                    <a:pt x="415" y="39"/>
                  </a:lnTo>
                  <a:lnTo>
                    <a:pt x="411" y="49"/>
                  </a:lnTo>
                  <a:lnTo>
                    <a:pt x="383" y="67"/>
                  </a:lnTo>
                  <a:lnTo>
                    <a:pt x="373" y="97"/>
                  </a:lnTo>
                  <a:lnTo>
                    <a:pt x="353" y="106"/>
                  </a:lnTo>
                  <a:lnTo>
                    <a:pt x="346" y="122"/>
                  </a:lnTo>
                  <a:lnTo>
                    <a:pt x="350" y="133"/>
                  </a:lnTo>
                  <a:lnTo>
                    <a:pt x="363" y="143"/>
                  </a:lnTo>
                  <a:lnTo>
                    <a:pt x="351" y="153"/>
                  </a:lnTo>
                  <a:lnTo>
                    <a:pt x="334" y="156"/>
                  </a:lnTo>
                  <a:lnTo>
                    <a:pt x="338" y="166"/>
                  </a:lnTo>
                  <a:lnTo>
                    <a:pt x="349" y="172"/>
                  </a:lnTo>
                  <a:lnTo>
                    <a:pt x="333" y="178"/>
                  </a:lnTo>
                  <a:lnTo>
                    <a:pt x="311" y="228"/>
                  </a:lnTo>
                  <a:lnTo>
                    <a:pt x="284" y="33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0"/>
            <p:cNvSpPr>
              <a:spLocks noEditPoints="1"/>
            </p:cNvSpPr>
            <p:nvPr/>
          </p:nvSpPr>
          <p:spPr bwMode="auto">
            <a:xfrm>
              <a:off x="14356080" y="3412837"/>
              <a:ext cx="425450" cy="428625"/>
            </a:xfrm>
            <a:custGeom>
              <a:avLst/>
              <a:gdLst>
                <a:gd name="T0" fmla="*/ 283 w 803"/>
                <a:gd name="T1" fmla="*/ 547 h 810"/>
                <a:gd name="T2" fmla="*/ 381 w 803"/>
                <a:gd name="T3" fmla="*/ 443 h 810"/>
                <a:gd name="T4" fmla="*/ 434 w 803"/>
                <a:gd name="T5" fmla="*/ 320 h 810"/>
                <a:gd name="T6" fmla="*/ 581 w 803"/>
                <a:gd name="T7" fmla="*/ 236 h 810"/>
                <a:gd name="T8" fmla="*/ 643 w 803"/>
                <a:gd name="T9" fmla="*/ 137 h 810"/>
                <a:gd name="T10" fmla="*/ 679 w 803"/>
                <a:gd name="T11" fmla="*/ 0 h 810"/>
                <a:gd name="T12" fmla="*/ 742 w 803"/>
                <a:gd name="T13" fmla="*/ 28 h 810"/>
                <a:gd name="T14" fmla="*/ 783 w 803"/>
                <a:gd name="T15" fmla="*/ 93 h 810"/>
                <a:gd name="T16" fmla="*/ 764 w 803"/>
                <a:gd name="T17" fmla="*/ 160 h 810"/>
                <a:gd name="T18" fmla="*/ 730 w 803"/>
                <a:gd name="T19" fmla="*/ 194 h 810"/>
                <a:gd name="T20" fmla="*/ 717 w 803"/>
                <a:gd name="T21" fmla="*/ 232 h 810"/>
                <a:gd name="T22" fmla="*/ 730 w 803"/>
                <a:gd name="T23" fmla="*/ 315 h 810"/>
                <a:gd name="T24" fmla="*/ 747 w 803"/>
                <a:gd name="T25" fmla="*/ 327 h 810"/>
                <a:gd name="T26" fmla="*/ 708 w 803"/>
                <a:gd name="T27" fmla="*/ 384 h 810"/>
                <a:gd name="T28" fmla="*/ 686 w 803"/>
                <a:gd name="T29" fmla="*/ 435 h 810"/>
                <a:gd name="T30" fmla="*/ 683 w 803"/>
                <a:gd name="T31" fmla="*/ 469 h 810"/>
                <a:gd name="T32" fmla="*/ 647 w 803"/>
                <a:gd name="T33" fmla="*/ 464 h 810"/>
                <a:gd name="T34" fmla="*/ 626 w 803"/>
                <a:gd name="T35" fmla="*/ 488 h 810"/>
                <a:gd name="T36" fmla="*/ 565 w 803"/>
                <a:gd name="T37" fmla="*/ 494 h 810"/>
                <a:gd name="T38" fmla="*/ 564 w 803"/>
                <a:gd name="T39" fmla="*/ 541 h 810"/>
                <a:gd name="T40" fmla="*/ 554 w 803"/>
                <a:gd name="T41" fmla="*/ 602 h 810"/>
                <a:gd name="T42" fmla="*/ 568 w 803"/>
                <a:gd name="T43" fmla="*/ 645 h 810"/>
                <a:gd name="T44" fmla="*/ 574 w 803"/>
                <a:gd name="T45" fmla="*/ 709 h 810"/>
                <a:gd name="T46" fmla="*/ 565 w 803"/>
                <a:gd name="T47" fmla="*/ 710 h 810"/>
                <a:gd name="T48" fmla="*/ 519 w 803"/>
                <a:gd name="T49" fmla="*/ 667 h 810"/>
                <a:gd name="T50" fmla="*/ 473 w 803"/>
                <a:gd name="T51" fmla="*/ 703 h 810"/>
                <a:gd name="T52" fmla="*/ 460 w 803"/>
                <a:gd name="T53" fmla="*/ 740 h 810"/>
                <a:gd name="T54" fmla="*/ 433 w 803"/>
                <a:gd name="T55" fmla="*/ 776 h 810"/>
                <a:gd name="T56" fmla="*/ 408 w 803"/>
                <a:gd name="T57" fmla="*/ 805 h 810"/>
                <a:gd name="T58" fmla="*/ 376 w 803"/>
                <a:gd name="T59" fmla="*/ 807 h 810"/>
                <a:gd name="T60" fmla="*/ 368 w 803"/>
                <a:gd name="T61" fmla="*/ 794 h 810"/>
                <a:gd name="T62" fmla="*/ 375 w 803"/>
                <a:gd name="T63" fmla="*/ 756 h 810"/>
                <a:gd name="T64" fmla="*/ 338 w 803"/>
                <a:gd name="T65" fmla="*/ 700 h 810"/>
                <a:gd name="T66" fmla="*/ 270 w 803"/>
                <a:gd name="T67" fmla="*/ 694 h 810"/>
                <a:gd name="T68" fmla="*/ 231 w 803"/>
                <a:gd name="T69" fmla="*/ 762 h 810"/>
                <a:gd name="T70" fmla="*/ 205 w 803"/>
                <a:gd name="T71" fmla="*/ 750 h 810"/>
                <a:gd name="T72" fmla="*/ 149 w 803"/>
                <a:gd name="T73" fmla="*/ 781 h 810"/>
                <a:gd name="T74" fmla="*/ 134 w 803"/>
                <a:gd name="T75" fmla="*/ 736 h 810"/>
                <a:gd name="T76" fmla="*/ 84 w 803"/>
                <a:gd name="T77" fmla="*/ 753 h 810"/>
                <a:gd name="T78" fmla="*/ 45 w 803"/>
                <a:gd name="T79" fmla="*/ 795 h 810"/>
                <a:gd name="T80" fmla="*/ 28 w 803"/>
                <a:gd name="T81" fmla="*/ 740 h 810"/>
                <a:gd name="T82" fmla="*/ 0 w 803"/>
                <a:gd name="T83" fmla="*/ 700 h 810"/>
                <a:gd name="T84" fmla="*/ 130 w 803"/>
                <a:gd name="T85" fmla="*/ 641 h 810"/>
                <a:gd name="T86" fmla="*/ 182 w 803"/>
                <a:gd name="T87" fmla="*/ 621 h 810"/>
                <a:gd name="T88" fmla="*/ 283 w 803"/>
                <a:gd name="T89" fmla="*/ 193 h 810"/>
                <a:gd name="T90" fmla="*/ 327 w 803"/>
                <a:gd name="T91" fmla="*/ 206 h 810"/>
                <a:gd name="T92" fmla="*/ 257 w 803"/>
                <a:gd name="T93" fmla="*/ 322 h 810"/>
                <a:gd name="T94" fmla="*/ 205 w 803"/>
                <a:gd name="T95" fmla="*/ 331 h 810"/>
                <a:gd name="T96" fmla="*/ 231 w 803"/>
                <a:gd name="T97" fmla="*/ 298 h 810"/>
                <a:gd name="T98" fmla="*/ 254 w 803"/>
                <a:gd name="T99" fmla="*/ 248 h 810"/>
                <a:gd name="T100" fmla="*/ 228 w 803"/>
                <a:gd name="T101" fmla="*/ 243 h 810"/>
                <a:gd name="T102" fmla="*/ 211 w 803"/>
                <a:gd name="T103" fmla="*/ 242 h 810"/>
                <a:gd name="T104" fmla="*/ 214 w 803"/>
                <a:gd name="T105" fmla="*/ 209 h 810"/>
                <a:gd name="T106" fmla="*/ 258 w 803"/>
                <a:gd name="T107" fmla="*/ 150 h 810"/>
                <a:gd name="T108" fmla="*/ 291 w 803"/>
                <a:gd name="T109" fmla="*/ 102 h 810"/>
                <a:gd name="T110" fmla="*/ 294 w 803"/>
                <a:gd name="T111" fmla="*/ 17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3" h="810">
                  <a:moveTo>
                    <a:pt x="203" y="616"/>
                  </a:moveTo>
                  <a:lnTo>
                    <a:pt x="237" y="595"/>
                  </a:lnTo>
                  <a:lnTo>
                    <a:pt x="283" y="547"/>
                  </a:lnTo>
                  <a:lnTo>
                    <a:pt x="325" y="524"/>
                  </a:lnTo>
                  <a:lnTo>
                    <a:pt x="366" y="455"/>
                  </a:lnTo>
                  <a:lnTo>
                    <a:pt x="381" y="443"/>
                  </a:lnTo>
                  <a:lnTo>
                    <a:pt x="394" y="423"/>
                  </a:lnTo>
                  <a:lnTo>
                    <a:pt x="418" y="340"/>
                  </a:lnTo>
                  <a:lnTo>
                    <a:pt x="434" y="320"/>
                  </a:lnTo>
                  <a:lnTo>
                    <a:pt x="508" y="268"/>
                  </a:lnTo>
                  <a:lnTo>
                    <a:pt x="551" y="256"/>
                  </a:lnTo>
                  <a:lnTo>
                    <a:pt x="581" y="236"/>
                  </a:lnTo>
                  <a:lnTo>
                    <a:pt x="613" y="201"/>
                  </a:lnTo>
                  <a:lnTo>
                    <a:pt x="636" y="165"/>
                  </a:lnTo>
                  <a:lnTo>
                    <a:pt x="643" y="137"/>
                  </a:lnTo>
                  <a:lnTo>
                    <a:pt x="644" y="67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711" y="17"/>
                  </a:lnTo>
                  <a:lnTo>
                    <a:pt x="738" y="23"/>
                  </a:lnTo>
                  <a:lnTo>
                    <a:pt x="742" y="28"/>
                  </a:lnTo>
                  <a:lnTo>
                    <a:pt x="735" y="64"/>
                  </a:lnTo>
                  <a:lnTo>
                    <a:pt x="750" y="85"/>
                  </a:lnTo>
                  <a:lnTo>
                    <a:pt x="783" y="93"/>
                  </a:lnTo>
                  <a:lnTo>
                    <a:pt x="803" y="115"/>
                  </a:lnTo>
                  <a:lnTo>
                    <a:pt x="789" y="144"/>
                  </a:lnTo>
                  <a:lnTo>
                    <a:pt x="764" y="160"/>
                  </a:lnTo>
                  <a:lnTo>
                    <a:pt x="735" y="155"/>
                  </a:lnTo>
                  <a:lnTo>
                    <a:pt x="727" y="170"/>
                  </a:lnTo>
                  <a:lnTo>
                    <a:pt x="730" y="194"/>
                  </a:lnTo>
                  <a:lnTo>
                    <a:pt x="724" y="209"/>
                  </a:lnTo>
                  <a:lnTo>
                    <a:pt x="730" y="222"/>
                  </a:lnTo>
                  <a:lnTo>
                    <a:pt x="717" y="232"/>
                  </a:lnTo>
                  <a:lnTo>
                    <a:pt x="706" y="288"/>
                  </a:lnTo>
                  <a:lnTo>
                    <a:pt x="718" y="309"/>
                  </a:lnTo>
                  <a:lnTo>
                    <a:pt x="730" y="315"/>
                  </a:lnTo>
                  <a:lnTo>
                    <a:pt x="738" y="312"/>
                  </a:lnTo>
                  <a:lnTo>
                    <a:pt x="747" y="327"/>
                  </a:lnTo>
                  <a:lnTo>
                    <a:pt x="747" y="327"/>
                  </a:lnTo>
                  <a:lnTo>
                    <a:pt x="718" y="357"/>
                  </a:lnTo>
                  <a:lnTo>
                    <a:pt x="705" y="380"/>
                  </a:lnTo>
                  <a:lnTo>
                    <a:pt x="708" y="384"/>
                  </a:lnTo>
                  <a:lnTo>
                    <a:pt x="681" y="403"/>
                  </a:lnTo>
                  <a:lnTo>
                    <a:pt x="679" y="418"/>
                  </a:lnTo>
                  <a:lnTo>
                    <a:pt x="686" y="435"/>
                  </a:lnTo>
                  <a:lnTo>
                    <a:pt x="685" y="451"/>
                  </a:lnTo>
                  <a:lnTo>
                    <a:pt x="692" y="465"/>
                  </a:lnTo>
                  <a:lnTo>
                    <a:pt x="683" y="469"/>
                  </a:lnTo>
                  <a:lnTo>
                    <a:pt x="660" y="465"/>
                  </a:lnTo>
                  <a:lnTo>
                    <a:pt x="655" y="469"/>
                  </a:lnTo>
                  <a:lnTo>
                    <a:pt x="647" y="464"/>
                  </a:lnTo>
                  <a:lnTo>
                    <a:pt x="639" y="464"/>
                  </a:lnTo>
                  <a:lnTo>
                    <a:pt x="632" y="467"/>
                  </a:lnTo>
                  <a:lnTo>
                    <a:pt x="626" y="488"/>
                  </a:lnTo>
                  <a:lnTo>
                    <a:pt x="613" y="484"/>
                  </a:lnTo>
                  <a:lnTo>
                    <a:pt x="603" y="490"/>
                  </a:lnTo>
                  <a:lnTo>
                    <a:pt x="565" y="494"/>
                  </a:lnTo>
                  <a:lnTo>
                    <a:pt x="554" y="510"/>
                  </a:lnTo>
                  <a:lnTo>
                    <a:pt x="567" y="520"/>
                  </a:lnTo>
                  <a:lnTo>
                    <a:pt x="564" y="541"/>
                  </a:lnTo>
                  <a:lnTo>
                    <a:pt x="561" y="563"/>
                  </a:lnTo>
                  <a:lnTo>
                    <a:pt x="542" y="588"/>
                  </a:lnTo>
                  <a:lnTo>
                    <a:pt x="554" y="602"/>
                  </a:lnTo>
                  <a:lnTo>
                    <a:pt x="565" y="605"/>
                  </a:lnTo>
                  <a:lnTo>
                    <a:pt x="574" y="622"/>
                  </a:lnTo>
                  <a:lnTo>
                    <a:pt x="568" y="645"/>
                  </a:lnTo>
                  <a:lnTo>
                    <a:pt x="575" y="670"/>
                  </a:lnTo>
                  <a:lnTo>
                    <a:pt x="571" y="684"/>
                  </a:lnTo>
                  <a:lnTo>
                    <a:pt x="574" y="709"/>
                  </a:lnTo>
                  <a:lnTo>
                    <a:pt x="570" y="716"/>
                  </a:lnTo>
                  <a:lnTo>
                    <a:pt x="570" y="716"/>
                  </a:lnTo>
                  <a:lnTo>
                    <a:pt x="565" y="710"/>
                  </a:lnTo>
                  <a:lnTo>
                    <a:pt x="548" y="709"/>
                  </a:lnTo>
                  <a:lnTo>
                    <a:pt x="546" y="694"/>
                  </a:lnTo>
                  <a:lnTo>
                    <a:pt x="519" y="667"/>
                  </a:lnTo>
                  <a:lnTo>
                    <a:pt x="516" y="684"/>
                  </a:lnTo>
                  <a:lnTo>
                    <a:pt x="502" y="697"/>
                  </a:lnTo>
                  <a:lnTo>
                    <a:pt x="473" y="703"/>
                  </a:lnTo>
                  <a:lnTo>
                    <a:pt x="477" y="737"/>
                  </a:lnTo>
                  <a:lnTo>
                    <a:pt x="476" y="742"/>
                  </a:lnTo>
                  <a:lnTo>
                    <a:pt x="460" y="740"/>
                  </a:lnTo>
                  <a:lnTo>
                    <a:pt x="456" y="758"/>
                  </a:lnTo>
                  <a:lnTo>
                    <a:pt x="460" y="765"/>
                  </a:lnTo>
                  <a:lnTo>
                    <a:pt x="433" y="776"/>
                  </a:lnTo>
                  <a:lnTo>
                    <a:pt x="421" y="775"/>
                  </a:lnTo>
                  <a:lnTo>
                    <a:pt x="423" y="794"/>
                  </a:lnTo>
                  <a:lnTo>
                    <a:pt x="408" y="805"/>
                  </a:lnTo>
                  <a:lnTo>
                    <a:pt x="387" y="798"/>
                  </a:lnTo>
                  <a:lnTo>
                    <a:pt x="381" y="810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4" y="798"/>
                  </a:lnTo>
                  <a:lnTo>
                    <a:pt x="368" y="794"/>
                  </a:lnTo>
                  <a:lnTo>
                    <a:pt x="376" y="778"/>
                  </a:lnTo>
                  <a:lnTo>
                    <a:pt x="372" y="769"/>
                  </a:lnTo>
                  <a:lnTo>
                    <a:pt x="375" y="756"/>
                  </a:lnTo>
                  <a:lnTo>
                    <a:pt x="358" y="748"/>
                  </a:lnTo>
                  <a:lnTo>
                    <a:pt x="339" y="729"/>
                  </a:lnTo>
                  <a:lnTo>
                    <a:pt x="338" y="700"/>
                  </a:lnTo>
                  <a:lnTo>
                    <a:pt x="330" y="684"/>
                  </a:lnTo>
                  <a:lnTo>
                    <a:pt x="316" y="680"/>
                  </a:lnTo>
                  <a:lnTo>
                    <a:pt x="270" y="694"/>
                  </a:lnTo>
                  <a:lnTo>
                    <a:pt x="257" y="722"/>
                  </a:lnTo>
                  <a:lnTo>
                    <a:pt x="235" y="732"/>
                  </a:lnTo>
                  <a:lnTo>
                    <a:pt x="231" y="762"/>
                  </a:lnTo>
                  <a:lnTo>
                    <a:pt x="227" y="762"/>
                  </a:lnTo>
                  <a:lnTo>
                    <a:pt x="221" y="750"/>
                  </a:lnTo>
                  <a:lnTo>
                    <a:pt x="205" y="750"/>
                  </a:lnTo>
                  <a:lnTo>
                    <a:pt x="188" y="762"/>
                  </a:lnTo>
                  <a:lnTo>
                    <a:pt x="165" y="762"/>
                  </a:lnTo>
                  <a:lnTo>
                    <a:pt x="149" y="781"/>
                  </a:lnTo>
                  <a:lnTo>
                    <a:pt x="131" y="769"/>
                  </a:lnTo>
                  <a:lnTo>
                    <a:pt x="142" y="746"/>
                  </a:lnTo>
                  <a:lnTo>
                    <a:pt x="134" y="736"/>
                  </a:lnTo>
                  <a:lnTo>
                    <a:pt x="101" y="729"/>
                  </a:lnTo>
                  <a:lnTo>
                    <a:pt x="82" y="730"/>
                  </a:lnTo>
                  <a:lnTo>
                    <a:pt x="84" y="753"/>
                  </a:lnTo>
                  <a:lnTo>
                    <a:pt x="69" y="776"/>
                  </a:lnTo>
                  <a:lnTo>
                    <a:pt x="45" y="795"/>
                  </a:lnTo>
                  <a:lnTo>
                    <a:pt x="45" y="795"/>
                  </a:lnTo>
                  <a:lnTo>
                    <a:pt x="35" y="765"/>
                  </a:lnTo>
                  <a:lnTo>
                    <a:pt x="35" y="752"/>
                  </a:lnTo>
                  <a:lnTo>
                    <a:pt x="28" y="740"/>
                  </a:lnTo>
                  <a:lnTo>
                    <a:pt x="28" y="719"/>
                  </a:lnTo>
                  <a:lnTo>
                    <a:pt x="12" y="714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97" y="664"/>
                  </a:lnTo>
                  <a:lnTo>
                    <a:pt x="130" y="641"/>
                  </a:lnTo>
                  <a:lnTo>
                    <a:pt x="146" y="635"/>
                  </a:lnTo>
                  <a:lnTo>
                    <a:pt x="162" y="615"/>
                  </a:lnTo>
                  <a:lnTo>
                    <a:pt x="182" y="621"/>
                  </a:lnTo>
                  <a:lnTo>
                    <a:pt x="203" y="616"/>
                  </a:lnTo>
                  <a:close/>
                  <a:moveTo>
                    <a:pt x="294" y="171"/>
                  </a:moveTo>
                  <a:lnTo>
                    <a:pt x="283" y="193"/>
                  </a:lnTo>
                  <a:lnTo>
                    <a:pt x="287" y="213"/>
                  </a:lnTo>
                  <a:lnTo>
                    <a:pt x="299" y="219"/>
                  </a:lnTo>
                  <a:lnTo>
                    <a:pt x="327" y="206"/>
                  </a:lnTo>
                  <a:lnTo>
                    <a:pt x="332" y="211"/>
                  </a:lnTo>
                  <a:lnTo>
                    <a:pt x="306" y="282"/>
                  </a:lnTo>
                  <a:lnTo>
                    <a:pt x="257" y="322"/>
                  </a:lnTo>
                  <a:lnTo>
                    <a:pt x="237" y="322"/>
                  </a:lnTo>
                  <a:lnTo>
                    <a:pt x="218" y="334"/>
                  </a:lnTo>
                  <a:lnTo>
                    <a:pt x="205" y="331"/>
                  </a:lnTo>
                  <a:lnTo>
                    <a:pt x="202" y="322"/>
                  </a:lnTo>
                  <a:lnTo>
                    <a:pt x="225" y="312"/>
                  </a:lnTo>
                  <a:lnTo>
                    <a:pt x="231" y="298"/>
                  </a:lnTo>
                  <a:lnTo>
                    <a:pt x="229" y="282"/>
                  </a:lnTo>
                  <a:lnTo>
                    <a:pt x="250" y="263"/>
                  </a:lnTo>
                  <a:lnTo>
                    <a:pt x="254" y="248"/>
                  </a:lnTo>
                  <a:lnTo>
                    <a:pt x="250" y="255"/>
                  </a:lnTo>
                  <a:lnTo>
                    <a:pt x="240" y="245"/>
                  </a:lnTo>
                  <a:lnTo>
                    <a:pt x="228" y="243"/>
                  </a:lnTo>
                  <a:lnTo>
                    <a:pt x="218" y="262"/>
                  </a:lnTo>
                  <a:lnTo>
                    <a:pt x="211" y="258"/>
                  </a:lnTo>
                  <a:lnTo>
                    <a:pt x="211" y="242"/>
                  </a:lnTo>
                  <a:lnTo>
                    <a:pt x="206" y="239"/>
                  </a:lnTo>
                  <a:lnTo>
                    <a:pt x="214" y="233"/>
                  </a:lnTo>
                  <a:lnTo>
                    <a:pt x="214" y="209"/>
                  </a:lnTo>
                  <a:lnTo>
                    <a:pt x="231" y="186"/>
                  </a:lnTo>
                  <a:lnTo>
                    <a:pt x="244" y="157"/>
                  </a:lnTo>
                  <a:lnTo>
                    <a:pt x="258" y="150"/>
                  </a:lnTo>
                  <a:lnTo>
                    <a:pt x="270" y="132"/>
                  </a:lnTo>
                  <a:lnTo>
                    <a:pt x="283" y="129"/>
                  </a:lnTo>
                  <a:lnTo>
                    <a:pt x="291" y="102"/>
                  </a:lnTo>
                  <a:lnTo>
                    <a:pt x="312" y="96"/>
                  </a:lnTo>
                  <a:lnTo>
                    <a:pt x="303" y="154"/>
                  </a:lnTo>
                  <a:lnTo>
                    <a:pt x="294" y="17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14297343" y="3773199"/>
              <a:ext cx="266700" cy="423863"/>
            </a:xfrm>
            <a:custGeom>
              <a:avLst/>
              <a:gdLst>
                <a:gd name="T0" fmla="*/ 100 w 502"/>
                <a:gd name="T1" fmla="*/ 741 h 801"/>
                <a:gd name="T2" fmla="*/ 98 w 502"/>
                <a:gd name="T3" fmla="*/ 696 h 801"/>
                <a:gd name="T4" fmla="*/ 100 w 502"/>
                <a:gd name="T5" fmla="*/ 657 h 801"/>
                <a:gd name="T6" fmla="*/ 75 w 502"/>
                <a:gd name="T7" fmla="*/ 633 h 801"/>
                <a:gd name="T8" fmla="*/ 62 w 502"/>
                <a:gd name="T9" fmla="*/ 589 h 801"/>
                <a:gd name="T10" fmla="*/ 25 w 502"/>
                <a:gd name="T11" fmla="*/ 540 h 801"/>
                <a:gd name="T12" fmla="*/ 3 w 502"/>
                <a:gd name="T13" fmla="*/ 524 h 801"/>
                <a:gd name="T14" fmla="*/ 41 w 502"/>
                <a:gd name="T15" fmla="*/ 494 h 801"/>
                <a:gd name="T16" fmla="*/ 64 w 502"/>
                <a:gd name="T17" fmla="*/ 480 h 801"/>
                <a:gd name="T18" fmla="*/ 95 w 502"/>
                <a:gd name="T19" fmla="*/ 448 h 801"/>
                <a:gd name="T20" fmla="*/ 82 w 502"/>
                <a:gd name="T21" fmla="*/ 406 h 801"/>
                <a:gd name="T22" fmla="*/ 97 w 502"/>
                <a:gd name="T23" fmla="*/ 369 h 801"/>
                <a:gd name="T24" fmla="*/ 116 w 502"/>
                <a:gd name="T25" fmla="*/ 313 h 801"/>
                <a:gd name="T26" fmla="*/ 94 w 502"/>
                <a:gd name="T27" fmla="*/ 282 h 801"/>
                <a:gd name="T28" fmla="*/ 117 w 502"/>
                <a:gd name="T29" fmla="*/ 252 h 801"/>
                <a:gd name="T30" fmla="*/ 136 w 502"/>
                <a:gd name="T31" fmla="*/ 226 h 801"/>
                <a:gd name="T32" fmla="*/ 131 w 502"/>
                <a:gd name="T33" fmla="*/ 203 h 801"/>
                <a:gd name="T34" fmla="*/ 156 w 502"/>
                <a:gd name="T35" fmla="*/ 115 h 801"/>
                <a:gd name="T36" fmla="*/ 193 w 502"/>
                <a:gd name="T37" fmla="*/ 50 h 801"/>
                <a:gd name="T38" fmla="*/ 251 w 502"/>
                <a:gd name="T39" fmla="*/ 66 h 801"/>
                <a:gd name="T40" fmla="*/ 276 w 502"/>
                <a:gd name="T41" fmla="*/ 82 h 801"/>
                <a:gd name="T42" fmla="*/ 332 w 502"/>
                <a:gd name="T43" fmla="*/ 70 h 801"/>
                <a:gd name="T44" fmla="*/ 346 w 502"/>
                <a:gd name="T45" fmla="*/ 52 h 801"/>
                <a:gd name="T46" fmla="*/ 427 w 502"/>
                <a:gd name="T47" fmla="*/ 0 h 801"/>
                <a:gd name="T48" fmla="*/ 450 w 502"/>
                <a:gd name="T49" fmla="*/ 49 h 801"/>
                <a:gd name="T50" fmla="*/ 483 w 502"/>
                <a:gd name="T51" fmla="*/ 89 h 801"/>
                <a:gd name="T52" fmla="*/ 485 w 502"/>
                <a:gd name="T53" fmla="*/ 117 h 801"/>
                <a:gd name="T54" fmla="*/ 459 w 502"/>
                <a:gd name="T55" fmla="*/ 141 h 801"/>
                <a:gd name="T56" fmla="*/ 410 w 502"/>
                <a:gd name="T57" fmla="*/ 170 h 801"/>
                <a:gd name="T58" fmla="*/ 381 w 502"/>
                <a:gd name="T59" fmla="*/ 239 h 801"/>
                <a:gd name="T60" fmla="*/ 412 w 502"/>
                <a:gd name="T61" fmla="*/ 277 h 801"/>
                <a:gd name="T62" fmla="*/ 440 w 502"/>
                <a:gd name="T63" fmla="*/ 268 h 801"/>
                <a:gd name="T64" fmla="*/ 473 w 502"/>
                <a:gd name="T65" fmla="*/ 292 h 801"/>
                <a:gd name="T66" fmla="*/ 457 w 502"/>
                <a:gd name="T67" fmla="*/ 351 h 801"/>
                <a:gd name="T68" fmla="*/ 457 w 502"/>
                <a:gd name="T69" fmla="*/ 382 h 801"/>
                <a:gd name="T70" fmla="*/ 453 w 502"/>
                <a:gd name="T71" fmla="*/ 393 h 801"/>
                <a:gd name="T72" fmla="*/ 464 w 502"/>
                <a:gd name="T73" fmla="*/ 412 h 801"/>
                <a:gd name="T74" fmla="*/ 489 w 502"/>
                <a:gd name="T75" fmla="*/ 457 h 801"/>
                <a:gd name="T76" fmla="*/ 493 w 502"/>
                <a:gd name="T77" fmla="*/ 464 h 801"/>
                <a:gd name="T78" fmla="*/ 499 w 502"/>
                <a:gd name="T79" fmla="*/ 493 h 801"/>
                <a:gd name="T80" fmla="*/ 461 w 502"/>
                <a:gd name="T81" fmla="*/ 509 h 801"/>
                <a:gd name="T82" fmla="*/ 415 w 502"/>
                <a:gd name="T83" fmla="*/ 496 h 801"/>
                <a:gd name="T84" fmla="*/ 398 w 502"/>
                <a:gd name="T85" fmla="*/ 475 h 801"/>
                <a:gd name="T86" fmla="*/ 327 w 502"/>
                <a:gd name="T87" fmla="*/ 503 h 801"/>
                <a:gd name="T88" fmla="*/ 323 w 502"/>
                <a:gd name="T89" fmla="*/ 556 h 801"/>
                <a:gd name="T90" fmla="*/ 317 w 502"/>
                <a:gd name="T91" fmla="*/ 608 h 801"/>
                <a:gd name="T92" fmla="*/ 291 w 502"/>
                <a:gd name="T93" fmla="*/ 647 h 801"/>
                <a:gd name="T94" fmla="*/ 297 w 502"/>
                <a:gd name="T95" fmla="*/ 684 h 801"/>
                <a:gd name="T96" fmla="*/ 293 w 502"/>
                <a:gd name="T97" fmla="*/ 713 h 801"/>
                <a:gd name="T98" fmla="*/ 240 w 502"/>
                <a:gd name="T99" fmla="*/ 756 h 801"/>
                <a:gd name="T100" fmla="*/ 204 w 502"/>
                <a:gd name="T101" fmla="*/ 775 h 801"/>
                <a:gd name="T102" fmla="*/ 175 w 502"/>
                <a:gd name="T103" fmla="*/ 794 h 801"/>
                <a:gd name="T104" fmla="*/ 129 w 502"/>
                <a:gd name="T105" fmla="*/ 787 h 801"/>
                <a:gd name="T106" fmla="*/ 91 w 502"/>
                <a:gd name="T107" fmla="*/ 79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801">
                  <a:moveTo>
                    <a:pt x="85" y="762"/>
                  </a:moveTo>
                  <a:lnTo>
                    <a:pt x="84" y="752"/>
                  </a:lnTo>
                  <a:lnTo>
                    <a:pt x="100" y="741"/>
                  </a:lnTo>
                  <a:lnTo>
                    <a:pt x="95" y="719"/>
                  </a:lnTo>
                  <a:lnTo>
                    <a:pt x="111" y="713"/>
                  </a:lnTo>
                  <a:lnTo>
                    <a:pt x="98" y="696"/>
                  </a:lnTo>
                  <a:lnTo>
                    <a:pt x="110" y="683"/>
                  </a:lnTo>
                  <a:lnTo>
                    <a:pt x="110" y="667"/>
                  </a:lnTo>
                  <a:lnTo>
                    <a:pt x="100" y="657"/>
                  </a:lnTo>
                  <a:lnTo>
                    <a:pt x="80" y="663"/>
                  </a:lnTo>
                  <a:lnTo>
                    <a:pt x="74" y="653"/>
                  </a:lnTo>
                  <a:lnTo>
                    <a:pt x="75" y="633"/>
                  </a:lnTo>
                  <a:lnTo>
                    <a:pt x="68" y="625"/>
                  </a:lnTo>
                  <a:lnTo>
                    <a:pt x="77" y="602"/>
                  </a:lnTo>
                  <a:lnTo>
                    <a:pt x="62" y="589"/>
                  </a:lnTo>
                  <a:lnTo>
                    <a:pt x="48" y="556"/>
                  </a:lnTo>
                  <a:lnTo>
                    <a:pt x="26" y="550"/>
                  </a:lnTo>
                  <a:lnTo>
                    <a:pt x="25" y="540"/>
                  </a:lnTo>
                  <a:lnTo>
                    <a:pt x="6" y="540"/>
                  </a:lnTo>
                  <a:lnTo>
                    <a:pt x="0" y="533"/>
                  </a:lnTo>
                  <a:lnTo>
                    <a:pt x="3" y="524"/>
                  </a:lnTo>
                  <a:lnTo>
                    <a:pt x="13" y="520"/>
                  </a:lnTo>
                  <a:lnTo>
                    <a:pt x="21" y="500"/>
                  </a:lnTo>
                  <a:lnTo>
                    <a:pt x="41" y="494"/>
                  </a:lnTo>
                  <a:lnTo>
                    <a:pt x="46" y="500"/>
                  </a:lnTo>
                  <a:lnTo>
                    <a:pt x="54" y="498"/>
                  </a:lnTo>
                  <a:lnTo>
                    <a:pt x="64" y="480"/>
                  </a:lnTo>
                  <a:lnTo>
                    <a:pt x="71" y="478"/>
                  </a:lnTo>
                  <a:lnTo>
                    <a:pt x="78" y="461"/>
                  </a:lnTo>
                  <a:lnTo>
                    <a:pt x="95" y="448"/>
                  </a:lnTo>
                  <a:lnTo>
                    <a:pt x="103" y="419"/>
                  </a:lnTo>
                  <a:lnTo>
                    <a:pt x="90" y="415"/>
                  </a:lnTo>
                  <a:lnTo>
                    <a:pt x="82" y="406"/>
                  </a:lnTo>
                  <a:lnTo>
                    <a:pt x="82" y="392"/>
                  </a:lnTo>
                  <a:lnTo>
                    <a:pt x="95" y="379"/>
                  </a:lnTo>
                  <a:lnTo>
                    <a:pt x="97" y="369"/>
                  </a:lnTo>
                  <a:lnTo>
                    <a:pt x="90" y="359"/>
                  </a:lnTo>
                  <a:lnTo>
                    <a:pt x="114" y="327"/>
                  </a:lnTo>
                  <a:lnTo>
                    <a:pt x="116" y="313"/>
                  </a:lnTo>
                  <a:lnTo>
                    <a:pt x="114" y="302"/>
                  </a:lnTo>
                  <a:lnTo>
                    <a:pt x="95" y="291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10" y="266"/>
                  </a:lnTo>
                  <a:lnTo>
                    <a:pt x="117" y="252"/>
                  </a:lnTo>
                  <a:lnTo>
                    <a:pt x="117" y="238"/>
                  </a:lnTo>
                  <a:lnTo>
                    <a:pt x="124" y="229"/>
                  </a:lnTo>
                  <a:lnTo>
                    <a:pt x="136" y="226"/>
                  </a:lnTo>
                  <a:lnTo>
                    <a:pt x="133" y="217"/>
                  </a:lnTo>
                  <a:lnTo>
                    <a:pt x="129" y="217"/>
                  </a:lnTo>
                  <a:lnTo>
                    <a:pt x="131" y="203"/>
                  </a:lnTo>
                  <a:lnTo>
                    <a:pt x="153" y="192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80" y="96"/>
                  </a:lnTo>
                  <a:lnTo>
                    <a:pt x="195" y="73"/>
                  </a:lnTo>
                  <a:lnTo>
                    <a:pt x="193" y="50"/>
                  </a:lnTo>
                  <a:lnTo>
                    <a:pt x="211" y="49"/>
                  </a:lnTo>
                  <a:lnTo>
                    <a:pt x="245" y="56"/>
                  </a:lnTo>
                  <a:lnTo>
                    <a:pt x="251" y="66"/>
                  </a:lnTo>
                  <a:lnTo>
                    <a:pt x="242" y="89"/>
                  </a:lnTo>
                  <a:lnTo>
                    <a:pt x="258" y="101"/>
                  </a:lnTo>
                  <a:lnTo>
                    <a:pt x="276" y="82"/>
                  </a:lnTo>
                  <a:lnTo>
                    <a:pt x="299" y="82"/>
                  </a:lnTo>
                  <a:lnTo>
                    <a:pt x="316" y="70"/>
                  </a:lnTo>
                  <a:lnTo>
                    <a:pt x="332" y="70"/>
                  </a:lnTo>
                  <a:lnTo>
                    <a:pt x="336" y="82"/>
                  </a:lnTo>
                  <a:lnTo>
                    <a:pt x="340" y="82"/>
                  </a:lnTo>
                  <a:lnTo>
                    <a:pt x="346" y="52"/>
                  </a:lnTo>
                  <a:lnTo>
                    <a:pt x="368" y="42"/>
                  </a:lnTo>
                  <a:lnTo>
                    <a:pt x="381" y="14"/>
                  </a:lnTo>
                  <a:lnTo>
                    <a:pt x="427" y="0"/>
                  </a:lnTo>
                  <a:lnTo>
                    <a:pt x="441" y="4"/>
                  </a:lnTo>
                  <a:lnTo>
                    <a:pt x="449" y="20"/>
                  </a:lnTo>
                  <a:lnTo>
                    <a:pt x="450" y="49"/>
                  </a:lnTo>
                  <a:lnTo>
                    <a:pt x="469" y="68"/>
                  </a:lnTo>
                  <a:lnTo>
                    <a:pt x="486" y="76"/>
                  </a:lnTo>
                  <a:lnTo>
                    <a:pt x="483" y="89"/>
                  </a:lnTo>
                  <a:lnTo>
                    <a:pt x="487" y="98"/>
                  </a:lnTo>
                  <a:lnTo>
                    <a:pt x="477" y="112"/>
                  </a:lnTo>
                  <a:lnTo>
                    <a:pt x="485" y="117"/>
                  </a:lnTo>
                  <a:lnTo>
                    <a:pt x="487" y="125"/>
                  </a:lnTo>
                  <a:lnTo>
                    <a:pt x="487" y="125"/>
                  </a:lnTo>
                  <a:lnTo>
                    <a:pt x="459" y="141"/>
                  </a:lnTo>
                  <a:lnTo>
                    <a:pt x="427" y="147"/>
                  </a:lnTo>
                  <a:lnTo>
                    <a:pt x="427" y="167"/>
                  </a:lnTo>
                  <a:lnTo>
                    <a:pt x="410" y="170"/>
                  </a:lnTo>
                  <a:lnTo>
                    <a:pt x="392" y="192"/>
                  </a:lnTo>
                  <a:lnTo>
                    <a:pt x="392" y="209"/>
                  </a:lnTo>
                  <a:lnTo>
                    <a:pt x="381" y="239"/>
                  </a:lnTo>
                  <a:lnTo>
                    <a:pt x="382" y="262"/>
                  </a:lnTo>
                  <a:lnTo>
                    <a:pt x="405" y="275"/>
                  </a:lnTo>
                  <a:lnTo>
                    <a:pt x="412" y="277"/>
                  </a:lnTo>
                  <a:lnTo>
                    <a:pt x="417" y="271"/>
                  </a:lnTo>
                  <a:lnTo>
                    <a:pt x="433" y="275"/>
                  </a:lnTo>
                  <a:lnTo>
                    <a:pt x="440" y="268"/>
                  </a:lnTo>
                  <a:lnTo>
                    <a:pt x="453" y="266"/>
                  </a:lnTo>
                  <a:lnTo>
                    <a:pt x="469" y="271"/>
                  </a:lnTo>
                  <a:lnTo>
                    <a:pt x="473" y="292"/>
                  </a:lnTo>
                  <a:lnTo>
                    <a:pt x="472" y="318"/>
                  </a:lnTo>
                  <a:lnTo>
                    <a:pt x="453" y="331"/>
                  </a:lnTo>
                  <a:lnTo>
                    <a:pt x="457" y="351"/>
                  </a:lnTo>
                  <a:lnTo>
                    <a:pt x="466" y="359"/>
                  </a:lnTo>
                  <a:lnTo>
                    <a:pt x="464" y="373"/>
                  </a:lnTo>
                  <a:lnTo>
                    <a:pt x="457" y="382"/>
                  </a:lnTo>
                  <a:lnTo>
                    <a:pt x="449" y="376"/>
                  </a:lnTo>
                  <a:lnTo>
                    <a:pt x="446" y="379"/>
                  </a:lnTo>
                  <a:lnTo>
                    <a:pt x="453" y="393"/>
                  </a:lnTo>
                  <a:lnTo>
                    <a:pt x="464" y="395"/>
                  </a:lnTo>
                  <a:lnTo>
                    <a:pt x="470" y="406"/>
                  </a:lnTo>
                  <a:lnTo>
                    <a:pt x="464" y="412"/>
                  </a:lnTo>
                  <a:lnTo>
                    <a:pt x="472" y="445"/>
                  </a:lnTo>
                  <a:lnTo>
                    <a:pt x="482" y="448"/>
                  </a:lnTo>
                  <a:lnTo>
                    <a:pt x="489" y="457"/>
                  </a:lnTo>
                  <a:lnTo>
                    <a:pt x="495" y="455"/>
                  </a:lnTo>
                  <a:lnTo>
                    <a:pt x="495" y="455"/>
                  </a:lnTo>
                  <a:lnTo>
                    <a:pt x="493" y="464"/>
                  </a:lnTo>
                  <a:lnTo>
                    <a:pt x="502" y="483"/>
                  </a:lnTo>
                  <a:lnTo>
                    <a:pt x="499" y="493"/>
                  </a:lnTo>
                  <a:lnTo>
                    <a:pt x="499" y="493"/>
                  </a:lnTo>
                  <a:lnTo>
                    <a:pt x="492" y="493"/>
                  </a:lnTo>
                  <a:lnTo>
                    <a:pt x="479" y="509"/>
                  </a:lnTo>
                  <a:lnTo>
                    <a:pt x="461" y="509"/>
                  </a:lnTo>
                  <a:lnTo>
                    <a:pt x="451" y="488"/>
                  </a:lnTo>
                  <a:lnTo>
                    <a:pt x="420" y="488"/>
                  </a:lnTo>
                  <a:lnTo>
                    <a:pt x="415" y="496"/>
                  </a:lnTo>
                  <a:lnTo>
                    <a:pt x="407" y="497"/>
                  </a:lnTo>
                  <a:lnTo>
                    <a:pt x="398" y="487"/>
                  </a:lnTo>
                  <a:lnTo>
                    <a:pt x="398" y="475"/>
                  </a:lnTo>
                  <a:lnTo>
                    <a:pt x="372" y="465"/>
                  </a:lnTo>
                  <a:lnTo>
                    <a:pt x="340" y="514"/>
                  </a:lnTo>
                  <a:lnTo>
                    <a:pt x="327" y="503"/>
                  </a:lnTo>
                  <a:lnTo>
                    <a:pt x="325" y="504"/>
                  </a:lnTo>
                  <a:lnTo>
                    <a:pt x="307" y="540"/>
                  </a:lnTo>
                  <a:lnTo>
                    <a:pt x="323" y="556"/>
                  </a:lnTo>
                  <a:lnTo>
                    <a:pt x="304" y="576"/>
                  </a:lnTo>
                  <a:lnTo>
                    <a:pt x="317" y="608"/>
                  </a:lnTo>
                  <a:lnTo>
                    <a:pt x="317" y="608"/>
                  </a:lnTo>
                  <a:lnTo>
                    <a:pt x="307" y="637"/>
                  </a:lnTo>
                  <a:lnTo>
                    <a:pt x="302" y="634"/>
                  </a:lnTo>
                  <a:lnTo>
                    <a:pt x="291" y="647"/>
                  </a:lnTo>
                  <a:lnTo>
                    <a:pt x="297" y="651"/>
                  </a:lnTo>
                  <a:lnTo>
                    <a:pt x="290" y="661"/>
                  </a:lnTo>
                  <a:lnTo>
                    <a:pt x="297" y="684"/>
                  </a:lnTo>
                  <a:lnTo>
                    <a:pt x="283" y="689"/>
                  </a:lnTo>
                  <a:lnTo>
                    <a:pt x="283" y="702"/>
                  </a:lnTo>
                  <a:lnTo>
                    <a:pt x="293" y="713"/>
                  </a:lnTo>
                  <a:lnTo>
                    <a:pt x="290" y="726"/>
                  </a:lnTo>
                  <a:lnTo>
                    <a:pt x="261" y="738"/>
                  </a:lnTo>
                  <a:lnTo>
                    <a:pt x="240" y="756"/>
                  </a:lnTo>
                  <a:lnTo>
                    <a:pt x="217" y="768"/>
                  </a:lnTo>
                  <a:lnTo>
                    <a:pt x="212" y="775"/>
                  </a:lnTo>
                  <a:lnTo>
                    <a:pt x="204" y="775"/>
                  </a:lnTo>
                  <a:lnTo>
                    <a:pt x="195" y="792"/>
                  </a:lnTo>
                  <a:lnTo>
                    <a:pt x="175" y="794"/>
                  </a:lnTo>
                  <a:lnTo>
                    <a:pt x="175" y="794"/>
                  </a:lnTo>
                  <a:lnTo>
                    <a:pt x="160" y="798"/>
                  </a:lnTo>
                  <a:lnTo>
                    <a:pt x="156" y="792"/>
                  </a:lnTo>
                  <a:lnTo>
                    <a:pt x="129" y="787"/>
                  </a:lnTo>
                  <a:lnTo>
                    <a:pt x="113" y="797"/>
                  </a:lnTo>
                  <a:lnTo>
                    <a:pt x="91" y="801"/>
                  </a:lnTo>
                  <a:lnTo>
                    <a:pt x="91" y="792"/>
                  </a:lnTo>
                  <a:lnTo>
                    <a:pt x="80" y="778"/>
                  </a:lnTo>
                  <a:lnTo>
                    <a:pt x="85" y="76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13962380" y="4292312"/>
              <a:ext cx="128588" cy="204788"/>
            </a:xfrm>
            <a:custGeom>
              <a:avLst/>
              <a:gdLst>
                <a:gd name="T0" fmla="*/ 195 w 244"/>
                <a:gd name="T1" fmla="*/ 45 h 388"/>
                <a:gd name="T2" fmla="*/ 189 w 244"/>
                <a:gd name="T3" fmla="*/ 65 h 388"/>
                <a:gd name="T4" fmla="*/ 186 w 244"/>
                <a:gd name="T5" fmla="*/ 91 h 388"/>
                <a:gd name="T6" fmla="*/ 219 w 244"/>
                <a:gd name="T7" fmla="*/ 95 h 388"/>
                <a:gd name="T8" fmla="*/ 239 w 244"/>
                <a:gd name="T9" fmla="*/ 108 h 388"/>
                <a:gd name="T10" fmla="*/ 238 w 244"/>
                <a:gd name="T11" fmla="*/ 143 h 388"/>
                <a:gd name="T12" fmla="*/ 189 w 244"/>
                <a:gd name="T13" fmla="*/ 166 h 388"/>
                <a:gd name="T14" fmla="*/ 198 w 244"/>
                <a:gd name="T15" fmla="*/ 206 h 388"/>
                <a:gd name="T16" fmla="*/ 198 w 244"/>
                <a:gd name="T17" fmla="*/ 251 h 388"/>
                <a:gd name="T18" fmla="*/ 202 w 244"/>
                <a:gd name="T19" fmla="*/ 294 h 388"/>
                <a:gd name="T20" fmla="*/ 201 w 244"/>
                <a:gd name="T21" fmla="*/ 323 h 388"/>
                <a:gd name="T22" fmla="*/ 156 w 244"/>
                <a:gd name="T23" fmla="*/ 339 h 388"/>
                <a:gd name="T24" fmla="*/ 114 w 244"/>
                <a:gd name="T25" fmla="*/ 378 h 388"/>
                <a:gd name="T26" fmla="*/ 78 w 244"/>
                <a:gd name="T27" fmla="*/ 384 h 388"/>
                <a:gd name="T28" fmla="*/ 55 w 244"/>
                <a:gd name="T29" fmla="*/ 376 h 388"/>
                <a:gd name="T30" fmla="*/ 29 w 244"/>
                <a:gd name="T31" fmla="*/ 378 h 388"/>
                <a:gd name="T32" fmla="*/ 36 w 244"/>
                <a:gd name="T33" fmla="*/ 342 h 388"/>
                <a:gd name="T34" fmla="*/ 20 w 244"/>
                <a:gd name="T35" fmla="*/ 329 h 388"/>
                <a:gd name="T36" fmla="*/ 0 w 244"/>
                <a:gd name="T37" fmla="*/ 303 h 388"/>
                <a:gd name="T38" fmla="*/ 30 w 244"/>
                <a:gd name="T39" fmla="*/ 267 h 388"/>
                <a:gd name="T40" fmla="*/ 36 w 244"/>
                <a:gd name="T41" fmla="*/ 244 h 388"/>
                <a:gd name="T42" fmla="*/ 61 w 244"/>
                <a:gd name="T43" fmla="*/ 245 h 388"/>
                <a:gd name="T44" fmla="*/ 64 w 244"/>
                <a:gd name="T45" fmla="*/ 224 h 388"/>
                <a:gd name="T46" fmla="*/ 45 w 244"/>
                <a:gd name="T47" fmla="*/ 183 h 388"/>
                <a:gd name="T48" fmla="*/ 38 w 244"/>
                <a:gd name="T49" fmla="*/ 170 h 388"/>
                <a:gd name="T50" fmla="*/ 52 w 244"/>
                <a:gd name="T51" fmla="*/ 144 h 388"/>
                <a:gd name="T52" fmla="*/ 41 w 244"/>
                <a:gd name="T53" fmla="*/ 101 h 388"/>
                <a:gd name="T54" fmla="*/ 48 w 244"/>
                <a:gd name="T55" fmla="*/ 77 h 388"/>
                <a:gd name="T56" fmla="*/ 49 w 244"/>
                <a:gd name="T57" fmla="*/ 32 h 388"/>
                <a:gd name="T58" fmla="*/ 62 w 244"/>
                <a:gd name="T59" fmla="*/ 0 h 388"/>
                <a:gd name="T60" fmla="*/ 68 w 244"/>
                <a:gd name="T61" fmla="*/ 2 h 388"/>
                <a:gd name="T62" fmla="*/ 113 w 244"/>
                <a:gd name="T63" fmla="*/ 32 h 388"/>
                <a:gd name="T64" fmla="*/ 139 w 244"/>
                <a:gd name="T65" fmla="*/ 10 h 388"/>
                <a:gd name="T66" fmla="*/ 154 w 244"/>
                <a:gd name="T67" fmla="*/ 18 h 388"/>
                <a:gd name="T68" fmla="*/ 175 w 244"/>
                <a:gd name="T69" fmla="*/ 3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88">
                  <a:moveTo>
                    <a:pt x="180" y="18"/>
                  </a:moveTo>
                  <a:lnTo>
                    <a:pt x="195" y="45"/>
                  </a:lnTo>
                  <a:lnTo>
                    <a:pt x="188" y="55"/>
                  </a:lnTo>
                  <a:lnTo>
                    <a:pt x="189" y="65"/>
                  </a:lnTo>
                  <a:lnTo>
                    <a:pt x="180" y="84"/>
                  </a:lnTo>
                  <a:lnTo>
                    <a:pt x="186" y="91"/>
                  </a:lnTo>
                  <a:lnTo>
                    <a:pt x="205" y="100"/>
                  </a:lnTo>
                  <a:lnTo>
                    <a:pt x="219" y="95"/>
                  </a:lnTo>
                  <a:lnTo>
                    <a:pt x="228" y="114"/>
                  </a:lnTo>
                  <a:lnTo>
                    <a:pt x="239" y="108"/>
                  </a:lnTo>
                  <a:lnTo>
                    <a:pt x="244" y="126"/>
                  </a:lnTo>
                  <a:lnTo>
                    <a:pt x="238" y="143"/>
                  </a:lnTo>
                  <a:lnTo>
                    <a:pt x="198" y="149"/>
                  </a:lnTo>
                  <a:lnTo>
                    <a:pt x="189" y="166"/>
                  </a:lnTo>
                  <a:lnTo>
                    <a:pt x="209" y="199"/>
                  </a:lnTo>
                  <a:lnTo>
                    <a:pt x="198" y="206"/>
                  </a:lnTo>
                  <a:lnTo>
                    <a:pt x="211" y="227"/>
                  </a:lnTo>
                  <a:lnTo>
                    <a:pt x="198" y="251"/>
                  </a:lnTo>
                  <a:lnTo>
                    <a:pt x="203" y="264"/>
                  </a:lnTo>
                  <a:lnTo>
                    <a:pt x="202" y="294"/>
                  </a:lnTo>
                  <a:lnTo>
                    <a:pt x="198" y="300"/>
                  </a:lnTo>
                  <a:lnTo>
                    <a:pt x="201" y="323"/>
                  </a:lnTo>
                  <a:lnTo>
                    <a:pt x="170" y="319"/>
                  </a:lnTo>
                  <a:lnTo>
                    <a:pt x="156" y="339"/>
                  </a:lnTo>
                  <a:lnTo>
                    <a:pt x="134" y="346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78" y="384"/>
                  </a:lnTo>
                  <a:lnTo>
                    <a:pt x="67" y="376"/>
                  </a:lnTo>
                  <a:lnTo>
                    <a:pt x="55" y="376"/>
                  </a:lnTo>
                  <a:lnTo>
                    <a:pt x="33" y="388"/>
                  </a:lnTo>
                  <a:lnTo>
                    <a:pt x="29" y="378"/>
                  </a:lnTo>
                  <a:lnTo>
                    <a:pt x="23" y="375"/>
                  </a:lnTo>
                  <a:lnTo>
                    <a:pt x="36" y="342"/>
                  </a:lnTo>
                  <a:lnTo>
                    <a:pt x="30" y="333"/>
                  </a:lnTo>
                  <a:lnTo>
                    <a:pt x="20" y="329"/>
                  </a:lnTo>
                  <a:lnTo>
                    <a:pt x="22" y="320"/>
                  </a:lnTo>
                  <a:lnTo>
                    <a:pt x="0" y="303"/>
                  </a:lnTo>
                  <a:lnTo>
                    <a:pt x="3" y="293"/>
                  </a:lnTo>
                  <a:lnTo>
                    <a:pt x="30" y="267"/>
                  </a:lnTo>
                  <a:lnTo>
                    <a:pt x="36" y="257"/>
                  </a:lnTo>
                  <a:lnTo>
                    <a:pt x="36" y="244"/>
                  </a:lnTo>
                  <a:lnTo>
                    <a:pt x="46" y="240"/>
                  </a:lnTo>
                  <a:lnTo>
                    <a:pt x="61" y="245"/>
                  </a:lnTo>
                  <a:lnTo>
                    <a:pt x="68" y="235"/>
                  </a:lnTo>
                  <a:lnTo>
                    <a:pt x="64" y="224"/>
                  </a:lnTo>
                  <a:lnTo>
                    <a:pt x="48" y="214"/>
                  </a:lnTo>
                  <a:lnTo>
                    <a:pt x="45" y="183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8" y="165"/>
                  </a:lnTo>
                  <a:lnTo>
                    <a:pt x="52" y="144"/>
                  </a:lnTo>
                  <a:lnTo>
                    <a:pt x="51" y="123"/>
                  </a:lnTo>
                  <a:lnTo>
                    <a:pt x="41" y="101"/>
                  </a:lnTo>
                  <a:lnTo>
                    <a:pt x="51" y="84"/>
                  </a:lnTo>
                  <a:lnTo>
                    <a:pt x="48" y="77"/>
                  </a:lnTo>
                  <a:lnTo>
                    <a:pt x="41" y="75"/>
                  </a:lnTo>
                  <a:lnTo>
                    <a:pt x="49" y="32"/>
                  </a:lnTo>
                  <a:lnTo>
                    <a:pt x="59" y="25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8" y="23"/>
                  </a:lnTo>
                  <a:lnTo>
                    <a:pt x="113" y="32"/>
                  </a:lnTo>
                  <a:lnTo>
                    <a:pt x="126" y="31"/>
                  </a:lnTo>
                  <a:lnTo>
                    <a:pt x="139" y="10"/>
                  </a:lnTo>
                  <a:lnTo>
                    <a:pt x="137" y="18"/>
                  </a:lnTo>
                  <a:lnTo>
                    <a:pt x="154" y="18"/>
                  </a:lnTo>
                  <a:lnTo>
                    <a:pt x="163" y="29"/>
                  </a:lnTo>
                  <a:lnTo>
                    <a:pt x="175" y="31"/>
                  </a:lnTo>
                  <a:lnTo>
                    <a:pt x="180" y="1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12657455" y="4308187"/>
              <a:ext cx="334963" cy="481013"/>
            </a:xfrm>
            <a:custGeom>
              <a:avLst/>
              <a:gdLst>
                <a:gd name="T0" fmla="*/ 633 w 633"/>
                <a:gd name="T1" fmla="*/ 834 h 907"/>
                <a:gd name="T2" fmla="*/ 581 w 633"/>
                <a:gd name="T3" fmla="*/ 890 h 907"/>
                <a:gd name="T4" fmla="*/ 571 w 633"/>
                <a:gd name="T5" fmla="*/ 841 h 907"/>
                <a:gd name="T6" fmla="*/ 529 w 633"/>
                <a:gd name="T7" fmla="*/ 812 h 907"/>
                <a:gd name="T8" fmla="*/ 444 w 633"/>
                <a:gd name="T9" fmla="*/ 879 h 907"/>
                <a:gd name="T10" fmla="*/ 439 w 633"/>
                <a:gd name="T11" fmla="*/ 838 h 907"/>
                <a:gd name="T12" fmla="*/ 390 w 633"/>
                <a:gd name="T13" fmla="*/ 792 h 907"/>
                <a:gd name="T14" fmla="*/ 378 w 633"/>
                <a:gd name="T15" fmla="*/ 694 h 907"/>
                <a:gd name="T16" fmla="*/ 415 w 633"/>
                <a:gd name="T17" fmla="*/ 717 h 907"/>
                <a:gd name="T18" fmla="*/ 424 w 633"/>
                <a:gd name="T19" fmla="*/ 782 h 907"/>
                <a:gd name="T20" fmla="*/ 502 w 633"/>
                <a:gd name="T21" fmla="*/ 791 h 907"/>
                <a:gd name="T22" fmla="*/ 421 w 633"/>
                <a:gd name="T23" fmla="*/ 700 h 907"/>
                <a:gd name="T24" fmla="*/ 381 w 633"/>
                <a:gd name="T25" fmla="*/ 684 h 907"/>
                <a:gd name="T26" fmla="*/ 364 w 633"/>
                <a:gd name="T27" fmla="*/ 644 h 907"/>
                <a:gd name="T28" fmla="*/ 349 w 633"/>
                <a:gd name="T29" fmla="*/ 586 h 907"/>
                <a:gd name="T30" fmla="*/ 382 w 633"/>
                <a:gd name="T31" fmla="*/ 572 h 907"/>
                <a:gd name="T32" fmla="*/ 423 w 633"/>
                <a:gd name="T33" fmla="*/ 569 h 907"/>
                <a:gd name="T34" fmla="*/ 436 w 633"/>
                <a:gd name="T35" fmla="*/ 649 h 907"/>
                <a:gd name="T36" fmla="*/ 473 w 633"/>
                <a:gd name="T37" fmla="*/ 683 h 907"/>
                <a:gd name="T38" fmla="*/ 573 w 633"/>
                <a:gd name="T39" fmla="*/ 746 h 907"/>
                <a:gd name="T40" fmla="*/ 591 w 633"/>
                <a:gd name="T41" fmla="*/ 779 h 907"/>
                <a:gd name="T42" fmla="*/ 225 w 633"/>
                <a:gd name="T43" fmla="*/ 148 h 907"/>
                <a:gd name="T44" fmla="*/ 261 w 633"/>
                <a:gd name="T45" fmla="*/ 74 h 907"/>
                <a:gd name="T46" fmla="*/ 258 w 633"/>
                <a:gd name="T47" fmla="*/ 24 h 907"/>
                <a:gd name="T48" fmla="*/ 320 w 633"/>
                <a:gd name="T49" fmla="*/ 15 h 907"/>
                <a:gd name="T50" fmla="*/ 286 w 633"/>
                <a:gd name="T51" fmla="*/ 126 h 907"/>
                <a:gd name="T52" fmla="*/ 276 w 633"/>
                <a:gd name="T53" fmla="*/ 172 h 907"/>
                <a:gd name="T54" fmla="*/ 219 w 633"/>
                <a:gd name="T55" fmla="*/ 266 h 907"/>
                <a:gd name="T56" fmla="*/ 222 w 633"/>
                <a:gd name="T57" fmla="*/ 177 h 907"/>
                <a:gd name="T58" fmla="*/ 90 w 633"/>
                <a:gd name="T59" fmla="*/ 857 h 907"/>
                <a:gd name="T60" fmla="*/ 62 w 633"/>
                <a:gd name="T61" fmla="*/ 876 h 907"/>
                <a:gd name="T62" fmla="*/ 57 w 633"/>
                <a:gd name="T63" fmla="*/ 903 h 907"/>
                <a:gd name="T64" fmla="*/ 9 w 633"/>
                <a:gd name="T65" fmla="*/ 880 h 907"/>
                <a:gd name="T66" fmla="*/ 31 w 633"/>
                <a:gd name="T67" fmla="*/ 818 h 907"/>
                <a:gd name="T68" fmla="*/ 181 w 633"/>
                <a:gd name="T69" fmla="*/ 706 h 907"/>
                <a:gd name="T70" fmla="*/ 209 w 633"/>
                <a:gd name="T71" fmla="*/ 735 h 907"/>
                <a:gd name="T72" fmla="*/ 159 w 633"/>
                <a:gd name="T73" fmla="*/ 801 h 907"/>
                <a:gd name="T74" fmla="*/ 149 w 633"/>
                <a:gd name="T75" fmla="*/ 736 h 907"/>
                <a:gd name="T76" fmla="*/ 183 w 633"/>
                <a:gd name="T77" fmla="*/ 657 h 907"/>
                <a:gd name="T78" fmla="*/ 336 w 633"/>
                <a:gd name="T79" fmla="*/ 562 h 907"/>
                <a:gd name="T80" fmla="*/ 341 w 633"/>
                <a:gd name="T81" fmla="*/ 570 h 907"/>
                <a:gd name="T82" fmla="*/ 333 w 633"/>
                <a:gd name="T83" fmla="*/ 595 h 907"/>
                <a:gd name="T84" fmla="*/ 276 w 633"/>
                <a:gd name="T85" fmla="*/ 648 h 907"/>
                <a:gd name="T86" fmla="*/ 302 w 633"/>
                <a:gd name="T87" fmla="*/ 589 h 907"/>
                <a:gd name="T88" fmla="*/ 101 w 633"/>
                <a:gd name="T89" fmla="*/ 825 h 907"/>
                <a:gd name="T90" fmla="*/ 137 w 633"/>
                <a:gd name="T91" fmla="*/ 781 h 907"/>
                <a:gd name="T92" fmla="*/ 156 w 633"/>
                <a:gd name="T93" fmla="*/ 769 h 907"/>
                <a:gd name="T94" fmla="*/ 199 w 633"/>
                <a:gd name="T95" fmla="*/ 612 h 907"/>
                <a:gd name="T96" fmla="*/ 176 w 633"/>
                <a:gd name="T97" fmla="*/ 605 h 907"/>
                <a:gd name="T98" fmla="*/ 120 w 633"/>
                <a:gd name="T99" fmla="*/ 802 h 907"/>
                <a:gd name="T100" fmla="*/ 114 w 633"/>
                <a:gd name="T101" fmla="*/ 781 h 907"/>
                <a:gd name="T102" fmla="*/ 123 w 633"/>
                <a:gd name="T103" fmla="*/ 798 h 907"/>
                <a:gd name="T104" fmla="*/ 299 w 633"/>
                <a:gd name="T105" fmla="*/ 576 h 907"/>
                <a:gd name="T106" fmla="*/ 320 w 633"/>
                <a:gd name="T107" fmla="*/ 527 h 907"/>
                <a:gd name="T108" fmla="*/ 162 w 633"/>
                <a:gd name="T109" fmla="*/ 649 h 907"/>
                <a:gd name="T110" fmla="*/ 175 w 633"/>
                <a:gd name="T111" fmla="*/ 64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3" h="907">
                  <a:moveTo>
                    <a:pt x="591" y="779"/>
                  </a:moveTo>
                  <a:lnTo>
                    <a:pt x="609" y="778"/>
                  </a:lnTo>
                  <a:lnTo>
                    <a:pt x="617" y="784"/>
                  </a:lnTo>
                  <a:lnTo>
                    <a:pt x="633" y="815"/>
                  </a:lnTo>
                  <a:lnTo>
                    <a:pt x="633" y="834"/>
                  </a:lnTo>
                  <a:lnTo>
                    <a:pt x="622" y="848"/>
                  </a:lnTo>
                  <a:lnTo>
                    <a:pt x="626" y="854"/>
                  </a:lnTo>
                  <a:lnTo>
                    <a:pt x="622" y="863"/>
                  </a:lnTo>
                  <a:lnTo>
                    <a:pt x="593" y="874"/>
                  </a:lnTo>
                  <a:lnTo>
                    <a:pt x="581" y="890"/>
                  </a:lnTo>
                  <a:lnTo>
                    <a:pt x="558" y="897"/>
                  </a:lnTo>
                  <a:lnTo>
                    <a:pt x="560" y="886"/>
                  </a:lnTo>
                  <a:lnTo>
                    <a:pt x="545" y="877"/>
                  </a:lnTo>
                  <a:lnTo>
                    <a:pt x="547" y="861"/>
                  </a:lnTo>
                  <a:lnTo>
                    <a:pt x="571" y="841"/>
                  </a:lnTo>
                  <a:lnTo>
                    <a:pt x="573" y="830"/>
                  </a:lnTo>
                  <a:lnTo>
                    <a:pt x="564" y="825"/>
                  </a:lnTo>
                  <a:lnTo>
                    <a:pt x="567" y="818"/>
                  </a:lnTo>
                  <a:lnTo>
                    <a:pt x="562" y="812"/>
                  </a:lnTo>
                  <a:lnTo>
                    <a:pt x="529" y="812"/>
                  </a:lnTo>
                  <a:lnTo>
                    <a:pt x="509" y="825"/>
                  </a:lnTo>
                  <a:lnTo>
                    <a:pt x="482" y="824"/>
                  </a:lnTo>
                  <a:lnTo>
                    <a:pt x="479" y="841"/>
                  </a:lnTo>
                  <a:lnTo>
                    <a:pt x="462" y="869"/>
                  </a:lnTo>
                  <a:lnTo>
                    <a:pt x="444" y="879"/>
                  </a:lnTo>
                  <a:lnTo>
                    <a:pt x="430" y="899"/>
                  </a:lnTo>
                  <a:lnTo>
                    <a:pt x="405" y="907"/>
                  </a:lnTo>
                  <a:lnTo>
                    <a:pt x="410" y="897"/>
                  </a:lnTo>
                  <a:lnTo>
                    <a:pt x="421" y="893"/>
                  </a:lnTo>
                  <a:lnTo>
                    <a:pt x="439" y="838"/>
                  </a:lnTo>
                  <a:lnTo>
                    <a:pt x="415" y="811"/>
                  </a:lnTo>
                  <a:lnTo>
                    <a:pt x="420" y="802"/>
                  </a:lnTo>
                  <a:lnTo>
                    <a:pt x="410" y="801"/>
                  </a:lnTo>
                  <a:lnTo>
                    <a:pt x="405" y="808"/>
                  </a:lnTo>
                  <a:lnTo>
                    <a:pt x="390" y="792"/>
                  </a:lnTo>
                  <a:lnTo>
                    <a:pt x="379" y="760"/>
                  </a:lnTo>
                  <a:lnTo>
                    <a:pt x="368" y="746"/>
                  </a:lnTo>
                  <a:lnTo>
                    <a:pt x="366" y="736"/>
                  </a:lnTo>
                  <a:lnTo>
                    <a:pt x="375" y="723"/>
                  </a:lnTo>
                  <a:lnTo>
                    <a:pt x="378" y="694"/>
                  </a:lnTo>
                  <a:lnTo>
                    <a:pt x="397" y="688"/>
                  </a:lnTo>
                  <a:lnTo>
                    <a:pt x="407" y="701"/>
                  </a:lnTo>
                  <a:lnTo>
                    <a:pt x="404" y="723"/>
                  </a:lnTo>
                  <a:lnTo>
                    <a:pt x="411" y="724"/>
                  </a:lnTo>
                  <a:lnTo>
                    <a:pt x="415" y="717"/>
                  </a:lnTo>
                  <a:lnTo>
                    <a:pt x="433" y="729"/>
                  </a:lnTo>
                  <a:lnTo>
                    <a:pt x="434" y="758"/>
                  </a:lnTo>
                  <a:lnTo>
                    <a:pt x="427" y="758"/>
                  </a:lnTo>
                  <a:lnTo>
                    <a:pt x="430" y="771"/>
                  </a:lnTo>
                  <a:lnTo>
                    <a:pt x="424" y="782"/>
                  </a:lnTo>
                  <a:lnTo>
                    <a:pt x="434" y="784"/>
                  </a:lnTo>
                  <a:lnTo>
                    <a:pt x="444" y="796"/>
                  </a:lnTo>
                  <a:lnTo>
                    <a:pt x="463" y="776"/>
                  </a:lnTo>
                  <a:lnTo>
                    <a:pt x="492" y="795"/>
                  </a:lnTo>
                  <a:lnTo>
                    <a:pt x="502" y="791"/>
                  </a:lnTo>
                  <a:lnTo>
                    <a:pt x="475" y="759"/>
                  </a:lnTo>
                  <a:lnTo>
                    <a:pt x="482" y="732"/>
                  </a:lnTo>
                  <a:lnTo>
                    <a:pt x="475" y="714"/>
                  </a:lnTo>
                  <a:lnTo>
                    <a:pt x="450" y="698"/>
                  </a:lnTo>
                  <a:lnTo>
                    <a:pt x="421" y="700"/>
                  </a:lnTo>
                  <a:lnTo>
                    <a:pt x="407" y="693"/>
                  </a:lnTo>
                  <a:lnTo>
                    <a:pt x="401" y="657"/>
                  </a:lnTo>
                  <a:lnTo>
                    <a:pt x="392" y="658"/>
                  </a:lnTo>
                  <a:lnTo>
                    <a:pt x="397" y="673"/>
                  </a:lnTo>
                  <a:lnTo>
                    <a:pt x="381" y="684"/>
                  </a:lnTo>
                  <a:lnTo>
                    <a:pt x="377" y="671"/>
                  </a:lnTo>
                  <a:lnTo>
                    <a:pt x="388" y="670"/>
                  </a:lnTo>
                  <a:lnTo>
                    <a:pt x="385" y="657"/>
                  </a:lnTo>
                  <a:lnTo>
                    <a:pt x="369" y="655"/>
                  </a:lnTo>
                  <a:lnTo>
                    <a:pt x="364" y="644"/>
                  </a:lnTo>
                  <a:lnTo>
                    <a:pt x="351" y="635"/>
                  </a:lnTo>
                  <a:lnTo>
                    <a:pt x="341" y="635"/>
                  </a:lnTo>
                  <a:lnTo>
                    <a:pt x="343" y="619"/>
                  </a:lnTo>
                  <a:lnTo>
                    <a:pt x="353" y="612"/>
                  </a:lnTo>
                  <a:lnTo>
                    <a:pt x="349" y="586"/>
                  </a:lnTo>
                  <a:lnTo>
                    <a:pt x="356" y="566"/>
                  </a:lnTo>
                  <a:lnTo>
                    <a:pt x="366" y="573"/>
                  </a:lnTo>
                  <a:lnTo>
                    <a:pt x="382" y="557"/>
                  </a:lnTo>
                  <a:lnTo>
                    <a:pt x="388" y="563"/>
                  </a:lnTo>
                  <a:lnTo>
                    <a:pt x="382" y="572"/>
                  </a:lnTo>
                  <a:lnTo>
                    <a:pt x="385" y="577"/>
                  </a:lnTo>
                  <a:lnTo>
                    <a:pt x="398" y="580"/>
                  </a:lnTo>
                  <a:lnTo>
                    <a:pt x="411" y="572"/>
                  </a:lnTo>
                  <a:lnTo>
                    <a:pt x="417" y="577"/>
                  </a:lnTo>
                  <a:lnTo>
                    <a:pt x="423" y="569"/>
                  </a:lnTo>
                  <a:lnTo>
                    <a:pt x="427" y="585"/>
                  </a:lnTo>
                  <a:lnTo>
                    <a:pt x="427" y="585"/>
                  </a:lnTo>
                  <a:lnTo>
                    <a:pt x="415" y="602"/>
                  </a:lnTo>
                  <a:lnTo>
                    <a:pt x="434" y="626"/>
                  </a:lnTo>
                  <a:lnTo>
                    <a:pt x="436" y="649"/>
                  </a:lnTo>
                  <a:lnTo>
                    <a:pt x="460" y="660"/>
                  </a:lnTo>
                  <a:lnTo>
                    <a:pt x="479" y="658"/>
                  </a:lnTo>
                  <a:lnTo>
                    <a:pt x="485" y="674"/>
                  </a:lnTo>
                  <a:lnTo>
                    <a:pt x="483" y="681"/>
                  </a:lnTo>
                  <a:lnTo>
                    <a:pt x="473" y="683"/>
                  </a:lnTo>
                  <a:lnTo>
                    <a:pt x="473" y="690"/>
                  </a:lnTo>
                  <a:lnTo>
                    <a:pt x="493" y="704"/>
                  </a:lnTo>
                  <a:lnTo>
                    <a:pt x="522" y="733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1" y="756"/>
                  </a:lnTo>
                  <a:lnTo>
                    <a:pt x="558" y="762"/>
                  </a:lnTo>
                  <a:lnTo>
                    <a:pt x="544" y="779"/>
                  </a:lnTo>
                  <a:lnTo>
                    <a:pt x="560" y="792"/>
                  </a:lnTo>
                  <a:lnTo>
                    <a:pt x="591" y="779"/>
                  </a:lnTo>
                  <a:close/>
                  <a:moveTo>
                    <a:pt x="261" y="162"/>
                  </a:moveTo>
                  <a:lnTo>
                    <a:pt x="267" y="142"/>
                  </a:lnTo>
                  <a:lnTo>
                    <a:pt x="257" y="154"/>
                  </a:lnTo>
                  <a:lnTo>
                    <a:pt x="234" y="154"/>
                  </a:lnTo>
                  <a:lnTo>
                    <a:pt x="225" y="148"/>
                  </a:lnTo>
                  <a:lnTo>
                    <a:pt x="234" y="145"/>
                  </a:lnTo>
                  <a:lnTo>
                    <a:pt x="238" y="138"/>
                  </a:lnTo>
                  <a:lnTo>
                    <a:pt x="241" y="102"/>
                  </a:lnTo>
                  <a:lnTo>
                    <a:pt x="253" y="77"/>
                  </a:lnTo>
                  <a:lnTo>
                    <a:pt x="261" y="74"/>
                  </a:lnTo>
                  <a:lnTo>
                    <a:pt x="260" y="66"/>
                  </a:lnTo>
                  <a:lnTo>
                    <a:pt x="247" y="64"/>
                  </a:lnTo>
                  <a:lnTo>
                    <a:pt x="245" y="57"/>
                  </a:lnTo>
                  <a:lnTo>
                    <a:pt x="253" y="50"/>
                  </a:lnTo>
                  <a:lnTo>
                    <a:pt x="258" y="24"/>
                  </a:lnTo>
                  <a:lnTo>
                    <a:pt x="284" y="23"/>
                  </a:lnTo>
                  <a:lnTo>
                    <a:pt x="290" y="5"/>
                  </a:lnTo>
                  <a:lnTo>
                    <a:pt x="303" y="0"/>
                  </a:lnTo>
                  <a:lnTo>
                    <a:pt x="315" y="4"/>
                  </a:lnTo>
                  <a:lnTo>
                    <a:pt x="320" y="15"/>
                  </a:lnTo>
                  <a:lnTo>
                    <a:pt x="310" y="41"/>
                  </a:lnTo>
                  <a:lnTo>
                    <a:pt x="312" y="64"/>
                  </a:lnTo>
                  <a:lnTo>
                    <a:pt x="299" y="86"/>
                  </a:lnTo>
                  <a:lnTo>
                    <a:pt x="276" y="108"/>
                  </a:lnTo>
                  <a:lnTo>
                    <a:pt x="286" y="126"/>
                  </a:lnTo>
                  <a:lnTo>
                    <a:pt x="280" y="147"/>
                  </a:lnTo>
                  <a:lnTo>
                    <a:pt x="290" y="147"/>
                  </a:lnTo>
                  <a:lnTo>
                    <a:pt x="292" y="152"/>
                  </a:lnTo>
                  <a:lnTo>
                    <a:pt x="276" y="165"/>
                  </a:lnTo>
                  <a:lnTo>
                    <a:pt x="276" y="172"/>
                  </a:lnTo>
                  <a:lnTo>
                    <a:pt x="283" y="175"/>
                  </a:lnTo>
                  <a:lnTo>
                    <a:pt x="271" y="187"/>
                  </a:lnTo>
                  <a:lnTo>
                    <a:pt x="260" y="184"/>
                  </a:lnTo>
                  <a:lnTo>
                    <a:pt x="244" y="247"/>
                  </a:lnTo>
                  <a:lnTo>
                    <a:pt x="219" y="266"/>
                  </a:lnTo>
                  <a:lnTo>
                    <a:pt x="215" y="259"/>
                  </a:lnTo>
                  <a:lnTo>
                    <a:pt x="202" y="259"/>
                  </a:lnTo>
                  <a:lnTo>
                    <a:pt x="217" y="161"/>
                  </a:lnTo>
                  <a:lnTo>
                    <a:pt x="225" y="167"/>
                  </a:lnTo>
                  <a:lnTo>
                    <a:pt x="222" y="177"/>
                  </a:lnTo>
                  <a:lnTo>
                    <a:pt x="238" y="172"/>
                  </a:lnTo>
                  <a:lnTo>
                    <a:pt x="238" y="165"/>
                  </a:lnTo>
                  <a:lnTo>
                    <a:pt x="261" y="162"/>
                  </a:lnTo>
                  <a:close/>
                  <a:moveTo>
                    <a:pt x="88" y="835"/>
                  </a:moveTo>
                  <a:lnTo>
                    <a:pt x="90" y="857"/>
                  </a:lnTo>
                  <a:lnTo>
                    <a:pt x="107" y="871"/>
                  </a:lnTo>
                  <a:lnTo>
                    <a:pt x="106" y="877"/>
                  </a:lnTo>
                  <a:lnTo>
                    <a:pt x="80" y="879"/>
                  </a:lnTo>
                  <a:lnTo>
                    <a:pt x="75" y="871"/>
                  </a:lnTo>
                  <a:lnTo>
                    <a:pt x="62" y="876"/>
                  </a:lnTo>
                  <a:lnTo>
                    <a:pt x="59" y="886"/>
                  </a:lnTo>
                  <a:lnTo>
                    <a:pt x="68" y="890"/>
                  </a:lnTo>
                  <a:lnTo>
                    <a:pt x="71" y="897"/>
                  </a:lnTo>
                  <a:lnTo>
                    <a:pt x="62" y="906"/>
                  </a:lnTo>
                  <a:lnTo>
                    <a:pt x="57" y="903"/>
                  </a:lnTo>
                  <a:lnTo>
                    <a:pt x="49" y="892"/>
                  </a:lnTo>
                  <a:lnTo>
                    <a:pt x="21" y="897"/>
                  </a:lnTo>
                  <a:lnTo>
                    <a:pt x="0" y="889"/>
                  </a:lnTo>
                  <a:lnTo>
                    <a:pt x="6" y="874"/>
                  </a:lnTo>
                  <a:lnTo>
                    <a:pt x="9" y="880"/>
                  </a:lnTo>
                  <a:lnTo>
                    <a:pt x="26" y="871"/>
                  </a:lnTo>
                  <a:lnTo>
                    <a:pt x="19" y="860"/>
                  </a:lnTo>
                  <a:lnTo>
                    <a:pt x="16" y="825"/>
                  </a:lnTo>
                  <a:lnTo>
                    <a:pt x="22" y="818"/>
                  </a:lnTo>
                  <a:lnTo>
                    <a:pt x="31" y="818"/>
                  </a:lnTo>
                  <a:lnTo>
                    <a:pt x="39" y="831"/>
                  </a:lnTo>
                  <a:lnTo>
                    <a:pt x="75" y="811"/>
                  </a:lnTo>
                  <a:lnTo>
                    <a:pt x="75" y="820"/>
                  </a:lnTo>
                  <a:lnTo>
                    <a:pt x="88" y="835"/>
                  </a:lnTo>
                  <a:close/>
                  <a:moveTo>
                    <a:pt x="181" y="706"/>
                  </a:moveTo>
                  <a:lnTo>
                    <a:pt x="175" y="733"/>
                  </a:lnTo>
                  <a:lnTo>
                    <a:pt x="188" y="733"/>
                  </a:lnTo>
                  <a:lnTo>
                    <a:pt x="202" y="722"/>
                  </a:lnTo>
                  <a:lnTo>
                    <a:pt x="208" y="724"/>
                  </a:lnTo>
                  <a:lnTo>
                    <a:pt x="209" y="735"/>
                  </a:lnTo>
                  <a:lnTo>
                    <a:pt x="178" y="762"/>
                  </a:lnTo>
                  <a:lnTo>
                    <a:pt x="179" y="785"/>
                  </a:lnTo>
                  <a:lnTo>
                    <a:pt x="168" y="784"/>
                  </a:lnTo>
                  <a:lnTo>
                    <a:pt x="165" y="804"/>
                  </a:lnTo>
                  <a:lnTo>
                    <a:pt x="159" y="801"/>
                  </a:lnTo>
                  <a:lnTo>
                    <a:pt x="165" y="772"/>
                  </a:lnTo>
                  <a:lnTo>
                    <a:pt x="156" y="749"/>
                  </a:lnTo>
                  <a:lnTo>
                    <a:pt x="152" y="755"/>
                  </a:lnTo>
                  <a:lnTo>
                    <a:pt x="140" y="749"/>
                  </a:lnTo>
                  <a:lnTo>
                    <a:pt x="149" y="736"/>
                  </a:lnTo>
                  <a:lnTo>
                    <a:pt x="160" y="736"/>
                  </a:lnTo>
                  <a:lnTo>
                    <a:pt x="159" y="714"/>
                  </a:lnTo>
                  <a:lnTo>
                    <a:pt x="181" y="691"/>
                  </a:lnTo>
                  <a:lnTo>
                    <a:pt x="178" y="674"/>
                  </a:lnTo>
                  <a:lnTo>
                    <a:pt x="183" y="657"/>
                  </a:lnTo>
                  <a:lnTo>
                    <a:pt x="186" y="681"/>
                  </a:lnTo>
                  <a:lnTo>
                    <a:pt x="181" y="706"/>
                  </a:lnTo>
                  <a:close/>
                  <a:moveTo>
                    <a:pt x="330" y="566"/>
                  </a:moveTo>
                  <a:lnTo>
                    <a:pt x="335" y="567"/>
                  </a:lnTo>
                  <a:lnTo>
                    <a:pt x="336" y="562"/>
                  </a:lnTo>
                  <a:lnTo>
                    <a:pt x="326" y="562"/>
                  </a:lnTo>
                  <a:lnTo>
                    <a:pt x="329" y="554"/>
                  </a:lnTo>
                  <a:lnTo>
                    <a:pt x="341" y="553"/>
                  </a:lnTo>
                  <a:lnTo>
                    <a:pt x="343" y="566"/>
                  </a:lnTo>
                  <a:lnTo>
                    <a:pt x="341" y="570"/>
                  </a:lnTo>
                  <a:lnTo>
                    <a:pt x="346" y="576"/>
                  </a:lnTo>
                  <a:lnTo>
                    <a:pt x="338" y="579"/>
                  </a:lnTo>
                  <a:lnTo>
                    <a:pt x="336" y="588"/>
                  </a:lnTo>
                  <a:lnTo>
                    <a:pt x="329" y="589"/>
                  </a:lnTo>
                  <a:lnTo>
                    <a:pt x="333" y="595"/>
                  </a:lnTo>
                  <a:lnTo>
                    <a:pt x="309" y="637"/>
                  </a:lnTo>
                  <a:lnTo>
                    <a:pt x="276" y="655"/>
                  </a:lnTo>
                  <a:lnTo>
                    <a:pt x="268" y="649"/>
                  </a:lnTo>
                  <a:lnTo>
                    <a:pt x="268" y="641"/>
                  </a:lnTo>
                  <a:lnTo>
                    <a:pt x="276" y="648"/>
                  </a:lnTo>
                  <a:lnTo>
                    <a:pt x="284" y="648"/>
                  </a:lnTo>
                  <a:lnTo>
                    <a:pt x="279" y="632"/>
                  </a:lnTo>
                  <a:lnTo>
                    <a:pt x="296" y="622"/>
                  </a:lnTo>
                  <a:lnTo>
                    <a:pt x="287" y="612"/>
                  </a:lnTo>
                  <a:lnTo>
                    <a:pt x="302" y="589"/>
                  </a:lnTo>
                  <a:lnTo>
                    <a:pt x="325" y="566"/>
                  </a:lnTo>
                  <a:lnTo>
                    <a:pt x="330" y="566"/>
                  </a:lnTo>
                  <a:close/>
                  <a:moveTo>
                    <a:pt x="94" y="792"/>
                  </a:moveTo>
                  <a:lnTo>
                    <a:pt x="108" y="801"/>
                  </a:lnTo>
                  <a:lnTo>
                    <a:pt x="101" y="825"/>
                  </a:lnTo>
                  <a:lnTo>
                    <a:pt x="87" y="817"/>
                  </a:lnTo>
                  <a:lnTo>
                    <a:pt x="85" y="794"/>
                  </a:lnTo>
                  <a:lnTo>
                    <a:pt x="94" y="792"/>
                  </a:lnTo>
                  <a:close/>
                  <a:moveTo>
                    <a:pt x="147" y="785"/>
                  </a:moveTo>
                  <a:lnTo>
                    <a:pt x="137" y="781"/>
                  </a:lnTo>
                  <a:lnTo>
                    <a:pt x="130" y="768"/>
                  </a:lnTo>
                  <a:lnTo>
                    <a:pt x="143" y="771"/>
                  </a:lnTo>
                  <a:lnTo>
                    <a:pt x="136" y="760"/>
                  </a:lnTo>
                  <a:lnTo>
                    <a:pt x="140" y="755"/>
                  </a:lnTo>
                  <a:lnTo>
                    <a:pt x="156" y="769"/>
                  </a:lnTo>
                  <a:lnTo>
                    <a:pt x="153" y="791"/>
                  </a:lnTo>
                  <a:lnTo>
                    <a:pt x="147" y="785"/>
                  </a:lnTo>
                  <a:close/>
                  <a:moveTo>
                    <a:pt x="195" y="602"/>
                  </a:moveTo>
                  <a:lnTo>
                    <a:pt x="194" y="609"/>
                  </a:lnTo>
                  <a:lnTo>
                    <a:pt x="199" y="612"/>
                  </a:lnTo>
                  <a:lnTo>
                    <a:pt x="189" y="616"/>
                  </a:lnTo>
                  <a:lnTo>
                    <a:pt x="191" y="621"/>
                  </a:lnTo>
                  <a:lnTo>
                    <a:pt x="170" y="616"/>
                  </a:lnTo>
                  <a:lnTo>
                    <a:pt x="169" y="612"/>
                  </a:lnTo>
                  <a:lnTo>
                    <a:pt x="176" y="605"/>
                  </a:lnTo>
                  <a:lnTo>
                    <a:pt x="188" y="605"/>
                  </a:lnTo>
                  <a:lnTo>
                    <a:pt x="188" y="599"/>
                  </a:lnTo>
                  <a:lnTo>
                    <a:pt x="195" y="602"/>
                  </a:lnTo>
                  <a:close/>
                  <a:moveTo>
                    <a:pt x="123" y="809"/>
                  </a:moveTo>
                  <a:lnTo>
                    <a:pt x="120" y="802"/>
                  </a:lnTo>
                  <a:lnTo>
                    <a:pt x="113" y="801"/>
                  </a:lnTo>
                  <a:lnTo>
                    <a:pt x="113" y="794"/>
                  </a:lnTo>
                  <a:lnTo>
                    <a:pt x="98" y="784"/>
                  </a:lnTo>
                  <a:lnTo>
                    <a:pt x="104" y="778"/>
                  </a:lnTo>
                  <a:lnTo>
                    <a:pt x="114" y="781"/>
                  </a:lnTo>
                  <a:lnTo>
                    <a:pt x="119" y="794"/>
                  </a:lnTo>
                  <a:lnTo>
                    <a:pt x="126" y="779"/>
                  </a:lnTo>
                  <a:lnTo>
                    <a:pt x="129" y="781"/>
                  </a:lnTo>
                  <a:lnTo>
                    <a:pt x="132" y="788"/>
                  </a:lnTo>
                  <a:lnTo>
                    <a:pt x="123" y="798"/>
                  </a:lnTo>
                  <a:lnTo>
                    <a:pt x="127" y="804"/>
                  </a:lnTo>
                  <a:lnTo>
                    <a:pt x="123" y="809"/>
                  </a:lnTo>
                  <a:close/>
                  <a:moveTo>
                    <a:pt x="289" y="569"/>
                  </a:moveTo>
                  <a:lnTo>
                    <a:pt x="299" y="539"/>
                  </a:lnTo>
                  <a:lnTo>
                    <a:pt x="299" y="576"/>
                  </a:lnTo>
                  <a:lnTo>
                    <a:pt x="286" y="575"/>
                  </a:lnTo>
                  <a:lnTo>
                    <a:pt x="289" y="569"/>
                  </a:lnTo>
                  <a:close/>
                  <a:moveTo>
                    <a:pt x="348" y="523"/>
                  </a:moveTo>
                  <a:lnTo>
                    <a:pt x="341" y="528"/>
                  </a:lnTo>
                  <a:lnTo>
                    <a:pt x="320" y="527"/>
                  </a:lnTo>
                  <a:lnTo>
                    <a:pt x="342" y="510"/>
                  </a:lnTo>
                  <a:lnTo>
                    <a:pt x="351" y="517"/>
                  </a:lnTo>
                  <a:lnTo>
                    <a:pt x="348" y="523"/>
                  </a:lnTo>
                  <a:close/>
                  <a:moveTo>
                    <a:pt x="166" y="647"/>
                  </a:moveTo>
                  <a:lnTo>
                    <a:pt x="162" y="649"/>
                  </a:lnTo>
                  <a:lnTo>
                    <a:pt x="155" y="644"/>
                  </a:lnTo>
                  <a:lnTo>
                    <a:pt x="160" y="634"/>
                  </a:lnTo>
                  <a:lnTo>
                    <a:pt x="168" y="638"/>
                  </a:lnTo>
                  <a:lnTo>
                    <a:pt x="179" y="635"/>
                  </a:lnTo>
                  <a:lnTo>
                    <a:pt x="175" y="648"/>
                  </a:lnTo>
                  <a:lnTo>
                    <a:pt x="166" y="64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13878243" y="4231987"/>
              <a:ext cx="122238" cy="176213"/>
            </a:xfrm>
            <a:custGeom>
              <a:avLst/>
              <a:gdLst>
                <a:gd name="T0" fmla="*/ 124 w 230"/>
                <a:gd name="T1" fmla="*/ 210 h 333"/>
                <a:gd name="T2" fmla="*/ 111 w 230"/>
                <a:gd name="T3" fmla="*/ 193 h 333"/>
                <a:gd name="T4" fmla="*/ 129 w 230"/>
                <a:gd name="T5" fmla="*/ 176 h 333"/>
                <a:gd name="T6" fmla="*/ 122 w 230"/>
                <a:gd name="T7" fmla="*/ 171 h 333"/>
                <a:gd name="T8" fmla="*/ 129 w 230"/>
                <a:gd name="T9" fmla="*/ 124 h 333"/>
                <a:gd name="T10" fmla="*/ 124 w 230"/>
                <a:gd name="T11" fmla="*/ 65 h 333"/>
                <a:gd name="T12" fmla="*/ 132 w 230"/>
                <a:gd name="T13" fmla="*/ 50 h 333"/>
                <a:gd name="T14" fmla="*/ 90 w 230"/>
                <a:gd name="T15" fmla="*/ 35 h 333"/>
                <a:gd name="T16" fmla="*/ 93 w 230"/>
                <a:gd name="T17" fmla="*/ 10 h 333"/>
                <a:gd name="T18" fmla="*/ 90 w 230"/>
                <a:gd name="T19" fmla="*/ 0 h 333"/>
                <a:gd name="T20" fmla="*/ 99 w 230"/>
                <a:gd name="T21" fmla="*/ 1 h 333"/>
                <a:gd name="T22" fmla="*/ 141 w 230"/>
                <a:gd name="T23" fmla="*/ 24 h 333"/>
                <a:gd name="T24" fmla="*/ 147 w 230"/>
                <a:gd name="T25" fmla="*/ 45 h 333"/>
                <a:gd name="T26" fmla="*/ 173 w 230"/>
                <a:gd name="T27" fmla="*/ 53 h 333"/>
                <a:gd name="T28" fmla="*/ 171 w 230"/>
                <a:gd name="T29" fmla="*/ 33 h 333"/>
                <a:gd name="T30" fmla="*/ 184 w 230"/>
                <a:gd name="T31" fmla="*/ 45 h 333"/>
                <a:gd name="T32" fmla="*/ 213 w 230"/>
                <a:gd name="T33" fmla="*/ 84 h 333"/>
                <a:gd name="T34" fmla="*/ 226 w 230"/>
                <a:gd name="T35" fmla="*/ 117 h 333"/>
                <a:gd name="T36" fmla="*/ 219 w 230"/>
                <a:gd name="T37" fmla="*/ 115 h 333"/>
                <a:gd name="T38" fmla="*/ 207 w 230"/>
                <a:gd name="T39" fmla="*/ 147 h 333"/>
                <a:gd name="T40" fmla="*/ 206 w 230"/>
                <a:gd name="T41" fmla="*/ 192 h 333"/>
                <a:gd name="T42" fmla="*/ 199 w 230"/>
                <a:gd name="T43" fmla="*/ 216 h 333"/>
                <a:gd name="T44" fmla="*/ 210 w 230"/>
                <a:gd name="T45" fmla="*/ 259 h 333"/>
                <a:gd name="T46" fmla="*/ 196 w 230"/>
                <a:gd name="T47" fmla="*/ 285 h 333"/>
                <a:gd name="T48" fmla="*/ 173 w 230"/>
                <a:gd name="T49" fmla="*/ 290 h 333"/>
                <a:gd name="T50" fmla="*/ 121 w 230"/>
                <a:gd name="T51" fmla="*/ 301 h 333"/>
                <a:gd name="T52" fmla="*/ 54 w 230"/>
                <a:gd name="T53" fmla="*/ 316 h 333"/>
                <a:gd name="T54" fmla="*/ 14 w 230"/>
                <a:gd name="T55" fmla="*/ 333 h 333"/>
                <a:gd name="T56" fmla="*/ 4 w 230"/>
                <a:gd name="T57" fmla="*/ 317 h 333"/>
                <a:gd name="T58" fmla="*/ 0 w 230"/>
                <a:gd name="T59" fmla="*/ 316 h 333"/>
                <a:gd name="T60" fmla="*/ 79 w 230"/>
                <a:gd name="T61" fmla="*/ 269 h 333"/>
                <a:gd name="T62" fmla="*/ 116 w 230"/>
                <a:gd name="T63" fmla="*/ 22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333">
                  <a:moveTo>
                    <a:pt x="116" y="225"/>
                  </a:moveTo>
                  <a:lnTo>
                    <a:pt x="124" y="210"/>
                  </a:lnTo>
                  <a:lnTo>
                    <a:pt x="112" y="208"/>
                  </a:lnTo>
                  <a:lnTo>
                    <a:pt x="111" y="193"/>
                  </a:lnTo>
                  <a:lnTo>
                    <a:pt x="116" y="183"/>
                  </a:lnTo>
                  <a:lnTo>
                    <a:pt x="129" y="176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31" y="150"/>
                  </a:lnTo>
                  <a:lnTo>
                    <a:pt x="129" y="124"/>
                  </a:lnTo>
                  <a:lnTo>
                    <a:pt x="115" y="102"/>
                  </a:lnTo>
                  <a:lnTo>
                    <a:pt x="124" y="65"/>
                  </a:lnTo>
                  <a:lnTo>
                    <a:pt x="116" y="61"/>
                  </a:lnTo>
                  <a:lnTo>
                    <a:pt x="132" y="50"/>
                  </a:lnTo>
                  <a:lnTo>
                    <a:pt x="115" y="49"/>
                  </a:lnTo>
                  <a:lnTo>
                    <a:pt x="90" y="35"/>
                  </a:lnTo>
                  <a:lnTo>
                    <a:pt x="95" y="27"/>
                  </a:lnTo>
                  <a:lnTo>
                    <a:pt x="93" y="10"/>
                  </a:lnTo>
                  <a:lnTo>
                    <a:pt x="86" y="6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2" y="14"/>
                  </a:lnTo>
                  <a:lnTo>
                    <a:pt x="141" y="24"/>
                  </a:lnTo>
                  <a:lnTo>
                    <a:pt x="142" y="46"/>
                  </a:lnTo>
                  <a:lnTo>
                    <a:pt x="147" y="45"/>
                  </a:lnTo>
                  <a:lnTo>
                    <a:pt x="160" y="58"/>
                  </a:lnTo>
                  <a:lnTo>
                    <a:pt x="173" y="53"/>
                  </a:lnTo>
                  <a:lnTo>
                    <a:pt x="167" y="45"/>
                  </a:lnTo>
                  <a:lnTo>
                    <a:pt x="171" y="33"/>
                  </a:lnTo>
                  <a:lnTo>
                    <a:pt x="184" y="33"/>
                  </a:lnTo>
                  <a:lnTo>
                    <a:pt x="184" y="45"/>
                  </a:lnTo>
                  <a:lnTo>
                    <a:pt x="207" y="65"/>
                  </a:lnTo>
                  <a:lnTo>
                    <a:pt x="213" y="84"/>
                  </a:lnTo>
                  <a:lnTo>
                    <a:pt x="230" y="105"/>
                  </a:lnTo>
                  <a:lnTo>
                    <a:pt x="226" y="117"/>
                  </a:lnTo>
                  <a:lnTo>
                    <a:pt x="226" y="117"/>
                  </a:lnTo>
                  <a:lnTo>
                    <a:pt x="219" y="115"/>
                  </a:lnTo>
                  <a:lnTo>
                    <a:pt x="217" y="140"/>
                  </a:lnTo>
                  <a:lnTo>
                    <a:pt x="207" y="147"/>
                  </a:lnTo>
                  <a:lnTo>
                    <a:pt x="199" y="190"/>
                  </a:lnTo>
                  <a:lnTo>
                    <a:pt x="206" y="192"/>
                  </a:lnTo>
                  <a:lnTo>
                    <a:pt x="209" y="200"/>
                  </a:lnTo>
                  <a:lnTo>
                    <a:pt x="199" y="216"/>
                  </a:lnTo>
                  <a:lnTo>
                    <a:pt x="209" y="238"/>
                  </a:lnTo>
                  <a:lnTo>
                    <a:pt x="210" y="259"/>
                  </a:lnTo>
                  <a:lnTo>
                    <a:pt x="206" y="280"/>
                  </a:lnTo>
                  <a:lnTo>
                    <a:pt x="196" y="285"/>
                  </a:lnTo>
                  <a:lnTo>
                    <a:pt x="196" y="285"/>
                  </a:lnTo>
                  <a:lnTo>
                    <a:pt x="173" y="290"/>
                  </a:lnTo>
                  <a:lnTo>
                    <a:pt x="151" y="304"/>
                  </a:lnTo>
                  <a:lnTo>
                    <a:pt x="121" y="301"/>
                  </a:lnTo>
                  <a:lnTo>
                    <a:pt x="85" y="314"/>
                  </a:lnTo>
                  <a:lnTo>
                    <a:pt x="54" y="316"/>
                  </a:lnTo>
                  <a:lnTo>
                    <a:pt x="33" y="330"/>
                  </a:lnTo>
                  <a:lnTo>
                    <a:pt x="14" y="333"/>
                  </a:lnTo>
                  <a:lnTo>
                    <a:pt x="7" y="333"/>
                  </a:lnTo>
                  <a:lnTo>
                    <a:pt x="4" y="317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6" y="300"/>
                  </a:lnTo>
                  <a:lnTo>
                    <a:pt x="79" y="269"/>
                  </a:lnTo>
                  <a:lnTo>
                    <a:pt x="96" y="244"/>
                  </a:lnTo>
                  <a:lnTo>
                    <a:pt x="116" y="22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36"/>
            <p:cNvSpPr>
              <a:spLocks noEditPoints="1"/>
            </p:cNvSpPr>
            <p:nvPr/>
          </p:nvSpPr>
          <p:spPr bwMode="auto">
            <a:xfrm>
              <a:off x="13536930" y="4162137"/>
              <a:ext cx="214313" cy="212725"/>
            </a:xfrm>
            <a:custGeom>
              <a:avLst/>
              <a:gdLst>
                <a:gd name="T0" fmla="*/ 243 w 406"/>
                <a:gd name="T1" fmla="*/ 356 h 402"/>
                <a:gd name="T2" fmla="*/ 200 w 406"/>
                <a:gd name="T3" fmla="*/ 377 h 402"/>
                <a:gd name="T4" fmla="*/ 157 w 406"/>
                <a:gd name="T5" fmla="*/ 377 h 402"/>
                <a:gd name="T6" fmla="*/ 116 w 406"/>
                <a:gd name="T7" fmla="*/ 367 h 402"/>
                <a:gd name="T8" fmla="*/ 116 w 406"/>
                <a:gd name="T9" fmla="*/ 377 h 402"/>
                <a:gd name="T10" fmla="*/ 64 w 406"/>
                <a:gd name="T11" fmla="*/ 376 h 402"/>
                <a:gd name="T12" fmla="*/ 62 w 406"/>
                <a:gd name="T13" fmla="*/ 344 h 402"/>
                <a:gd name="T14" fmla="*/ 40 w 406"/>
                <a:gd name="T15" fmla="*/ 290 h 402"/>
                <a:gd name="T16" fmla="*/ 39 w 406"/>
                <a:gd name="T17" fmla="*/ 236 h 402"/>
                <a:gd name="T18" fmla="*/ 10 w 406"/>
                <a:gd name="T19" fmla="*/ 171 h 402"/>
                <a:gd name="T20" fmla="*/ 0 w 406"/>
                <a:gd name="T21" fmla="*/ 127 h 402"/>
                <a:gd name="T22" fmla="*/ 5 w 406"/>
                <a:gd name="T23" fmla="*/ 122 h 402"/>
                <a:gd name="T24" fmla="*/ 17 w 406"/>
                <a:gd name="T25" fmla="*/ 111 h 402"/>
                <a:gd name="T26" fmla="*/ 44 w 406"/>
                <a:gd name="T27" fmla="*/ 79 h 402"/>
                <a:gd name="T28" fmla="*/ 63 w 406"/>
                <a:gd name="T29" fmla="*/ 78 h 402"/>
                <a:gd name="T30" fmla="*/ 89 w 406"/>
                <a:gd name="T31" fmla="*/ 60 h 402"/>
                <a:gd name="T32" fmla="*/ 102 w 406"/>
                <a:gd name="T33" fmla="*/ 47 h 402"/>
                <a:gd name="T34" fmla="*/ 147 w 406"/>
                <a:gd name="T35" fmla="*/ 14 h 402"/>
                <a:gd name="T36" fmla="*/ 188 w 406"/>
                <a:gd name="T37" fmla="*/ 27 h 402"/>
                <a:gd name="T38" fmla="*/ 210 w 406"/>
                <a:gd name="T39" fmla="*/ 36 h 402"/>
                <a:gd name="T40" fmla="*/ 235 w 406"/>
                <a:gd name="T41" fmla="*/ 17 h 402"/>
                <a:gd name="T42" fmla="*/ 262 w 406"/>
                <a:gd name="T43" fmla="*/ 0 h 402"/>
                <a:gd name="T44" fmla="*/ 263 w 406"/>
                <a:gd name="T45" fmla="*/ 20 h 402"/>
                <a:gd name="T46" fmla="*/ 294 w 406"/>
                <a:gd name="T47" fmla="*/ 20 h 402"/>
                <a:gd name="T48" fmla="*/ 311 w 406"/>
                <a:gd name="T49" fmla="*/ 39 h 402"/>
                <a:gd name="T50" fmla="*/ 317 w 406"/>
                <a:gd name="T51" fmla="*/ 55 h 402"/>
                <a:gd name="T52" fmla="*/ 322 w 406"/>
                <a:gd name="T53" fmla="*/ 79 h 402"/>
                <a:gd name="T54" fmla="*/ 358 w 406"/>
                <a:gd name="T55" fmla="*/ 68 h 402"/>
                <a:gd name="T56" fmla="*/ 396 w 406"/>
                <a:gd name="T57" fmla="*/ 45 h 402"/>
                <a:gd name="T58" fmla="*/ 402 w 406"/>
                <a:gd name="T59" fmla="*/ 47 h 402"/>
                <a:gd name="T60" fmla="*/ 406 w 406"/>
                <a:gd name="T61" fmla="*/ 75 h 402"/>
                <a:gd name="T62" fmla="*/ 392 w 406"/>
                <a:gd name="T63" fmla="*/ 88 h 402"/>
                <a:gd name="T64" fmla="*/ 383 w 406"/>
                <a:gd name="T65" fmla="*/ 112 h 402"/>
                <a:gd name="T66" fmla="*/ 371 w 406"/>
                <a:gd name="T67" fmla="*/ 132 h 402"/>
                <a:gd name="T68" fmla="*/ 358 w 406"/>
                <a:gd name="T69" fmla="*/ 154 h 402"/>
                <a:gd name="T70" fmla="*/ 350 w 406"/>
                <a:gd name="T71" fmla="*/ 176 h 402"/>
                <a:gd name="T72" fmla="*/ 350 w 406"/>
                <a:gd name="T73" fmla="*/ 215 h 402"/>
                <a:gd name="T74" fmla="*/ 371 w 406"/>
                <a:gd name="T75" fmla="*/ 241 h 402"/>
                <a:gd name="T76" fmla="*/ 382 w 406"/>
                <a:gd name="T77" fmla="*/ 265 h 402"/>
                <a:gd name="T78" fmla="*/ 369 w 406"/>
                <a:gd name="T79" fmla="*/ 266 h 402"/>
                <a:gd name="T80" fmla="*/ 325 w 406"/>
                <a:gd name="T81" fmla="*/ 301 h 402"/>
                <a:gd name="T82" fmla="*/ 301 w 406"/>
                <a:gd name="T83" fmla="*/ 328 h 402"/>
                <a:gd name="T84" fmla="*/ 269 w 406"/>
                <a:gd name="T85" fmla="*/ 336 h 402"/>
                <a:gd name="T86" fmla="*/ 357 w 406"/>
                <a:gd name="T87" fmla="*/ 388 h 402"/>
                <a:gd name="T88" fmla="*/ 354 w 406"/>
                <a:gd name="T89" fmla="*/ 379 h 402"/>
                <a:gd name="T90" fmla="*/ 337 w 406"/>
                <a:gd name="T91" fmla="*/ 392 h 402"/>
                <a:gd name="T92" fmla="*/ 343 w 406"/>
                <a:gd name="T93" fmla="*/ 379 h 402"/>
                <a:gd name="T94" fmla="*/ 312 w 406"/>
                <a:gd name="T95" fmla="*/ 382 h 402"/>
                <a:gd name="T96" fmla="*/ 317 w 406"/>
                <a:gd name="T97" fmla="*/ 362 h 402"/>
                <a:gd name="T98" fmla="*/ 380 w 406"/>
                <a:gd name="T99" fmla="*/ 346 h 402"/>
                <a:gd name="T100" fmla="*/ 379 w 406"/>
                <a:gd name="T101" fmla="*/ 393 h 402"/>
                <a:gd name="T102" fmla="*/ 364 w 406"/>
                <a:gd name="T103" fmla="*/ 38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6" h="402">
                  <a:moveTo>
                    <a:pt x="269" y="336"/>
                  </a:moveTo>
                  <a:lnTo>
                    <a:pt x="243" y="356"/>
                  </a:lnTo>
                  <a:lnTo>
                    <a:pt x="235" y="386"/>
                  </a:lnTo>
                  <a:lnTo>
                    <a:pt x="200" y="377"/>
                  </a:lnTo>
                  <a:lnTo>
                    <a:pt x="190" y="383"/>
                  </a:lnTo>
                  <a:lnTo>
                    <a:pt x="157" y="377"/>
                  </a:lnTo>
                  <a:lnTo>
                    <a:pt x="145" y="363"/>
                  </a:lnTo>
                  <a:lnTo>
                    <a:pt x="116" y="367"/>
                  </a:lnTo>
                  <a:lnTo>
                    <a:pt x="112" y="373"/>
                  </a:lnTo>
                  <a:lnTo>
                    <a:pt x="116" y="377"/>
                  </a:lnTo>
                  <a:lnTo>
                    <a:pt x="76" y="392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44"/>
                  </a:lnTo>
                  <a:lnTo>
                    <a:pt x="40" y="315"/>
                  </a:lnTo>
                  <a:lnTo>
                    <a:pt x="40" y="290"/>
                  </a:lnTo>
                  <a:lnTo>
                    <a:pt x="33" y="256"/>
                  </a:lnTo>
                  <a:lnTo>
                    <a:pt x="39" y="236"/>
                  </a:lnTo>
                  <a:lnTo>
                    <a:pt x="10" y="200"/>
                  </a:lnTo>
                  <a:lnTo>
                    <a:pt x="10" y="171"/>
                  </a:lnTo>
                  <a:lnTo>
                    <a:pt x="18" y="15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5" y="122"/>
                  </a:lnTo>
                  <a:lnTo>
                    <a:pt x="11" y="108"/>
                  </a:lnTo>
                  <a:lnTo>
                    <a:pt x="17" y="111"/>
                  </a:lnTo>
                  <a:lnTo>
                    <a:pt x="50" y="101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63" y="78"/>
                  </a:lnTo>
                  <a:lnTo>
                    <a:pt x="85" y="69"/>
                  </a:lnTo>
                  <a:lnTo>
                    <a:pt x="89" y="60"/>
                  </a:lnTo>
                  <a:lnTo>
                    <a:pt x="85" y="52"/>
                  </a:lnTo>
                  <a:lnTo>
                    <a:pt x="102" y="47"/>
                  </a:lnTo>
                  <a:lnTo>
                    <a:pt x="116" y="3"/>
                  </a:lnTo>
                  <a:lnTo>
                    <a:pt x="147" y="14"/>
                  </a:lnTo>
                  <a:lnTo>
                    <a:pt x="170" y="14"/>
                  </a:lnTo>
                  <a:lnTo>
                    <a:pt x="188" y="27"/>
                  </a:lnTo>
                  <a:lnTo>
                    <a:pt x="198" y="45"/>
                  </a:lnTo>
                  <a:lnTo>
                    <a:pt x="210" y="36"/>
                  </a:lnTo>
                  <a:lnTo>
                    <a:pt x="214" y="26"/>
                  </a:lnTo>
                  <a:lnTo>
                    <a:pt x="235" y="17"/>
                  </a:lnTo>
                  <a:lnTo>
                    <a:pt x="235" y="8"/>
                  </a:lnTo>
                  <a:lnTo>
                    <a:pt x="262" y="0"/>
                  </a:lnTo>
                  <a:lnTo>
                    <a:pt x="259" y="16"/>
                  </a:lnTo>
                  <a:lnTo>
                    <a:pt x="263" y="20"/>
                  </a:lnTo>
                  <a:lnTo>
                    <a:pt x="276" y="23"/>
                  </a:lnTo>
                  <a:lnTo>
                    <a:pt x="294" y="20"/>
                  </a:lnTo>
                  <a:lnTo>
                    <a:pt x="307" y="30"/>
                  </a:lnTo>
                  <a:lnTo>
                    <a:pt x="311" y="39"/>
                  </a:lnTo>
                  <a:lnTo>
                    <a:pt x="308" y="49"/>
                  </a:lnTo>
                  <a:lnTo>
                    <a:pt x="317" y="55"/>
                  </a:lnTo>
                  <a:lnTo>
                    <a:pt x="314" y="68"/>
                  </a:lnTo>
                  <a:lnTo>
                    <a:pt x="322" y="79"/>
                  </a:lnTo>
                  <a:lnTo>
                    <a:pt x="350" y="62"/>
                  </a:lnTo>
                  <a:lnTo>
                    <a:pt x="358" y="68"/>
                  </a:lnTo>
                  <a:lnTo>
                    <a:pt x="371" y="65"/>
                  </a:lnTo>
                  <a:lnTo>
                    <a:pt x="396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394" y="63"/>
                  </a:lnTo>
                  <a:lnTo>
                    <a:pt x="406" y="75"/>
                  </a:lnTo>
                  <a:lnTo>
                    <a:pt x="405" y="89"/>
                  </a:lnTo>
                  <a:lnTo>
                    <a:pt x="392" y="88"/>
                  </a:lnTo>
                  <a:lnTo>
                    <a:pt x="387" y="92"/>
                  </a:lnTo>
                  <a:lnTo>
                    <a:pt x="383" y="112"/>
                  </a:lnTo>
                  <a:lnTo>
                    <a:pt x="373" y="117"/>
                  </a:lnTo>
                  <a:lnTo>
                    <a:pt x="371" y="132"/>
                  </a:lnTo>
                  <a:lnTo>
                    <a:pt x="356" y="143"/>
                  </a:lnTo>
                  <a:lnTo>
                    <a:pt x="358" y="154"/>
                  </a:lnTo>
                  <a:lnTo>
                    <a:pt x="356" y="170"/>
                  </a:lnTo>
                  <a:lnTo>
                    <a:pt x="350" y="176"/>
                  </a:lnTo>
                  <a:lnTo>
                    <a:pt x="361" y="192"/>
                  </a:lnTo>
                  <a:lnTo>
                    <a:pt x="350" y="215"/>
                  </a:lnTo>
                  <a:lnTo>
                    <a:pt x="353" y="223"/>
                  </a:lnTo>
                  <a:lnTo>
                    <a:pt x="371" y="241"/>
                  </a:lnTo>
                  <a:lnTo>
                    <a:pt x="382" y="265"/>
                  </a:lnTo>
                  <a:lnTo>
                    <a:pt x="382" y="265"/>
                  </a:lnTo>
                  <a:lnTo>
                    <a:pt x="373" y="271"/>
                  </a:lnTo>
                  <a:lnTo>
                    <a:pt x="369" y="266"/>
                  </a:lnTo>
                  <a:lnTo>
                    <a:pt x="357" y="265"/>
                  </a:lnTo>
                  <a:lnTo>
                    <a:pt x="325" y="301"/>
                  </a:lnTo>
                  <a:lnTo>
                    <a:pt x="318" y="317"/>
                  </a:lnTo>
                  <a:lnTo>
                    <a:pt x="301" y="328"/>
                  </a:lnTo>
                  <a:lnTo>
                    <a:pt x="278" y="328"/>
                  </a:lnTo>
                  <a:lnTo>
                    <a:pt x="269" y="336"/>
                  </a:lnTo>
                  <a:close/>
                  <a:moveTo>
                    <a:pt x="364" y="388"/>
                  </a:moveTo>
                  <a:lnTo>
                    <a:pt x="357" y="388"/>
                  </a:lnTo>
                  <a:lnTo>
                    <a:pt x="369" y="376"/>
                  </a:lnTo>
                  <a:lnTo>
                    <a:pt x="354" y="379"/>
                  </a:lnTo>
                  <a:lnTo>
                    <a:pt x="341" y="402"/>
                  </a:lnTo>
                  <a:lnTo>
                    <a:pt x="337" y="392"/>
                  </a:lnTo>
                  <a:lnTo>
                    <a:pt x="344" y="383"/>
                  </a:lnTo>
                  <a:lnTo>
                    <a:pt x="343" y="379"/>
                  </a:lnTo>
                  <a:lnTo>
                    <a:pt x="333" y="373"/>
                  </a:lnTo>
                  <a:lnTo>
                    <a:pt x="312" y="382"/>
                  </a:lnTo>
                  <a:lnTo>
                    <a:pt x="308" y="377"/>
                  </a:lnTo>
                  <a:lnTo>
                    <a:pt x="317" y="362"/>
                  </a:lnTo>
                  <a:lnTo>
                    <a:pt x="383" y="337"/>
                  </a:lnTo>
                  <a:lnTo>
                    <a:pt x="380" y="346"/>
                  </a:lnTo>
                  <a:lnTo>
                    <a:pt x="386" y="353"/>
                  </a:lnTo>
                  <a:lnTo>
                    <a:pt x="379" y="393"/>
                  </a:lnTo>
                  <a:lnTo>
                    <a:pt x="371" y="383"/>
                  </a:lnTo>
                  <a:lnTo>
                    <a:pt x="364" y="38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13076555" y="4538374"/>
              <a:ext cx="236538" cy="212725"/>
            </a:xfrm>
            <a:custGeom>
              <a:avLst/>
              <a:gdLst>
                <a:gd name="T0" fmla="*/ 13 w 445"/>
                <a:gd name="T1" fmla="*/ 245 h 404"/>
                <a:gd name="T2" fmla="*/ 6 w 445"/>
                <a:gd name="T3" fmla="*/ 206 h 404"/>
                <a:gd name="T4" fmla="*/ 0 w 445"/>
                <a:gd name="T5" fmla="*/ 192 h 404"/>
                <a:gd name="T6" fmla="*/ 12 w 445"/>
                <a:gd name="T7" fmla="*/ 180 h 404"/>
                <a:gd name="T8" fmla="*/ 9 w 445"/>
                <a:gd name="T9" fmla="*/ 152 h 404"/>
                <a:gd name="T10" fmla="*/ 12 w 445"/>
                <a:gd name="T11" fmla="*/ 137 h 404"/>
                <a:gd name="T12" fmla="*/ 26 w 445"/>
                <a:gd name="T13" fmla="*/ 106 h 404"/>
                <a:gd name="T14" fmla="*/ 72 w 445"/>
                <a:gd name="T15" fmla="*/ 75 h 404"/>
                <a:gd name="T16" fmla="*/ 124 w 445"/>
                <a:gd name="T17" fmla="*/ 78 h 404"/>
                <a:gd name="T18" fmla="*/ 128 w 445"/>
                <a:gd name="T19" fmla="*/ 61 h 404"/>
                <a:gd name="T20" fmla="*/ 125 w 445"/>
                <a:gd name="T21" fmla="*/ 41 h 404"/>
                <a:gd name="T22" fmla="*/ 131 w 445"/>
                <a:gd name="T23" fmla="*/ 32 h 404"/>
                <a:gd name="T24" fmla="*/ 210 w 445"/>
                <a:gd name="T25" fmla="*/ 51 h 404"/>
                <a:gd name="T26" fmla="*/ 229 w 445"/>
                <a:gd name="T27" fmla="*/ 26 h 404"/>
                <a:gd name="T28" fmla="*/ 268 w 445"/>
                <a:gd name="T29" fmla="*/ 0 h 404"/>
                <a:gd name="T30" fmla="*/ 320 w 445"/>
                <a:gd name="T31" fmla="*/ 45 h 404"/>
                <a:gd name="T32" fmla="*/ 323 w 445"/>
                <a:gd name="T33" fmla="*/ 97 h 404"/>
                <a:gd name="T34" fmla="*/ 310 w 445"/>
                <a:gd name="T35" fmla="*/ 121 h 404"/>
                <a:gd name="T36" fmla="*/ 283 w 445"/>
                <a:gd name="T37" fmla="*/ 118 h 404"/>
                <a:gd name="T38" fmla="*/ 290 w 445"/>
                <a:gd name="T39" fmla="*/ 134 h 404"/>
                <a:gd name="T40" fmla="*/ 270 w 445"/>
                <a:gd name="T41" fmla="*/ 147 h 404"/>
                <a:gd name="T42" fmla="*/ 251 w 445"/>
                <a:gd name="T43" fmla="*/ 137 h 404"/>
                <a:gd name="T44" fmla="*/ 236 w 445"/>
                <a:gd name="T45" fmla="*/ 153 h 404"/>
                <a:gd name="T46" fmla="*/ 270 w 445"/>
                <a:gd name="T47" fmla="*/ 189 h 404"/>
                <a:gd name="T48" fmla="*/ 327 w 445"/>
                <a:gd name="T49" fmla="*/ 192 h 404"/>
                <a:gd name="T50" fmla="*/ 356 w 445"/>
                <a:gd name="T51" fmla="*/ 216 h 404"/>
                <a:gd name="T52" fmla="*/ 360 w 445"/>
                <a:gd name="T53" fmla="*/ 245 h 404"/>
                <a:gd name="T54" fmla="*/ 385 w 445"/>
                <a:gd name="T55" fmla="*/ 241 h 404"/>
                <a:gd name="T56" fmla="*/ 366 w 445"/>
                <a:gd name="T57" fmla="*/ 260 h 404"/>
                <a:gd name="T58" fmla="*/ 389 w 445"/>
                <a:gd name="T59" fmla="*/ 265 h 404"/>
                <a:gd name="T60" fmla="*/ 405 w 445"/>
                <a:gd name="T61" fmla="*/ 267 h 404"/>
                <a:gd name="T62" fmla="*/ 411 w 445"/>
                <a:gd name="T63" fmla="*/ 255 h 404"/>
                <a:gd name="T64" fmla="*/ 418 w 445"/>
                <a:gd name="T65" fmla="*/ 267 h 404"/>
                <a:gd name="T66" fmla="*/ 389 w 445"/>
                <a:gd name="T67" fmla="*/ 271 h 404"/>
                <a:gd name="T68" fmla="*/ 379 w 445"/>
                <a:gd name="T69" fmla="*/ 302 h 404"/>
                <a:gd name="T70" fmla="*/ 393 w 445"/>
                <a:gd name="T71" fmla="*/ 313 h 404"/>
                <a:gd name="T72" fmla="*/ 415 w 445"/>
                <a:gd name="T73" fmla="*/ 314 h 404"/>
                <a:gd name="T74" fmla="*/ 445 w 445"/>
                <a:gd name="T75" fmla="*/ 322 h 404"/>
                <a:gd name="T76" fmla="*/ 411 w 445"/>
                <a:gd name="T77" fmla="*/ 340 h 404"/>
                <a:gd name="T78" fmla="*/ 406 w 445"/>
                <a:gd name="T79" fmla="*/ 353 h 404"/>
                <a:gd name="T80" fmla="*/ 393 w 445"/>
                <a:gd name="T81" fmla="*/ 384 h 404"/>
                <a:gd name="T82" fmla="*/ 372 w 445"/>
                <a:gd name="T83" fmla="*/ 404 h 404"/>
                <a:gd name="T84" fmla="*/ 362 w 445"/>
                <a:gd name="T85" fmla="*/ 402 h 404"/>
                <a:gd name="T86" fmla="*/ 337 w 445"/>
                <a:gd name="T87" fmla="*/ 363 h 404"/>
                <a:gd name="T88" fmla="*/ 320 w 445"/>
                <a:gd name="T89" fmla="*/ 379 h 404"/>
                <a:gd name="T90" fmla="*/ 271 w 445"/>
                <a:gd name="T91" fmla="*/ 389 h 404"/>
                <a:gd name="T92" fmla="*/ 245 w 445"/>
                <a:gd name="T93" fmla="*/ 392 h 404"/>
                <a:gd name="T94" fmla="*/ 245 w 445"/>
                <a:gd name="T95" fmla="*/ 379 h 404"/>
                <a:gd name="T96" fmla="*/ 193 w 445"/>
                <a:gd name="T97" fmla="*/ 376 h 404"/>
                <a:gd name="T98" fmla="*/ 179 w 445"/>
                <a:gd name="T99" fmla="*/ 365 h 404"/>
                <a:gd name="T100" fmla="*/ 153 w 445"/>
                <a:gd name="T101" fmla="*/ 342 h 404"/>
                <a:gd name="T102" fmla="*/ 138 w 445"/>
                <a:gd name="T103" fmla="*/ 273 h 404"/>
                <a:gd name="T104" fmla="*/ 120 w 445"/>
                <a:gd name="T105" fmla="*/ 237 h 404"/>
                <a:gd name="T106" fmla="*/ 75 w 445"/>
                <a:gd name="T107" fmla="*/ 212 h 404"/>
                <a:gd name="T108" fmla="*/ 55 w 445"/>
                <a:gd name="T109" fmla="*/ 237 h 404"/>
                <a:gd name="T110" fmla="*/ 66 w 445"/>
                <a:gd name="T111" fmla="*/ 273 h 404"/>
                <a:gd name="T112" fmla="*/ 50 w 445"/>
                <a:gd name="T113" fmla="*/ 284 h 404"/>
                <a:gd name="T114" fmla="*/ 32 w 445"/>
                <a:gd name="T115" fmla="*/ 273 h 404"/>
                <a:gd name="T116" fmla="*/ 6 w 445"/>
                <a:gd name="T117" fmla="*/ 25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5" h="404">
                  <a:moveTo>
                    <a:pt x="6" y="250"/>
                  </a:moveTo>
                  <a:lnTo>
                    <a:pt x="13" y="245"/>
                  </a:lnTo>
                  <a:lnTo>
                    <a:pt x="22" y="221"/>
                  </a:lnTo>
                  <a:lnTo>
                    <a:pt x="6" y="206"/>
                  </a:lnTo>
                  <a:lnTo>
                    <a:pt x="6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12" y="180"/>
                  </a:lnTo>
                  <a:lnTo>
                    <a:pt x="14" y="169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12" y="137"/>
                  </a:lnTo>
                  <a:lnTo>
                    <a:pt x="20" y="134"/>
                  </a:lnTo>
                  <a:lnTo>
                    <a:pt x="26" y="106"/>
                  </a:lnTo>
                  <a:lnTo>
                    <a:pt x="55" y="80"/>
                  </a:lnTo>
                  <a:lnTo>
                    <a:pt x="72" y="75"/>
                  </a:lnTo>
                  <a:lnTo>
                    <a:pt x="89" y="81"/>
                  </a:lnTo>
                  <a:lnTo>
                    <a:pt x="124" y="78"/>
                  </a:lnTo>
                  <a:lnTo>
                    <a:pt x="121" y="71"/>
                  </a:lnTo>
                  <a:lnTo>
                    <a:pt x="128" y="61"/>
                  </a:lnTo>
                  <a:lnTo>
                    <a:pt x="123" y="46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31" y="32"/>
                  </a:lnTo>
                  <a:lnTo>
                    <a:pt x="163" y="49"/>
                  </a:lnTo>
                  <a:lnTo>
                    <a:pt x="210" y="51"/>
                  </a:lnTo>
                  <a:lnTo>
                    <a:pt x="212" y="42"/>
                  </a:lnTo>
                  <a:lnTo>
                    <a:pt x="229" y="26"/>
                  </a:lnTo>
                  <a:lnTo>
                    <a:pt x="238" y="9"/>
                  </a:lnTo>
                  <a:lnTo>
                    <a:pt x="268" y="0"/>
                  </a:lnTo>
                  <a:lnTo>
                    <a:pt x="297" y="15"/>
                  </a:lnTo>
                  <a:lnTo>
                    <a:pt x="320" y="45"/>
                  </a:lnTo>
                  <a:lnTo>
                    <a:pt x="324" y="64"/>
                  </a:lnTo>
                  <a:lnTo>
                    <a:pt x="323" y="97"/>
                  </a:lnTo>
                  <a:lnTo>
                    <a:pt x="317" y="100"/>
                  </a:lnTo>
                  <a:lnTo>
                    <a:pt x="310" y="121"/>
                  </a:lnTo>
                  <a:lnTo>
                    <a:pt x="285" y="114"/>
                  </a:lnTo>
                  <a:lnTo>
                    <a:pt x="283" y="118"/>
                  </a:lnTo>
                  <a:lnTo>
                    <a:pt x="291" y="131"/>
                  </a:lnTo>
                  <a:lnTo>
                    <a:pt x="290" y="134"/>
                  </a:lnTo>
                  <a:lnTo>
                    <a:pt x="272" y="137"/>
                  </a:lnTo>
                  <a:lnTo>
                    <a:pt x="270" y="147"/>
                  </a:lnTo>
                  <a:lnTo>
                    <a:pt x="257" y="146"/>
                  </a:lnTo>
                  <a:lnTo>
                    <a:pt x="251" y="137"/>
                  </a:lnTo>
                  <a:lnTo>
                    <a:pt x="239" y="140"/>
                  </a:lnTo>
                  <a:lnTo>
                    <a:pt x="236" y="153"/>
                  </a:lnTo>
                  <a:lnTo>
                    <a:pt x="242" y="180"/>
                  </a:lnTo>
                  <a:lnTo>
                    <a:pt x="270" y="189"/>
                  </a:lnTo>
                  <a:lnTo>
                    <a:pt x="304" y="175"/>
                  </a:lnTo>
                  <a:lnTo>
                    <a:pt x="327" y="192"/>
                  </a:lnTo>
                  <a:lnTo>
                    <a:pt x="381" y="180"/>
                  </a:lnTo>
                  <a:lnTo>
                    <a:pt x="356" y="216"/>
                  </a:lnTo>
                  <a:lnTo>
                    <a:pt x="347" y="240"/>
                  </a:lnTo>
                  <a:lnTo>
                    <a:pt x="360" y="245"/>
                  </a:lnTo>
                  <a:lnTo>
                    <a:pt x="379" y="235"/>
                  </a:lnTo>
                  <a:lnTo>
                    <a:pt x="385" y="241"/>
                  </a:lnTo>
                  <a:lnTo>
                    <a:pt x="373" y="247"/>
                  </a:lnTo>
                  <a:lnTo>
                    <a:pt x="366" y="260"/>
                  </a:lnTo>
                  <a:lnTo>
                    <a:pt x="383" y="264"/>
                  </a:lnTo>
                  <a:lnTo>
                    <a:pt x="389" y="265"/>
                  </a:lnTo>
                  <a:lnTo>
                    <a:pt x="395" y="253"/>
                  </a:lnTo>
                  <a:lnTo>
                    <a:pt x="405" y="267"/>
                  </a:lnTo>
                  <a:lnTo>
                    <a:pt x="411" y="264"/>
                  </a:lnTo>
                  <a:lnTo>
                    <a:pt x="411" y="255"/>
                  </a:lnTo>
                  <a:lnTo>
                    <a:pt x="417" y="253"/>
                  </a:lnTo>
                  <a:lnTo>
                    <a:pt x="418" y="267"/>
                  </a:lnTo>
                  <a:lnTo>
                    <a:pt x="408" y="274"/>
                  </a:lnTo>
                  <a:lnTo>
                    <a:pt x="389" y="271"/>
                  </a:lnTo>
                  <a:lnTo>
                    <a:pt x="376" y="296"/>
                  </a:lnTo>
                  <a:lnTo>
                    <a:pt x="379" y="302"/>
                  </a:lnTo>
                  <a:lnTo>
                    <a:pt x="389" y="304"/>
                  </a:lnTo>
                  <a:lnTo>
                    <a:pt x="393" y="313"/>
                  </a:lnTo>
                  <a:lnTo>
                    <a:pt x="406" y="309"/>
                  </a:lnTo>
                  <a:lnTo>
                    <a:pt x="415" y="314"/>
                  </a:lnTo>
                  <a:lnTo>
                    <a:pt x="444" y="316"/>
                  </a:lnTo>
                  <a:lnTo>
                    <a:pt x="445" y="322"/>
                  </a:lnTo>
                  <a:lnTo>
                    <a:pt x="408" y="326"/>
                  </a:lnTo>
                  <a:lnTo>
                    <a:pt x="411" y="340"/>
                  </a:lnTo>
                  <a:lnTo>
                    <a:pt x="421" y="339"/>
                  </a:lnTo>
                  <a:lnTo>
                    <a:pt x="406" y="353"/>
                  </a:lnTo>
                  <a:lnTo>
                    <a:pt x="418" y="366"/>
                  </a:lnTo>
                  <a:lnTo>
                    <a:pt x="393" y="384"/>
                  </a:lnTo>
                  <a:lnTo>
                    <a:pt x="376" y="375"/>
                  </a:lnTo>
                  <a:lnTo>
                    <a:pt x="372" y="404"/>
                  </a:lnTo>
                  <a:lnTo>
                    <a:pt x="372" y="404"/>
                  </a:lnTo>
                  <a:lnTo>
                    <a:pt x="362" y="402"/>
                  </a:lnTo>
                  <a:lnTo>
                    <a:pt x="366" y="375"/>
                  </a:lnTo>
                  <a:lnTo>
                    <a:pt x="337" y="363"/>
                  </a:lnTo>
                  <a:lnTo>
                    <a:pt x="323" y="366"/>
                  </a:lnTo>
                  <a:lnTo>
                    <a:pt x="320" y="379"/>
                  </a:lnTo>
                  <a:lnTo>
                    <a:pt x="311" y="391"/>
                  </a:lnTo>
                  <a:lnTo>
                    <a:pt x="271" y="389"/>
                  </a:lnTo>
                  <a:lnTo>
                    <a:pt x="261" y="398"/>
                  </a:lnTo>
                  <a:lnTo>
                    <a:pt x="245" y="392"/>
                  </a:lnTo>
                  <a:lnTo>
                    <a:pt x="242" y="387"/>
                  </a:lnTo>
                  <a:lnTo>
                    <a:pt x="245" y="379"/>
                  </a:lnTo>
                  <a:lnTo>
                    <a:pt x="231" y="363"/>
                  </a:lnTo>
                  <a:lnTo>
                    <a:pt x="193" y="376"/>
                  </a:lnTo>
                  <a:lnTo>
                    <a:pt x="187" y="37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53" y="342"/>
                  </a:lnTo>
                  <a:lnTo>
                    <a:pt x="148" y="302"/>
                  </a:lnTo>
                  <a:lnTo>
                    <a:pt x="138" y="273"/>
                  </a:lnTo>
                  <a:lnTo>
                    <a:pt x="123" y="258"/>
                  </a:lnTo>
                  <a:lnTo>
                    <a:pt x="120" y="237"/>
                  </a:lnTo>
                  <a:lnTo>
                    <a:pt x="101" y="218"/>
                  </a:lnTo>
                  <a:lnTo>
                    <a:pt x="75" y="212"/>
                  </a:lnTo>
                  <a:lnTo>
                    <a:pt x="58" y="222"/>
                  </a:lnTo>
                  <a:lnTo>
                    <a:pt x="55" y="237"/>
                  </a:lnTo>
                  <a:lnTo>
                    <a:pt x="69" y="258"/>
                  </a:lnTo>
                  <a:lnTo>
                    <a:pt x="66" y="273"/>
                  </a:lnTo>
                  <a:lnTo>
                    <a:pt x="58" y="284"/>
                  </a:lnTo>
                  <a:lnTo>
                    <a:pt x="50" y="284"/>
                  </a:lnTo>
                  <a:lnTo>
                    <a:pt x="43" y="273"/>
                  </a:lnTo>
                  <a:lnTo>
                    <a:pt x="32" y="273"/>
                  </a:lnTo>
                  <a:lnTo>
                    <a:pt x="22" y="258"/>
                  </a:lnTo>
                  <a:lnTo>
                    <a:pt x="6" y="255"/>
                  </a:lnTo>
                  <a:lnTo>
                    <a:pt x="6" y="25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8"/>
            <p:cNvSpPr>
              <a:spLocks noEditPoints="1"/>
            </p:cNvSpPr>
            <p:nvPr/>
          </p:nvSpPr>
          <p:spPr bwMode="auto">
            <a:xfrm>
              <a:off x="12854305" y="4500274"/>
              <a:ext cx="168275" cy="203200"/>
            </a:xfrm>
            <a:custGeom>
              <a:avLst/>
              <a:gdLst>
                <a:gd name="T0" fmla="*/ 69 w 319"/>
                <a:gd name="T1" fmla="*/ 244 h 384"/>
                <a:gd name="T2" fmla="*/ 69 w 319"/>
                <a:gd name="T3" fmla="*/ 224 h 384"/>
                <a:gd name="T4" fmla="*/ 49 w 319"/>
                <a:gd name="T5" fmla="*/ 175 h 384"/>
                <a:gd name="T6" fmla="*/ 54 w 319"/>
                <a:gd name="T7" fmla="*/ 166 h 384"/>
                <a:gd name="T8" fmla="*/ 65 w 319"/>
                <a:gd name="T9" fmla="*/ 162 h 384"/>
                <a:gd name="T10" fmla="*/ 77 w 319"/>
                <a:gd name="T11" fmla="*/ 173 h 384"/>
                <a:gd name="T12" fmla="*/ 67 w 319"/>
                <a:gd name="T13" fmla="*/ 146 h 384"/>
                <a:gd name="T14" fmla="*/ 72 w 319"/>
                <a:gd name="T15" fmla="*/ 130 h 384"/>
                <a:gd name="T16" fmla="*/ 90 w 319"/>
                <a:gd name="T17" fmla="*/ 137 h 384"/>
                <a:gd name="T18" fmla="*/ 103 w 319"/>
                <a:gd name="T19" fmla="*/ 131 h 384"/>
                <a:gd name="T20" fmla="*/ 116 w 319"/>
                <a:gd name="T21" fmla="*/ 149 h 384"/>
                <a:gd name="T22" fmla="*/ 116 w 319"/>
                <a:gd name="T23" fmla="*/ 172 h 384"/>
                <a:gd name="T24" fmla="*/ 141 w 319"/>
                <a:gd name="T25" fmla="*/ 173 h 384"/>
                <a:gd name="T26" fmla="*/ 140 w 319"/>
                <a:gd name="T27" fmla="*/ 167 h 384"/>
                <a:gd name="T28" fmla="*/ 201 w 319"/>
                <a:gd name="T29" fmla="*/ 163 h 384"/>
                <a:gd name="T30" fmla="*/ 224 w 319"/>
                <a:gd name="T31" fmla="*/ 163 h 384"/>
                <a:gd name="T32" fmla="*/ 268 w 319"/>
                <a:gd name="T33" fmla="*/ 186 h 384"/>
                <a:gd name="T34" fmla="*/ 297 w 319"/>
                <a:gd name="T35" fmla="*/ 182 h 384"/>
                <a:gd name="T36" fmla="*/ 319 w 319"/>
                <a:gd name="T37" fmla="*/ 180 h 384"/>
                <a:gd name="T38" fmla="*/ 309 w 319"/>
                <a:gd name="T39" fmla="*/ 221 h 384"/>
                <a:gd name="T40" fmla="*/ 267 w 319"/>
                <a:gd name="T41" fmla="*/ 261 h 384"/>
                <a:gd name="T42" fmla="*/ 252 w 319"/>
                <a:gd name="T43" fmla="*/ 303 h 384"/>
                <a:gd name="T44" fmla="*/ 229 w 319"/>
                <a:gd name="T45" fmla="*/ 303 h 384"/>
                <a:gd name="T46" fmla="*/ 209 w 319"/>
                <a:gd name="T47" fmla="*/ 283 h 384"/>
                <a:gd name="T48" fmla="*/ 175 w 319"/>
                <a:gd name="T49" fmla="*/ 320 h 384"/>
                <a:gd name="T50" fmla="*/ 206 w 319"/>
                <a:gd name="T51" fmla="*/ 382 h 384"/>
                <a:gd name="T52" fmla="*/ 199 w 319"/>
                <a:gd name="T53" fmla="*/ 384 h 384"/>
                <a:gd name="T54" fmla="*/ 121 w 319"/>
                <a:gd name="T55" fmla="*/ 342 h 384"/>
                <a:gd name="T56" fmla="*/ 101 w 319"/>
                <a:gd name="T57" fmla="*/ 322 h 384"/>
                <a:gd name="T58" fmla="*/ 113 w 319"/>
                <a:gd name="T59" fmla="*/ 312 h 384"/>
                <a:gd name="T60" fmla="*/ 87 w 319"/>
                <a:gd name="T61" fmla="*/ 297 h 384"/>
                <a:gd name="T62" fmla="*/ 62 w 319"/>
                <a:gd name="T63" fmla="*/ 264 h 384"/>
                <a:gd name="T64" fmla="*/ 54 w 319"/>
                <a:gd name="T65" fmla="*/ 222 h 384"/>
                <a:gd name="T66" fmla="*/ 58 w 319"/>
                <a:gd name="T67" fmla="*/ 227 h 384"/>
                <a:gd name="T68" fmla="*/ 18 w 319"/>
                <a:gd name="T69" fmla="*/ 64 h 384"/>
                <a:gd name="T70" fmla="*/ 5 w 319"/>
                <a:gd name="T71" fmla="*/ 54 h 384"/>
                <a:gd name="T72" fmla="*/ 6 w 319"/>
                <a:gd name="T73" fmla="*/ 31 h 384"/>
                <a:gd name="T74" fmla="*/ 22 w 319"/>
                <a:gd name="T75" fmla="*/ 0 h 384"/>
                <a:gd name="T76" fmla="*/ 42 w 319"/>
                <a:gd name="T77" fmla="*/ 23 h 384"/>
                <a:gd name="T78" fmla="*/ 41 w 319"/>
                <a:gd name="T79" fmla="*/ 38 h 384"/>
                <a:gd name="T80" fmla="*/ 52 w 319"/>
                <a:gd name="T81" fmla="*/ 52 h 384"/>
                <a:gd name="T82" fmla="*/ 29 w 319"/>
                <a:gd name="T83" fmla="*/ 64 h 384"/>
                <a:gd name="T84" fmla="*/ 39 w 319"/>
                <a:gd name="T85" fmla="*/ 166 h 384"/>
                <a:gd name="T86" fmla="*/ 42 w 319"/>
                <a:gd name="T87" fmla="*/ 182 h 384"/>
                <a:gd name="T88" fmla="*/ 32 w 319"/>
                <a:gd name="T89" fmla="*/ 193 h 384"/>
                <a:gd name="T90" fmla="*/ 33 w 319"/>
                <a:gd name="T91" fmla="*/ 18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384">
                  <a:moveTo>
                    <a:pt x="58" y="227"/>
                  </a:moveTo>
                  <a:lnTo>
                    <a:pt x="69" y="244"/>
                  </a:lnTo>
                  <a:lnTo>
                    <a:pt x="72" y="227"/>
                  </a:lnTo>
                  <a:lnTo>
                    <a:pt x="69" y="224"/>
                  </a:lnTo>
                  <a:lnTo>
                    <a:pt x="81" y="198"/>
                  </a:lnTo>
                  <a:lnTo>
                    <a:pt x="49" y="175"/>
                  </a:lnTo>
                  <a:lnTo>
                    <a:pt x="58" y="172"/>
                  </a:lnTo>
                  <a:lnTo>
                    <a:pt x="54" y="166"/>
                  </a:lnTo>
                  <a:lnTo>
                    <a:pt x="58" y="160"/>
                  </a:lnTo>
                  <a:lnTo>
                    <a:pt x="65" y="162"/>
                  </a:lnTo>
                  <a:lnTo>
                    <a:pt x="72" y="176"/>
                  </a:lnTo>
                  <a:lnTo>
                    <a:pt x="77" y="173"/>
                  </a:lnTo>
                  <a:lnTo>
                    <a:pt x="67" y="152"/>
                  </a:lnTo>
                  <a:lnTo>
                    <a:pt x="67" y="146"/>
                  </a:lnTo>
                  <a:lnTo>
                    <a:pt x="75" y="146"/>
                  </a:lnTo>
                  <a:lnTo>
                    <a:pt x="72" y="130"/>
                  </a:lnTo>
                  <a:lnTo>
                    <a:pt x="84" y="139"/>
                  </a:lnTo>
                  <a:lnTo>
                    <a:pt x="90" y="137"/>
                  </a:lnTo>
                  <a:lnTo>
                    <a:pt x="90" y="133"/>
                  </a:lnTo>
                  <a:lnTo>
                    <a:pt x="103" y="131"/>
                  </a:lnTo>
                  <a:lnTo>
                    <a:pt x="103" y="139"/>
                  </a:lnTo>
                  <a:lnTo>
                    <a:pt x="116" y="149"/>
                  </a:lnTo>
                  <a:lnTo>
                    <a:pt x="104" y="163"/>
                  </a:lnTo>
                  <a:lnTo>
                    <a:pt x="116" y="172"/>
                  </a:lnTo>
                  <a:lnTo>
                    <a:pt x="136" y="176"/>
                  </a:lnTo>
                  <a:lnTo>
                    <a:pt x="141" y="173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88" y="169"/>
                  </a:lnTo>
                  <a:lnTo>
                    <a:pt x="201" y="163"/>
                  </a:lnTo>
                  <a:lnTo>
                    <a:pt x="215" y="167"/>
                  </a:lnTo>
                  <a:lnTo>
                    <a:pt x="224" y="163"/>
                  </a:lnTo>
                  <a:lnTo>
                    <a:pt x="255" y="182"/>
                  </a:lnTo>
                  <a:lnTo>
                    <a:pt x="268" y="186"/>
                  </a:lnTo>
                  <a:lnTo>
                    <a:pt x="280" y="198"/>
                  </a:lnTo>
                  <a:lnTo>
                    <a:pt x="297" y="182"/>
                  </a:lnTo>
                  <a:lnTo>
                    <a:pt x="312" y="176"/>
                  </a:lnTo>
                  <a:lnTo>
                    <a:pt x="319" y="180"/>
                  </a:lnTo>
                  <a:lnTo>
                    <a:pt x="317" y="221"/>
                  </a:lnTo>
                  <a:lnTo>
                    <a:pt x="309" y="221"/>
                  </a:lnTo>
                  <a:lnTo>
                    <a:pt x="300" y="237"/>
                  </a:lnTo>
                  <a:lnTo>
                    <a:pt x="267" y="261"/>
                  </a:lnTo>
                  <a:lnTo>
                    <a:pt x="255" y="280"/>
                  </a:lnTo>
                  <a:lnTo>
                    <a:pt x="252" y="303"/>
                  </a:lnTo>
                  <a:lnTo>
                    <a:pt x="252" y="303"/>
                  </a:lnTo>
                  <a:lnTo>
                    <a:pt x="229" y="303"/>
                  </a:lnTo>
                  <a:lnTo>
                    <a:pt x="225" y="293"/>
                  </a:lnTo>
                  <a:lnTo>
                    <a:pt x="209" y="283"/>
                  </a:lnTo>
                  <a:lnTo>
                    <a:pt x="206" y="294"/>
                  </a:lnTo>
                  <a:lnTo>
                    <a:pt x="175" y="320"/>
                  </a:lnTo>
                  <a:lnTo>
                    <a:pt x="206" y="375"/>
                  </a:lnTo>
                  <a:lnTo>
                    <a:pt x="206" y="382"/>
                  </a:lnTo>
                  <a:lnTo>
                    <a:pt x="199" y="384"/>
                  </a:lnTo>
                  <a:lnTo>
                    <a:pt x="199" y="384"/>
                  </a:lnTo>
                  <a:lnTo>
                    <a:pt x="149" y="371"/>
                  </a:lnTo>
                  <a:lnTo>
                    <a:pt x="121" y="342"/>
                  </a:lnTo>
                  <a:lnTo>
                    <a:pt x="100" y="327"/>
                  </a:lnTo>
                  <a:lnTo>
                    <a:pt x="101" y="322"/>
                  </a:lnTo>
                  <a:lnTo>
                    <a:pt x="110" y="319"/>
                  </a:lnTo>
                  <a:lnTo>
                    <a:pt x="113" y="312"/>
                  </a:lnTo>
                  <a:lnTo>
                    <a:pt x="105" y="296"/>
                  </a:lnTo>
                  <a:lnTo>
                    <a:pt x="87" y="297"/>
                  </a:lnTo>
                  <a:lnTo>
                    <a:pt x="62" y="287"/>
                  </a:lnTo>
                  <a:lnTo>
                    <a:pt x="62" y="264"/>
                  </a:lnTo>
                  <a:lnTo>
                    <a:pt x="43" y="239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8" y="227"/>
                  </a:lnTo>
                  <a:close/>
                  <a:moveTo>
                    <a:pt x="29" y="64"/>
                  </a:moveTo>
                  <a:lnTo>
                    <a:pt x="18" y="6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39"/>
                  </a:lnTo>
                  <a:lnTo>
                    <a:pt x="6" y="31"/>
                  </a:lnTo>
                  <a:lnTo>
                    <a:pt x="3" y="23"/>
                  </a:lnTo>
                  <a:lnTo>
                    <a:pt x="22" y="0"/>
                  </a:lnTo>
                  <a:lnTo>
                    <a:pt x="46" y="9"/>
                  </a:lnTo>
                  <a:lnTo>
                    <a:pt x="42" y="23"/>
                  </a:lnTo>
                  <a:lnTo>
                    <a:pt x="51" y="32"/>
                  </a:lnTo>
                  <a:lnTo>
                    <a:pt x="41" y="38"/>
                  </a:lnTo>
                  <a:lnTo>
                    <a:pt x="55" y="42"/>
                  </a:lnTo>
                  <a:lnTo>
                    <a:pt x="52" y="52"/>
                  </a:lnTo>
                  <a:lnTo>
                    <a:pt x="32" y="52"/>
                  </a:lnTo>
                  <a:lnTo>
                    <a:pt x="29" y="64"/>
                  </a:lnTo>
                  <a:close/>
                  <a:moveTo>
                    <a:pt x="33" y="185"/>
                  </a:moveTo>
                  <a:lnTo>
                    <a:pt x="39" y="166"/>
                  </a:lnTo>
                  <a:lnTo>
                    <a:pt x="54" y="183"/>
                  </a:lnTo>
                  <a:lnTo>
                    <a:pt x="42" y="182"/>
                  </a:lnTo>
                  <a:lnTo>
                    <a:pt x="41" y="190"/>
                  </a:lnTo>
                  <a:lnTo>
                    <a:pt x="32" y="193"/>
                  </a:lnTo>
                  <a:lnTo>
                    <a:pt x="28" y="189"/>
                  </a:lnTo>
                  <a:lnTo>
                    <a:pt x="33" y="18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4005243" y="4081174"/>
              <a:ext cx="130175" cy="209550"/>
            </a:xfrm>
            <a:custGeom>
              <a:avLst/>
              <a:gdLst>
                <a:gd name="T0" fmla="*/ 231 w 244"/>
                <a:gd name="T1" fmla="*/ 226 h 395"/>
                <a:gd name="T2" fmla="*/ 231 w 244"/>
                <a:gd name="T3" fmla="*/ 284 h 395"/>
                <a:gd name="T4" fmla="*/ 215 w 244"/>
                <a:gd name="T5" fmla="*/ 329 h 395"/>
                <a:gd name="T6" fmla="*/ 170 w 244"/>
                <a:gd name="T7" fmla="*/ 366 h 395"/>
                <a:gd name="T8" fmla="*/ 127 w 244"/>
                <a:gd name="T9" fmla="*/ 355 h 395"/>
                <a:gd name="T10" fmla="*/ 113 w 244"/>
                <a:gd name="T11" fmla="*/ 355 h 395"/>
                <a:gd name="T12" fmla="*/ 126 w 244"/>
                <a:gd name="T13" fmla="*/ 359 h 395"/>
                <a:gd name="T14" fmla="*/ 113 w 244"/>
                <a:gd name="T15" fmla="*/ 375 h 395"/>
                <a:gd name="T16" fmla="*/ 90 w 244"/>
                <a:gd name="T17" fmla="*/ 395 h 395"/>
                <a:gd name="T18" fmla="*/ 87 w 244"/>
                <a:gd name="T19" fmla="*/ 388 h 395"/>
                <a:gd name="T20" fmla="*/ 81 w 244"/>
                <a:gd name="T21" fmla="*/ 372 h 395"/>
                <a:gd name="T22" fmla="*/ 68 w 244"/>
                <a:gd name="T23" fmla="*/ 368 h 395"/>
                <a:gd name="T24" fmla="*/ 61 w 244"/>
                <a:gd name="T25" fmla="*/ 353 h 395"/>
                <a:gd name="T26" fmla="*/ 35 w 244"/>
                <a:gd name="T27" fmla="*/ 352 h 395"/>
                <a:gd name="T28" fmla="*/ 23 w 244"/>
                <a:gd name="T29" fmla="*/ 304 h 395"/>
                <a:gd name="T30" fmla="*/ 23 w 244"/>
                <a:gd name="T31" fmla="*/ 280 h 395"/>
                <a:gd name="T32" fmla="*/ 22 w 244"/>
                <a:gd name="T33" fmla="*/ 210 h 395"/>
                <a:gd name="T34" fmla="*/ 21 w 244"/>
                <a:gd name="T35" fmla="*/ 185 h 395"/>
                <a:gd name="T36" fmla="*/ 0 w 244"/>
                <a:gd name="T37" fmla="*/ 151 h 395"/>
                <a:gd name="T38" fmla="*/ 15 w 244"/>
                <a:gd name="T39" fmla="*/ 136 h 395"/>
                <a:gd name="T40" fmla="*/ 28 w 244"/>
                <a:gd name="T41" fmla="*/ 127 h 395"/>
                <a:gd name="T42" fmla="*/ 44 w 244"/>
                <a:gd name="T43" fmla="*/ 128 h 395"/>
                <a:gd name="T44" fmla="*/ 77 w 244"/>
                <a:gd name="T45" fmla="*/ 92 h 395"/>
                <a:gd name="T46" fmla="*/ 93 w 244"/>
                <a:gd name="T47" fmla="*/ 75 h 395"/>
                <a:gd name="T48" fmla="*/ 123 w 244"/>
                <a:gd name="T49" fmla="*/ 53 h 395"/>
                <a:gd name="T50" fmla="*/ 144 w 244"/>
                <a:gd name="T51" fmla="*/ 46 h 395"/>
                <a:gd name="T52" fmla="*/ 136 w 244"/>
                <a:gd name="T53" fmla="*/ 3 h 395"/>
                <a:gd name="T54" fmla="*/ 181 w 244"/>
                <a:gd name="T55" fmla="*/ 17 h 395"/>
                <a:gd name="T56" fmla="*/ 185 w 244"/>
                <a:gd name="T57" fmla="*/ 36 h 395"/>
                <a:gd name="T58" fmla="*/ 195 w 244"/>
                <a:gd name="T59" fmla="*/ 66 h 395"/>
                <a:gd name="T60" fmla="*/ 214 w 244"/>
                <a:gd name="T61" fmla="*/ 62 h 395"/>
                <a:gd name="T62" fmla="*/ 219 w 244"/>
                <a:gd name="T63" fmla="*/ 91 h 395"/>
                <a:gd name="T64" fmla="*/ 230 w 244"/>
                <a:gd name="T65" fmla="*/ 121 h 395"/>
                <a:gd name="T66" fmla="*/ 230 w 244"/>
                <a:gd name="T67" fmla="*/ 144 h 395"/>
                <a:gd name="T68" fmla="*/ 222 w 244"/>
                <a:gd name="T69" fmla="*/ 177 h 395"/>
                <a:gd name="T70" fmla="*/ 217 w 244"/>
                <a:gd name="T71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95">
                  <a:moveTo>
                    <a:pt x="230" y="210"/>
                  </a:moveTo>
                  <a:lnTo>
                    <a:pt x="231" y="226"/>
                  </a:lnTo>
                  <a:lnTo>
                    <a:pt x="244" y="239"/>
                  </a:lnTo>
                  <a:lnTo>
                    <a:pt x="231" y="284"/>
                  </a:lnTo>
                  <a:lnTo>
                    <a:pt x="230" y="308"/>
                  </a:lnTo>
                  <a:lnTo>
                    <a:pt x="215" y="329"/>
                  </a:lnTo>
                  <a:lnTo>
                    <a:pt x="212" y="345"/>
                  </a:lnTo>
                  <a:lnTo>
                    <a:pt x="170" y="366"/>
                  </a:lnTo>
                  <a:lnTo>
                    <a:pt x="146" y="353"/>
                  </a:lnTo>
                  <a:lnTo>
                    <a:pt x="127" y="355"/>
                  </a:lnTo>
                  <a:lnTo>
                    <a:pt x="121" y="347"/>
                  </a:lnTo>
                  <a:lnTo>
                    <a:pt x="113" y="355"/>
                  </a:lnTo>
                  <a:lnTo>
                    <a:pt x="114" y="359"/>
                  </a:lnTo>
                  <a:lnTo>
                    <a:pt x="126" y="359"/>
                  </a:lnTo>
                  <a:lnTo>
                    <a:pt x="127" y="365"/>
                  </a:lnTo>
                  <a:lnTo>
                    <a:pt x="113" y="375"/>
                  </a:lnTo>
                  <a:lnTo>
                    <a:pt x="114" y="385"/>
                  </a:lnTo>
                  <a:lnTo>
                    <a:pt x="90" y="395"/>
                  </a:lnTo>
                  <a:lnTo>
                    <a:pt x="90" y="395"/>
                  </a:lnTo>
                  <a:lnTo>
                    <a:pt x="87" y="388"/>
                  </a:lnTo>
                  <a:lnTo>
                    <a:pt x="93" y="382"/>
                  </a:lnTo>
                  <a:lnTo>
                    <a:pt x="81" y="372"/>
                  </a:lnTo>
                  <a:lnTo>
                    <a:pt x="74" y="375"/>
                  </a:lnTo>
                  <a:lnTo>
                    <a:pt x="68" y="368"/>
                  </a:lnTo>
                  <a:lnTo>
                    <a:pt x="62" y="369"/>
                  </a:lnTo>
                  <a:lnTo>
                    <a:pt x="61" y="353"/>
                  </a:lnTo>
                  <a:lnTo>
                    <a:pt x="48" y="360"/>
                  </a:lnTo>
                  <a:lnTo>
                    <a:pt x="35" y="352"/>
                  </a:lnTo>
                  <a:lnTo>
                    <a:pt x="39" y="332"/>
                  </a:lnTo>
                  <a:lnTo>
                    <a:pt x="23" y="304"/>
                  </a:lnTo>
                  <a:lnTo>
                    <a:pt x="18" y="284"/>
                  </a:lnTo>
                  <a:lnTo>
                    <a:pt x="23" y="280"/>
                  </a:lnTo>
                  <a:lnTo>
                    <a:pt x="29" y="248"/>
                  </a:lnTo>
                  <a:lnTo>
                    <a:pt x="22" y="210"/>
                  </a:lnTo>
                  <a:lnTo>
                    <a:pt x="29" y="185"/>
                  </a:lnTo>
                  <a:lnTo>
                    <a:pt x="21" y="1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8" y="137"/>
                  </a:lnTo>
                  <a:lnTo>
                    <a:pt x="15" y="136"/>
                  </a:lnTo>
                  <a:lnTo>
                    <a:pt x="16" y="127"/>
                  </a:lnTo>
                  <a:lnTo>
                    <a:pt x="28" y="127"/>
                  </a:lnTo>
                  <a:lnTo>
                    <a:pt x="34" y="134"/>
                  </a:lnTo>
                  <a:lnTo>
                    <a:pt x="44" y="128"/>
                  </a:lnTo>
                  <a:lnTo>
                    <a:pt x="62" y="79"/>
                  </a:lnTo>
                  <a:lnTo>
                    <a:pt x="77" y="92"/>
                  </a:lnTo>
                  <a:lnTo>
                    <a:pt x="85" y="91"/>
                  </a:lnTo>
                  <a:lnTo>
                    <a:pt x="93" y="75"/>
                  </a:lnTo>
                  <a:lnTo>
                    <a:pt x="116" y="74"/>
                  </a:lnTo>
                  <a:lnTo>
                    <a:pt x="123" y="53"/>
                  </a:lnTo>
                  <a:lnTo>
                    <a:pt x="143" y="59"/>
                  </a:lnTo>
                  <a:lnTo>
                    <a:pt x="144" y="46"/>
                  </a:lnTo>
                  <a:lnTo>
                    <a:pt x="130" y="14"/>
                  </a:lnTo>
                  <a:lnTo>
                    <a:pt x="136" y="3"/>
                  </a:lnTo>
                  <a:lnTo>
                    <a:pt x="147" y="0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5" y="36"/>
                  </a:lnTo>
                  <a:lnTo>
                    <a:pt x="196" y="38"/>
                  </a:lnTo>
                  <a:lnTo>
                    <a:pt x="195" y="66"/>
                  </a:lnTo>
                  <a:lnTo>
                    <a:pt x="209" y="72"/>
                  </a:lnTo>
                  <a:lnTo>
                    <a:pt x="214" y="62"/>
                  </a:lnTo>
                  <a:lnTo>
                    <a:pt x="224" y="75"/>
                  </a:lnTo>
                  <a:lnTo>
                    <a:pt x="219" y="91"/>
                  </a:lnTo>
                  <a:lnTo>
                    <a:pt x="231" y="102"/>
                  </a:lnTo>
                  <a:lnTo>
                    <a:pt x="230" y="121"/>
                  </a:lnTo>
                  <a:lnTo>
                    <a:pt x="240" y="136"/>
                  </a:lnTo>
                  <a:lnTo>
                    <a:pt x="230" y="144"/>
                  </a:lnTo>
                  <a:lnTo>
                    <a:pt x="228" y="169"/>
                  </a:lnTo>
                  <a:lnTo>
                    <a:pt x="222" y="177"/>
                  </a:lnTo>
                  <a:lnTo>
                    <a:pt x="222" y="195"/>
                  </a:lnTo>
                  <a:lnTo>
                    <a:pt x="217" y="198"/>
                  </a:lnTo>
                  <a:lnTo>
                    <a:pt x="230" y="21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0"/>
            <p:cNvSpPr>
              <a:spLocks noEditPoints="1"/>
            </p:cNvSpPr>
            <p:nvPr/>
          </p:nvSpPr>
          <p:spPr bwMode="auto">
            <a:xfrm>
              <a:off x="13070205" y="3650962"/>
              <a:ext cx="487363" cy="749300"/>
            </a:xfrm>
            <a:custGeom>
              <a:avLst/>
              <a:gdLst>
                <a:gd name="T0" fmla="*/ 566 w 921"/>
                <a:gd name="T1" fmla="*/ 1062 h 1418"/>
                <a:gd name="T2" fmla="*/ 621 w 921"/>
                <a:gd name="T3" fmla="*/ 1006 h 1418"/>
                <a:gd name="T4" fmla="*/ 664 w 921"/>
                <a:gd name="T5" fmla="*/ 973 h 1418"/>
                <a:gd name="T6" fmla="*/ 651 w 921"/>
                <a:gd name="T7" fmla="*/ 929 h 1418"/>
                <a:gd name="T8" fmla="*/ 696 w 921"/>
                <a:gd name="T9" fmla="*/ 924 h 1418"/>
                <a:gd name="T10" fmla="*/ 713 w 921"/>
                <a:gd name="T11" fmla="*/ 908 h 1418"/>
                <a:gd name="T12" fmla="*/ 774 w 921"/>
                <a:gd name="T13" fmla="*/ 893 h 1418"/>
                <a:gd name="T14" fmla="*/ 801 w 921"/>
                <a:gd name="T15" fmla="*/ 867 h 1418"/>
                <a:gd name="T16" fmla="*/ 853 w 921"/>
                <a:gd name="T17" fmla="*/ 872 h 1418"/>
                <a:gd name="T18" fmla="*/ 878 w 921"/>
                <a:gd name="T19" fmla="*/ 877 h 1418"/>
                <a:gd name="T20" fmla="*/ 899 w 921"/>
                <a:gd name="T21" fmla="*/ 916 h 1418"/>
                <a:gd name="T22" fmla="*/ 889 w 921"/>
                <a:gd name="T23" fmla="*/ 971 h 1418"/>
                <a:gd name="T24" fmla="*/ 839 w 921"/>
                <a:gd name="T25" fmla="*/ 1030 h 1418"/>
                <a:gd name="T26" fmla="*/ 837 w 921"/>
                <a:gd name="T27" fmla="*/ 1058 h 1418"/>
                <a:gd name="T28" fmla="*/ 824 w 921"/>
                <a:gd name="T29" fmla="*/ 1082 h 1418"/>
                <a:gd name="T30" fmla="*/ 767 w 921"/>
                <a:gd name="T31" fmla="*/ 1086 h 1418"/>
                <a:gd name="T32" fmla="*/ 696 w 921"/>
                <a:gd name="T33" fmla="*/ 1135 h 1418"/>
                <a:gd name="T34" fmla="*/ 666 w 921"/>
                <a:gd name="T35" fmla="*/ 1166 h 1418"/>
                <a:gd name="T36" fmla="*/ 647 w 921"/>
                <a:gd name="T37" fmla="*/ 1189 h 1418"/>
                <a:gd name="T38" fmla="*/ 587 w 921"/>
                <a:gd name="T39" fmla="*/ 1197 h 1418"/>
                <a:gd name="T40" fmla="*/ 571 w 921"/>
                <a:gd name="T41" fmla="*/ 1212 h 1418"/>
                <a:gd name="T42" fmla="*/ 536 w 921"/>
                <a:gd name="T43" fmla="*/ 1215 h 1418"/>
                <a:gd name="T44" fmla="*/ 509 w 921"/>
                <a:gd name="T45" fmla="*/ 1225 h 1418"/>
                <a:gd name="T46" fmla="*/ 487 w 921"/>
                <a:gd name="T47" fmla="*/ 1255 h 1418"/>
                <a:gd name="T48" fmla="*/ 460 w 921"/>
                <a:gd name="T49" fmla="*/ 1318 h 1418"/>
                <a:gd name="T50" fmla="*/ 453 w 921"/>
                <a:gd name="T51" fmla="*/ 1344 h 1418"/>
                <a:gd name="T52" fmla="*/ 428 w 921"/>
                <a:gd name="T53" fmla="*/ 1365 h 1418"/>
                <a:gd name="T54" fmla="*/ 414 w 921"/>
                <a:gd name="T55" fmla="*/ 1415 h 1418"/>
                <a:gd name="T56" fmla="*/ 365 w 921"/>
                <a:gd name="T57" fmla="*/ 1418 h 1418"/>
                <a:gd name="T58" fmla="*/ 356 w 921"/>
                <a:gd name="T59" fmla="*/ 1360 h 1418"/>
                <a:gd name="T60" fmla="*/ 324 w 921"/>
                <a:gd name="T61" fmla="*/ 1320 h 1418"/>
                <a:gd name="T62" fmla="*/ 317 w 921"/>
                <a:gd name="T63" fmla="*/ 1257 h 1418"/>
                <a:gd name="T64" fmla="*/ 365 w 921"/>
                <a:gd name="T65" fmla="*/ 1249 h 1418"/>
                <a:gd name="T66" fmla="*/ 414 w 921"/>
                <a:gd name="T67" fmla="*/ 1196 h 1418"/>
                <a:gd name="T68" fmla="*/ 458 w 921"/>
                <a:gd name="T69" fmla="*/ 1147 h 1418"/>
                <a:gd name="T70" fmla="*/ 865 w 921"/>
                <a:gd name="T71" fmla="*/ 601 h 1418"/>
                <a:gd name="T72" fmla="*/ 852 w 921"/>
                <a:gd name="T73" fmla="*/ 576 h 1418"/>
                <a:gd name="T74" fmla="*/ 865 w 921"/>
                <a:gd name="T75" fmla="*/ 539 h 1418"/>
                <a:gd name="T76" fmla="*/ 921 w 921"/>
                <a:gd name="T77" fmla="*/ 566 h 1418"/>
                <a:gd name="T78" fmla="*/ 905 w 921"/>
                <a:gd name="T79" fmla="*/ 586 h 1418"/>
                <a:gd name="T80" fmla="*/ 904 w 921"/>
                <a:gd name="T81" fmla="*/ 598 h 1418"/>
                <a:gd name="T82" fmla="*/ 869 w 921"/>
                <a:gd name="T83" fmla="*/ 611 h 1418"/>
                <a:gd name="T84" fmla="*/ 36 w 921"/>
                <a:gd name="T85" fmla="*/ 3 h 1418"/>
                <a:gd name="T86" fmla="*/ 42 w 921"/>
                <a:gd name="T87" fmla="*/ 8 h 1418"/>
                <a:gd name="T88" fmla="*/ 6 w 921"/>
                <a:gd name="T89" fmla="*/ 33 h 1418"/>
                <a:gd name="T90" fmla="*/ 36 w 921"/>
                <a:gd name="T91" fmla="*/ 3 h 1418"/>
                <a:gd name="T92" fmla="*/ 814 w 921"/>
                <a:gd name="T93" fmla="*/ 628 h 1418"/>
                <a:gd name="T94" fmla="*/ 800 w 921"/>
                <a:gd name="T95" fmla="*/ 657 h 1418"/>
                <a:gd name="T96" fmla="*/ 780 w 921"/>
                <a:gd name="T97" fmla="*/ 643 h 1418"/>
                <a:gd name="T98" fmla="*/ 765 w 921"/>
                <a:gd name="T99" fmla="*/ 656 h 1418"/>
                <a:gd name="T100" fmla="*/ 788 w 921"/>
                <a:gd name="T101" fmla="*/ 624 h 1418"/>
                <a:gd name="T102" fmla="*/ 832 w 921"/>
                <a:gd name="T103" fmla="*/ 645 h 1418"/>
                <a:gd name="T104" fmla="*/ 807 w 921"/>
                <a:gd name="T105" fmla="*/ 638 h 1418"/>
                <a:gd name="T106" fmla="*/ 817 w 921"/>
                <a:gd name="T107" fmla="*/ 632 h 1418"/>
                <a:gd name="T108" fmla="*/ 832 w 921"/>
                <a:gd name="T109" fmla="*/ 645 h 1418"/>
                <a:gd name="T110" fmla="*/ 807 w 921"/>
                <a:gd name="T111" fmla="*/ 68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1" h="1418">
                  <a:moveTo>
                    <a:pt x="539" y="1092"/>
                  </a:moveTo>
                  <a:lnTo>
                    <a:pt x="543" y="1079"/>
                  </a:lnTo>
                  <a:lnTo>
                    <a:pt x="566" y="1062"/>
                  </a:lnTo>
                  <a:lnTo>
                    <a:pt x="568" y="1050"/>
                  </a:lnTo>
                  <a:lnTo>
                    <a:pt x="577" y="1037"/>
                  </a:lnTo>
                  <a:lnTo>
                    <a:pt x="621" y="1006"/>
                  </a:lnTo>
                  <a:lnTo>
                    <a:pt x="647" y="996"/>
                  </a:lnTo>
                  <a:lnTo>
                    <a:pt x="657" y="987"/>
                  </a:lnTo>
                  <a:lnTo>
                    <a:pt x="664" y="973"/>
                  </a:lnTo>
                  <a:lnTo>
                    <a:pt x="667" y="944"/>
                  </a:lnTo>
                  <a:lnTo>
                    <a:pt x="650" y="937"/>
                  </a:lnTo>
                  <a:lnTo>
                    <a:pt x="651" y="929"/>
                  </a:lnTo>
                  <a:lnTo>
                    <a:pt x="672" y="921"/>
                  </a:lnTo>
                  <a:lnTo>
                    <a:pt x="680" y="926"/>
                  </a:lnTo>
                  <a:lnTo>
                    <a:pt x="696" y="924"/>
                  </a:lnTo>
                  <a:lnTo>
                    <a:pt x="698" y="919"/>
                  </a:lnTo>
                  <a:lnTo>
                    <a:pt x="688" y="914"/>
                  </a:lnTo>
                  <a:lnTo>
                    <a:pt x="713" y="908"/>
                  </a:lnTo>
                  <a:lnTo>
                    <a:pt x="718" y="902"/>
                  </a:lnTo>
                  <a:lnTo>
                    <a:pt x="755" y="893"/>
                  </a:lnTo>
                  <a:lnTo>
                    <a:pt x="774" y="893"/>
                  </a:lnTo>
                  <a:lnTo>
                    <a:pt x="773" y="882"/>
                  </a:lnTo>
                  <a:lnTo>
                    <a:pt x="793" y="885"/>
                  </a:lnTo>
                  <a:lnTo>
                    <a:pt x="801" y="867"/>
                  </a:lnTo>
                  <a:lnTo>
                    <a:pt x="817" y="856"/>
                  </a:lnTo>
                  <a:lnTo>
                    <a:pt x="834" y="875"/>
                  </a:lnTo>
                  <a:lnTo>
                    <a:pt x="853" y="872"/>
                  </a:lnTo>
                  <a:lnTo>
                    <a:pt x="860" y="866"/>
                  </a:lnTo>
                  <a:lnTo>
                    <a:pt x="899" y="872"/>
                  </a:lnTo>
                  <a:lnTo>
                    <a:pt x="878" y="877"/>
                  </a:lnTo>
                  <a:lnTo>
                    <a:pt x="871" y="886"/>
                  </a:lnTo>
                  <a:lnTo>
                    <a:pt x="879" y="903"/>
                  </a:lnTo>
                  <a:lnTo>
                    <a:pt x="899" y="916"/>
                  </a:lnTo>
                  <a:lnTo>
                    <a:pt x="899" y="916"/>
                  </a:lnTo>
                  <a:lnTo>
                    <a:pt x="896" y="960"/>
                  </a:lnTo>
                  <a:lnTo>
                    <a:pt x="889" y="971"/>
                  </a:lnTo>
                  <a:lnTo>
                    <a:pt x="895" y="1001"/>
                  </a:lnTo>
                  <a:lnTo>
                    <a:pt x="839" y="1026"/>
                  </a:lnTo>
                  <a:lnTo>
                    <a:pt x="839" y="1030"/>
                  </a:lnTo>
                  <a:lnTo>
                    <a:pt x="850" y="1033"/>
                  </a:lnTo>
                  <a:lnTo>
                    <a:pt x="855" y="1046"/>
                  </a:lnTo>
                  <a:lnTo>
                    <a:pt x="837" y="1058"/>
                  </a:lnTo>
                  <a:lnTo>
                    <a:pt x="834" y="1086"/>
                  </a:lnTo>
                  <a:lnTo>
                    <a:pt x="834" y="1086"/>
                  </a:lnTo>
                  <a:lnTo>
                    <a:pt x="824" y="1082"/>
                  </a:lnTo>
                  <a:lnTo>
                    <a:pt x="798" y="1089"/>
                  </a:lnTo>
                  <a:lnTo>
                    <a:pt x="781" y="1075"/>
                  </a:lnTo>
                  <a:lnTo>
                    <a:pt x="767" y="1086"/>
                  </a:lnTo>
                  <a:lnTo>
                    <a:pt x="747" y="1073"/>
                  </a:lnTo>
                  <a:lnTo>
                    <a:pt x="739" y="1075"/>
                  </a:lnTo>
                  <a:lnTo>
                    <a:pt x="696" y="1135"/>
                  </a:lnTo>
                  <a:lnTo>
                    <a:pt x="675" y="1140"/>
                  </a:lnTo>
                  <a:lnTo>
                    <a:pt x="659" y="1157"/>
                  </a:lnTo>
                  <a:lnTo>
                    <a:pt x="666" y="1166"/>
                  </a:lnTo>
                  <a:lnTo>
                    <a:pt x="679" y="1170"/>
                  </a:lnTo>
                  <a:lnTo>
                    <a:pt x="679" y="1186"/>
                  </a:lnTo>
                  <a:lnTo>
                    <a:pt x="647" y="1189"/>
                  </a:lnTo>
                  <a:lnTo>
                    <a:pt x="620" y="1208"/>
                  </a:lnTo>
                  <a:lnTo>
                    <a:pt x="591" y="1205"/>
                  </a:lnTo>
                  <a:lnTo>
                    <a:pt x="587" y="1197"/>
                  </a:lnTo>
                  <a:lnTo>
                    <a:pt x="579" y="1200"/>
                  </a:lnTo>
                  <a:lnTo>
                    <a:pt x="581" y="1205"/>
                  </a:lnTo>
                  <a:lnTo>
                    <a:pt x="571" y="1212"/>
                  </a:lnTo>
                  <a:lnTo>
                    <a:pt x="562" y="1205"/>
                  </a:lnTo>
                  <a:lnTo>
                    <a:pt x="539" y="1208"/>
                  </a:lnTo>
                  <a:lnTo>
                    <a:pt x="536" y="1215"/>
                  </a:lnTo>
                  <a:lnTo>
                    <a:pt x="529" y="1206"/>
                  </a:lnTo>
                  <a:lnTo>
                    <a:pt x="515" y="1205"/>
                  </a:lnTo>
                  <a:lnTo>
                    <a:pt x="509" y="1225"/>
                  </a:lnTo>
                  <a:lnTo>
                    <a:pt x="483" y="1241"/>
                  </a:lnTo>
                  <a:lnTo>
                    <a:pt x="477" y="1249"/>
                  </a:lnTo>
                  <a:lnTo>
                    <a:pt x="487" y="1255"/>
                  </a:lnTo>
                  <a:lnTo>
                    <a:pt x="474" y="1274"/>
                  </a:lnTo>
                  <a:lnTo>
                    <a:pt x="471" y="1306"/>
                  </a:lnTo>
                  <a:lnTo>
                    <a:pt x="460" y="1318"/>
                  </a:lnTo>
                  <a:lnTo>
                    <a:pt x="448" y="1321"/>
                  </a:lnTo>
                  <a:lnTo>
                    <a:pt x="443" y="1333"/>
                  </a:lnTo>
                  <a:lnTo>
                    <a:pt x="453" y="1344"/>
                  </a:lnTo>
                  <a:lnTo>
                    <a:pt x="453" y="1344"/>
                  </a:lnTo>
                  <a:lnTo>
                    <a:pt x="437" y="1352"/>
                  </a:lnTo>
                  <a:lnTo>
                    <a:pt x="428" y="1365"/>
                  </a:lnTo>
                  <a:lnTo>
                    <a:pt x="427" y="1370"/>
                  </a:lnTo>
                  <a:lnTo>
                    <a:pt x="434" y="1386"/>
                  </a:lnTo>
                  <a:lnTo>
                    <a:pt x="414" y="1415"/>
                  </a:lnTo>
                  <a:lnTo>
                    <a:pt x="401" y="1404"/>
                  </a:lnTo>
                  <a:lnTo>
                    <a:pt x="385" y="1416"/>
                  </a:lnTo>
                  <a:lnTo>
                    <a:pt x="365" y="1418"/>
                  </a:lnTo>
                  <a:lnTo>
                    <a:pt x="350" y="1402"/>
                  </a:lnTo>
                  <a:lnTo>
                    <a:pt x="346" y="1389"/>
                  </a:lnTo>
                  <a:lnTo>
                    <a:pt x="356" y="1360"/>
                  </a:lnTo>
                  <a:lnTo>
                    <a:pt x="323" y="1362"/>
                  </a:lnTo>
                  <a:lnTo>
                    <a:pt x="311" y="1331"/>
                  </a:lnTo>
                  <a:lnTo>
                    <a:pt x="324" y="1320"/>
                  </a:lnTo>
                  <a:lnTo>
                    <a:pt x="324" y="1306"/>
                  </a:lnTo>
                  <a:lnTo>
                    <a:pt x="332" y="1303"/>
                  </a:lnTo>
                  <a:lnTo>
                    <a:pt x="317" y="1257"/>
                  </a:lnTo>
                  <a:lnTo>
                    <a:pt x="317" y="1257"/>
                  </a:lnTo>
                  <a:lnTo>
                    <a:pt x="337" y="1258"/>
                  </a:lnTo>
                  <a:lnTo>
                    <a:pt x="365" y="1249"/>
                  </a:lnTo>
                  <a:lnTo>
                    <a:pt x="389" y="1222"/>
                  </a:lnTo>
                  <a:lnTo>
                    <a:pt x="409" y="1208"/>
                  </a:lnTo>
                  <a:lnTo>
                    <a:pt x="414" y="1196"/>
                  </a:lnTo>
                  <a:lnTo>
                    <a:pt x="425" y="1192"/>
                  </a:lnTo>
                  <a:lnTo>
                    <a:pt x="445" y="1170"/>
                  </a:lnTo>
                  <a:lnTo>
                    <a:pt x="458" y="1147"/>
                  </a:lnTo>
                  <a:lnTo>
                    <a:pt x="510" y="1104"/>
                  </a:lnTo>
                  <a:lnTo>
                    <a:pt x="539" y="1092"/>
                  </a:lnTo>
                  <a:close/>
                  <a:moveTo>
                    <a:pt x="865" y="601"/>
                  </a:moveTo>
                  <a:lnTo>
                    <a:pt x="858" y="592"/>
                  </a:lnTo>
                  <a:lnTo>
                    <a:pt x="849" y="591"/>
                  </a:lnTo>
                  <a:lnTo>
                    <a:pt x="852" y="576"/>
                  </a:lnTo>
                  <a:lnTo>
                    <a:pt x="847" y="573"/>
                  </a:lnTo>
                  <a:lnTo>
                    <a:pt x="849" y="558"/>
                  </a:lnTo>
                  <a:lnTo>
                    <a:pt x="865" y="539"/>
                  </a:lnTo>
                  <a:lnTo>
                    <a:pt x="883" y="533"/>
                  </a:lnTo>
                  <a:lnTo>
                    <a:pt x="898" y="540"/>
                  </a:lnTo>
                  <a:lnTo>
                    <a:pt x="921" y="566"/>
                  </a:lnTo>
                  <a:lnTo>
                    <a:pt x="915" y="594"/>
                  </a:lnTo>
                  <a:lnTo>
                    <a:pt x="908" y="596"/>
                  </a:lnTo>
                  <a:lnTo>
                    <a:pt x="905" y="586"/>
                  </a:lnTo>
                  <a:lnTo>
                    <a:pt x="904" y="595"/>
                  </a:lnTo>
                  <a:lnTo>
                    <a:pt x="892" y="596"/>
                  </a:lnTo>
                  <a:lnTo>
                    <a:pt x="904" y="598"/>
                  </a:lnTo>
                  <a:lnTo>
                    <a:pt x="905" y="608"/>
                  </a:lnTo>
                  <a:lnTo>
                    <a:pt x="901" y="609"/>
                  </a:lnTo>
                  <a:lnTo>
                    <a:pt x="869" y="611"/>
                  </a:lnTo>
                  <a:lnTo>
                    <a:pt x="871" y="604"/>
                  </a:lnTo>
                  <a:lnTo>
                    <a:pt x="865" y="601"/>
                  </a:lnTo>
                  <a:close/>
                  <a:moveTo>
                    <a:pt x="36" y="3"/>
                  </a:moveTo>
                  <a:lnTo>
                    <a:pt x="42" y="0"/>
                  </a:lnTo>
                  <a:lnTo>
                    <a:pt x="46" y="3"/>
                  </a:lnTo>
                  <a:lnTo>
                    <a:pt x="42" y="8"/>
                  </a:lnTo>
                  <a:lnTo>
                    <a:pt x="43" y="27"/>
                  </a:lnTo>
                  <a:lnTo>
                    <a:pt x="30" y="42"/>
                  </a:lnTo>
                  <a:lnTo>
                    <a:pt x="6" y="33"/>
                  </a:lnTo>
                  <a:lnTo>
                    <a:pt x="0" y="16"/>
                  </a:lnTo>
                  <a:lnTo>
                    <a:pt x="12" y="8"/>
                  </a:lnTo>
                  <a:lnTo>
                    <a:pt x="36" y="3"/>
                  </a:lnTo>
                  <a:close/>
                  <a:moveTo>
                    <a:pt x="811" y="621"/>
                  </a:moveTo>
                  <a:lnTo>
                    <a:pt x="817" y="622"/>
                  </a:lnTo>
                  <a:lnTo>
                    <a:pt x="814" y="628"/>
                  </a:lnTo>
                  <a:lnTo>
                    <a:pt x="798" y="637"/>
                  </a:lnTo>
                  <a:lnTo>
                    <a:pt x="804" y="645"/>
                  </a:lnTo>
                  <a:lnTo>
                    <a:pt x="800" y="657"/>
                  </a:lnTo>
                  <a:lnTo>
                    <a:pt x="793" y="656"/>
                  </a:lnTo>
                  <a:lnTo>
                    <a:pt x="786" y="643"/>
                  </a:lnTo>
                  <a:lnTo>
                    <a:pt x="780" y="643"/>
                  </a:lnTo>
                  <a:lnTo>
                    <a:pt x="775" y="647"/>
                  </a:lnTo>
                  <a:lnTo>
                    <a:pt x="784" y="667"/>
                  </a:lnTo>
                  <a:lnTo>
                    <a:pt x="765" y="656"/>
                  </a:lnTo>
                  <a:lnTo>
                    <a:pt x="777" y="632"/>
                  </a:lnTo>
                  <a:lnTo>
                    <a:pt x="790" y="632"/>
                  </a:lnTo>
                  <a:lnTo>
                    <a:pt x="788" y="624"/>
                  </a:lnTo>
                  <a:lnTo>
                    <a:pt x="801" y="627"/>
                  </a:lnTo>
                  <a:lnTo>
                    <a:pt x="811" y="621"/>
                  </a:lnTo>
                  <a:close/>
                  <a:moveTo>
                    <a:pt x="832" y="645"/>
                  </a:moveTo>
                  <a:lnTo>
                    <a:pt x="809" y="669"/>
                  </a:lnTo>
                  <a:lnTo>
                    <a:pt x="813" y="653"/>
                  </a:lnTo>
                  <a:lnTo>
                    <a:pt x="807" y="638"/>
                  </a:lnTo>
                  <a:lnTo>
                    <a:pt x="811" y="635"/>
                  </a:lnTo>
                  <a:lnTo>
                    <a:pt x="816" y="641"/>
                  </a:lnTo>
                  <a:lnTo>
                    <a:pt x="817" y="632"/>
                  </a:lnTo>
                  <a:lnTo>
                    <a:pt x="824" y="631"/>
                  </a:lnTo>
                  <a:lnTo>
                    <a:pt x="832" y="634"/>
                  </a:lnTo>
                  <a:lnTo>
                    <a:pt x="832" y="645"/>
                  </a:lnTo>
                  <a:close/>
                  <a:moveTo>
                    <a:pt x="786" y="669"/>
                  </a:moveTo>
                  <a:lnTo>
                    <a:pt x="810" y="679"/>
                  </a:lnTo>
                  <a:lnTo>
                    <a:pt x="807" y="684"/>
                  </a:lnTo>
                  <a:lnTo>
                    <a:pt x="786" y="681"/>
                  </a:lnTo>
                  <a:lnTo>
                    <a:pt x="786" y="6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14559280" y="3947824"/>
              <a:ext cx="222250" cy="119063"/>
            </a:xfrm>
            <a:custGeom>
              <a:avLst/>
              <a:gdLst>
                <a:gd name="T0" fmla="*/ 9 w 422"/>
                <a:gd name="T1" fmla="*/ 153 h 226"/>
                <a:gd name="T2" fmla="*/ 2 w 422"/>
                <a:gd name="T3" fmla="*/ 125 h 226"/>
                <a:gd name="T4" fmla="*/ 16 w 422"/>
                <a:gd name="T5" fmla="*/ 108 h 226"/>
                <a:gd name="T6" fmla="*/ 54 w 422"/>
                <a:gd name="T7" fmla="*/ 89 h 226"/>
                <a:gd name="T8" fmla="*/ 90 w 422"/>
                <a:gd name="T9" fmla="*/ 68 h 226"/>
                <a:gd name="T10" fmla="*/ 124 w 422"/>
                <a:gd name="T11" fmla="*/ 53 h 226"/>
                <a:gd name="T12" fmla="*/ 147 w 422"/>
                <a:gd name="T13" fmla="*/ 0 h 226"/>
                <a:gd name="T14" fmla="*/ 190 w 422"/>
                <a:gd name="T15" fmla="*/ 17 h 226"/>
                <a:gd name="T16" fmla="*/ 219 w 422"/>
                <a:gd name="T17" fmla="*/ 20 h 226"/>
                <a:gd name="T18" fmla="*/ 267 w 422"/>
                <a:gd name="T19" fmla="*/ 40 h 226"/>
                <a:gd name="T20" fmla="*/ 322 w 422"/>
                <a:gd name="T21" fmla="*/ 40 h 226"/>
                <a:gd name="T22" fmla="*/ 336 w 422"/>
                <a:gd name="T23" fmla="*/ 26 h 226"/>
                <a:gd name="T24" fmla="*/ 352 w 422"/>
                <a:gd name="T25" fmla="*/ 33 h 226"/>
                <a:gd name="T26" fmla="*/ 349 w 422"/>
                <a:gd name="T27" fmla="*/ 49 h 226"/>
                <a:gd name="T28" fmla="*/ 371 w 422"/>
                <a:gd name="T29" fmla="*/ 86 h 226"/>
                <a:gd name="T30" fmla="*/ 378 w 422"/>
                <a:gd name="T31" fmla="*/ 81 h 226"/>
                <a:gd name="T32" fmla="*/ 392 w 422"/>
                <a:gd name="T33" fmla="*/ 124 h 226"/>
                <a:gd name="T34" fmla="*/ 418 w 422"/>
                <a:gd name="T35" fmla="*/ 206 h 226"/>
                <a:gd name="T36" fmla="*/ 412 w 422"/>
                <a:gd name="T37" fmla="*/ 212 h 226"/>
                <a:gd name="T38" fmla="*/ 392 w 422"/>
                <a:gd name="T39" fmla="*/ 205 h 226"/>
                <a:gd name="T40" fmla="*/ 375 w 422"/>
                <a:gd name="T41" fmla="*/ 202 h 226"/>
                <a:gd name="T42" fmla="*/ 335 w 422"/>
                <a:gd name="T43" fmla="*/ 210 h 226"/>
                <a:gd name="T44" fmla="*/ 313 w 422"/>
                <a:gd name="T45" fmla="*/ 219 h 226"/>
                <a:gd name="T46" fmla="*/ 291 w 422"/>
                <a:gd name="T47" fmla="*/ 210 h 226"/>
                <a:gd name="T48" fmla="*/ 241 w 422"/>
                <a:gd name="T49" fmla="*/ 225 h 226"/>
                <a:gd name="T50" fmla="*/ 216 w 422"/>
                <a:gd name="T51" fmla="*/ 210 h 226"/>
                <a:gd name="T52" fmla="*/ 172 w 422"/>
                <a:gd name="T53" fmla="*/ 193 h 226"/>
                <a:gd name="T54" fmla="*/ 123 w 422"/>
                <a:gd name="T55" fmla="*/ 177 h 226"/>
                <a:gd name="T56" fmla="*/ 85 w 422"/>
                <a:gd name="T57" fmla="*/ 179 h 226"/>
                <a:gd name="T58" fmla="*/ 82 w 422"/>
                <a:gd name="T59" fmla="*/ 186 h 226"/>
                <a:gd name="T60" fmla="*/ 51 w 422"/>
                <a:gd name="T61" fmla="*/ 181 h 226"/>
                <a:gd name="T62" fmla="*/ 25 w 422"/>
                <a:gd name="T63" fmla="*/ 16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226">
                  <a:moveTo>
                    <a:pt x="6" y="163"/>
                  </a:moveTo>
                  <a:lnTo>
                    <a:pt x="9" y="153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16" y="108"/>
                  </a:lnTo>
                  <a:lnTo>
                    <a:pt x="38" y="107"/>
                  </a:lnTo>
                  <a:lnTo>
                    <a:pt x="54" y="89"/>
                  </a:lnTo>
                  <a:lnTo>
                    <a:pt x="81" y="82"/>
                  </a:lnTo>
                  <a:lnTo>
                    <a:pt x="90" y="68"/>
                  </a:lnTo>
                  <a:lnTo>
                    <a:pt x="117" y="66"/>
                  </a:lnTo>
                  <a:lnTo>
                    <a:pt x="124" y="53"/>
                  </a:lnTo>
                  <a:lnTo>
                    <a:pt x="126" y="36"/>
                  </a:lnTo>
                  <a:lnTo>
                    <a:pt x="147" y="0"/>
                  </a:lnTo>
                  <a:lnTo>
                    <a:pt x="160" y="1"/>
                  </a:lnTo>
                  <a:lnTo>
                    <a:pt x="190" y="17"/>
                  </a:lnTo>
                  <a:lnTo>
                    <a:pt x="202" y="14"/>
                  </a:lnTo>
                  <a:lnTo>
                    <a:pt x="219" y="20"/>
                  </a:lnTo>
                  <a:lnTo>
                    <a:pt x="234" y="16"/>
                  </a:lnTo>
                  <a:lnTo>
                    <a:pt x="267" y="40"/>
                  </a:lnTo>
                  <a:lnTo>
                    <a:pt x="313" y="32"/>
                  </a:lnTo>
                  <a:lnTo>
                    <a:pt x="322" y="40"/>
                  </a:lnTo>
                  <a:lnTo>
                    <a:pt x="330" y="3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49" y="49"/>
                  </a:lnTo>
                  <a:lnTo>
                    <a:pt x="363" y="85"/>
                  </a:lnTo>
                  <a:lnTo>
                    <a:pt x="371" y="86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91" y="105"/>
                  </a:lnTo>
                  <a:lnTo>
                    <a:pt x="392" y="124"/>
                  </a:lnTo>
                  <a:lnTo>
                    <a:pt x="422" y="183"/>
                  </a:lnTo>
                  <a:lnTo>
                    <a:pt x="418" y="206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395" y="212"/>
                  </a:lnTo>
                  <a:lnTo>
                    <a:pt x="392" y="205"/>
                  </a:lnTo>
                  <a:lnTo>
                    <a:pt x="382" y="207"/>
                  </a:lnTo>
                  <a:lnTo>
                    <a:pt x="375" y="202"/>
                  </a:lnTo>
                  <a:lnTo>
                    <a:pt x="368" y="216"/>
                  </a:lnTo>
                  <a:lnTo>
                    <a:pt x="335" y="210"/>
                  </a:lnTo>
                  <a:lnTo>
                    <a:pt x="323" y="225"/>
                  </a:lnTo>
                  <a:lnTo>
                    <a:pt x="313" y="219"/>
                  </a:lnTo>
                  <a:lnTo>
                    <a:pt x="297" y="226"/>
                  </a:lnTo>
                  <a:lnTo>
                    <a:pt x="291" y="210"/>
                  </a:lnTo>
                  <a:lnTo>
                    <a:pt x="262" y="223"/>
                  </a:lnTo>
                  <a:lnTo>
                    <a:pt x="241" y="225"/>
                  </a:lnTo>
                  <a:lnTo>
                    <a:pt x="231" y="213"/>
                  </a:lnTo>
                  <a:lnTo>
                    <a:pt x="216" y="210"/>
                  </a:lnTo>
                  <a:lnTo>
                    <a:pt x="209" y="194"/>
                  </a:lnTo>
                  <a:lnTo>
                    <a:pt x="172" y="193"/>
                  </a:lnTo>
                  <a:lnTo>
                    <a:pt x="153" y="183"/>
                  </a:lnTo>
                  <a:lnTo>
                    <a:pt x="123" y="177"/>
                  </a:lnTo>
                  <a:lnTo>
                    <a:pt x="111" y="167"/>
                  </a:lnTo>
                  <a:lnTo>
                    <a:pt x="85" y="179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62" y="192"/>
                  </a:lnTo>
                  <a:lnTo>
                    <a:pt x="51" y="181"/>
                  </a:lnTo>
                  <a:lnTo>
                    <a:pt x="29" y="179"/>
                  </a:lnTo>
                  <a:lnTo>
                    <a:pt x="25" y="167"/>
                  </a:lnTo>
                  <a:lnTo>
                    <a:pt x="6" y="16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14327505" y="4095462"/>
              <a:ext cx="312738" cy="238125"/>
            </a:xfrm>
            <a:custGeom>
              <a:avLst/>
              <a:gdLst>
                <a:gd name="T0" fmla="*/ 561 w 591"/>
                <a:gd name="T1" fmla="*/ 370 h 451"/>
                <a:gd name="T2" fmla="*/ 529 w 591"/>
                <a:gd name="T3" fmla="*/ 411 h 451"/>
                <a:gd name="T4" fmla="*/ 526 w 591"/>
                <a:gd name="T5" fmla="*/ 428 h 451"/>
                <a:gd name="T6" fmla="*/ 510 w 591"/>
                <a:gd name="T7" fmla="*/ 427 h 451"/>
                <a:gd name="T8" fmla="*/ 484 w 591"/>
                <a:gd name="T9" fmla="*/ 450 h 451"/>
                <a:gd name="T10" fmla="*/ 458 w 591"/>
                <a:gd name="T11" fmla="*/ 428 h 451"/>
                <a:gd name="T12" fmla="*/ 460 w 591"/>
                <a:gd name="T13" fmla="*/ 417 h 451"/>
                <a:gd name="T14" fmla="*/ 447 w 591"/>
                <a:gd name="T15" fmla="*/ 396 h 451"/>
                <a:gd name="T16" fmla="*/ 451 w 591"/>
                <a:gd name="T17" fmla="*/ 363 h 451"/>
                <a:gd name="T18" fmla="*/ 453 w 591"/>
                <a:gd name="T19" fmla="*/ 327 h 451"/>
                <a:gd name="T20" fmla="*/ 454 w 591"/>
                <a:gd name="T21" fmla="*/ 288 h 451"/>
                <a:gd name="T22" fmla="*/ 500 w 591"/>
                <a:gd name="T23" fmla="*/ 270 h 451"/>
                <a:gd name="T24" fmla="*/ 473 w 591"/>
                <a:gd name="T25" fmla="*/ 228 h 451"/>
                <a:gd name="T26" fmla="*/ 382 w 591"/>
                <a:gd name="T27" fmla="*/ 233 h 451"/>
                <a:gd name="T28" fmla="*/ 373 w 591"/>
                <a:gd name="T29" fmla="*/ 271 h 451"/>
                <a:gd name="T30" fmla="*/ 314 w 591"/>
                <a:gd name="T31" fmla="*/ 311 h 451"/>
                <a:gd name="T32" fmla="*/ 303 w 591"/>
                <a:gd name="T33" fmla="*/ 355 h 451"/>
                <a:gd name="T34" fmla="*/ 262 w 591"/>
                <a:gd name="T35" fmla="*/ 396 h 451"/>
                <a:gd name="T36" fmla="*/ 254 w 591"/>
                <a:gd name="T37" fmla="*/ 435 h 451"/>
                <a:gd name="T38" fmla="*/ 265 w 591"/>
                <a:gd name="T39" fmla="*/ 451 h 451"/>
                <a:gd name="T40" fmla="*/ 147 w 591"/>
                <a:gd name="T41" fmla="*/ 422 h 451"/>
                <a:gd name="T42" fmla="*/ 66 w 591"/>
                <a:gd name="T43" fmla="*/ 419 h 451"/>
                <a:gd name="T44" fmla="*/ 3 w 591"/>
                <a:gd name="T45" fmla="*/ 418 h 451"/>
                <a:gd name="T46" fmla="*/ 7 w 591"/>
                <a:gd name="T47" fmla="*/ 353 h 451"/>
                <a:gd name="T48" fmla="*/ 79 w 591"/>
                <a:gd name="T49" fmla="*/ 291 h 451"/>
                <a:gd name="T50" fmla="*/ 107 w 591"/>
                <a:gd name="T51" fmla="*/ 236 h 451"/>
                <a:gd name="T52" fmla="*/ 114 w 591"/>
                <a:gd name="T53" fmla="*/ 223 h 451"/>
                <a:gd name="T54" fmla="*/ 115 w 591"/>
                <a:gd name="T55" fmla="*/ 203 h 451"/>
                <a:gd name="T56" fmla="*/ 120 w 591"/>
                <a:gd name="T57" fmla="*/ 186 h 451"/>
                <a:gd name="T58" fmla="*/ 149 w 591"/>
                <a:gd name="T59" fmla="*/ 167 h 451"/>
                <a:gd name="T60" fmla="*/ 162 w 591"/>
                <a:gd name="T61" fmla="*/ 160 h 451"/>
                <a:gd name="T62" fmla="*/ 206 w 591"/>
                <a:gd name="T63" fmla="*/ 130 h 451"/>
                <a:gd name="T64" fmla="*/ 238 w 591"/>
                <a:gd name="T65" fmla="*/ 105 h 451"/>
                <a:gd name="T66" fmla="*/ 228 w 591"/>
                <a:gd name="T67" fmla="*/ 81 h 451"/>
                <a:gd name="T68" fmla="*/ 235 w 591"/>
                <a:gd name="T69" fmla="*/ 53 h 451"/>
                <a:gd name="T70" fmla="*/ 236 w 591"/>
                <a:gd name="T71" fmla="*/ 39 h 451"/>
                <a:gd name="T72" fmla="*/ 252 w 591"/>
                <a:gd name="T73" fmla="*/ 29 h 451"/>
                <a:gd name="T74" fmla="*/ 262 w 591"/>
                <a:gd name="T75" fmla="*/ 0 h 451"/>
                <a:gd name="T76" fmla="*/ 272 w 591"/>
                <a:gd name="T77" fmla="*/ 78 h 451"/>
                <a:gd name="T78" fmla="*/ 268 w 591"/>
                <a:gd name="T79" fmla="*/ 114 h 451"/>
                <a:gd name="T80" fmla="*/ 287 w 591"/>
                <a:gd name="T81" fmla="*/ 147 h 451"/>
                <a:gd name="T82" fmla="*/ 314 w 591"/>
                <a:gd name="T83" fmla="*/ 144 h 451"/>
                <a:gd name="T84" fmla="*/ 339 w 591"/>
                <a:gd name="T85" fmla="*/ 202 h 451"/>
                <a:gd name="T86" fmla="*/ 375 w 591"/>
                <a:gd name="T87" fmla="*/ 192 h 451"/>
                <a:gd name="T88" fmla="*/ 375 w 591"/>
                <a:gd name="T89" fmla="*/ 133 h 451"/>
                <a:gd name="T90" fmla="*/ 392 w 591"/>
                <a:gd name="T91" fmla="*/ 86 h 451"/>
                <a:gd name="T92" fmla="*/ 421 w 591"/>
                <a:gd name="T93" fmla="*/ 107 h 451"/>
                <a:gd name="T94" fmla="*/ 480 w 591"/>
                <a:gd name="T95" fmla="*/ 115 h 451"/>
                <a:gd name="T96" fmla="*/ 499 w 591"/>
                <a:gd name="T97" fmla="*/ 112 h 451"/>
                <a:gd name="T98" fmla="*/ 510 w 591"/>
                <a:gd name="T99" fmla="*/ 105 h 451"/>
                <a:gd name="T100" fmla="*/ 541 w 591"/>
                <a:gd name="T101" fmla="*/ 108 h 451"/>
                <a:gd name="T102" fmla="*/ 542 w 591"/>
                <a:gd name="T103" fmla="*/ 154 h 451"/>
                <a:gd name="T104" fmla="*/ 536 w 591"/>
                <a:gd name="T105" fmla="*/ 192 h 451"/>
                <a:gd name="T106" fmla="*/ 551 w 591"/>
                <a:gd name="T107" fmla="*/ 215 h 451"/>
                <a:gd name="T108" fmla="*/ 578 w 591"/>
                <a:gd name="T109" fmla="*/ 218 h 451"/>
                <a:gd name="T110" fmla="*/ 564 w 591"/>
                <a:gd name="T111" fmla="*/ 254 h 451"/>
                <a:gd name="T112" fmla="*/ 572 w 591"/>
                <a:gd name="T113" fmla="*/ 282 h 451"/>
                <a:gd name="T114" fmla="*/ 590 w 591"/>
                <a:gd name="T115" fmla="*/ 3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1" h="451">
                  <a:moveTo>
                    <a:pt x="579" y="333"/>
                  </a:moveTo>
                  <a:lnTo>
                    <a:pt x="561" y="370"/>
                  </a:lnTo>
                  <a:lnTo>
                    <a:pt x="538" y="388"/>
                  </a:lnTo>
                  <a:lnTo>
                    <a:pt x="529" y="411"/>
                  </a:lnTo>
                  <a:lnTo>
                    <a:pt x="535" y="425"/>
                  </a:lnTo>
                  <a:lnTo>
                    <a:pt x="526" y="428"/>
                  </a:lnTo>
                  <a:lnTo>
                    <a:pt x="517" y="424"/>
                  </a:lnTo>
                  <a:lnTo>
                    <a:pt x="510" y="427"/>
                  </a:lnTo>
                  <a:lnTo>
                    <a:pt x="507" y="437"/>
                  </a:lnTo>
                  <a:lnTo>
                    <a:pt x="484" y="450"/>
                  </a:lnTo>
                  <a:lnTo>
                    <a:pt x="477" y="447"/>
                  </a:lnTo>
                  <a:lnTo>
                    <a:pt x="458" y="428"/>
                  </a:lnTo>
                  <a:lnTo>
                    <a:pt x="463" y="424"/>
                  </a:lnTo>
                  <a:lnTo>
                    <a:pt x="460" y="417"/>
                  </a:lnTo>
                  <a:lnTo>
                    <a:pt x="447" y="411"/>
                  </a:lnTo>
                  <a:lnTo>
                    <a:pt x="447" y="396"/>
                  </a:lnTo>
                  <a:lnTo>
                    <a:pt x="460" y="383"/>
                  </a:lnTo>
                  <a:lnTo>
                    <a:pt x="451" y="363"/>
                  </a:lnTo>
                  <a:lnTo>
                    <a:pt x="455" y="360"/>
                  </a:lnTo>
                  <a:lnTo>
                    <a:pt x="453" y="327"/>
                  </a:lnTo>
                  <a:lnTo>
                    <a:pt x="464" y="317"/>
                  </a:lnTo>
                  <a:lnTo>
                    <a:pt x="454" y="288"/>
                  </a:lnTo>
                  <a:lnTo>
                    <a:pt x="464" y="267"/>
                  </a:lnTo>
                  <a:lnTo>
                    <a:pt x="500" y="270"/>
                  </a:lnTo>
                  <a:lnTo>
                    <a:pt x="506" y="257"/>
                  </a:lnTo>
                  <a:lnTo>
                    <a:pt x="473" y="228"/>
                  </a:lnTo>
                  <a:lnTo>
                    <a:pt x="431" y="219"/>
                  </a:lnTo>
                  <a:lnTo>
                    <a:pt x="382" y="233"/>
                  </a:lnTo>
                  <a:lnTo>
                    <a:pt x="366" y="262"/>
                  </a:lnTo>
                  <a:lnTo>
                    <a:pt x="373" y="271"/>
                  </a:lnTo>
                  <a:lnTo>
                    <a:pt x="369" y="282"/>
                  </a:lnTo>
                  <a:lnTo>
                    <a:pt x="314" y="311"/>
                  </a:lnTo>
                  <a:lnTo>
                    <a:pt x="300" y="336"/>
                  </a:lnTo>
                  <a:lnTo>
                    <a:pt x="303" y="355"/>
                  </a:lnTo>
                  <a:lnTo>
                    <a:pt x="290" y="376"/>
                  </a:lnTo>
                  <a:lnTo>
                    <a:pt x="262" y="396"/>
                  </a:lnTo>
                  <a:lnTo>
                    <a:pt x="254" y="422"/>
                  </a:lnTo>
                  <a:lnTo>
                    <a:pt x="254" y="435"/>
                  </a:lnTo>
                  <a:lnTo>
                    <a:pt x="267" y="447"/>
                  </a:lnTo>
                  <a:lnTo>
                    <a:pt x="265" y="451"/>
                  </a:lnTo>
                  <a:lnTo>
                    <a:pt x="185" y="422"/>
                  </a:lnTo>
                  <a:lnTo>
                    <a:pt x="147" y="422"/>
                  </a:lnTo>
                  <a:lnTo>
                    <a:pt x="114" y="429"/>
                  </a:lnTo>
                  <a:lnTo>
                    <a:pt x="66" y="419"/>
                  </a:lnTo>
                  <a:lnTo>
                    <a:pt x="3" y="418"/>
                  </a:lnTo>
                  <a:lnTo>
                    <a:pt x="3" y="418"/>
                  </a:lnTo>
                  <a:lnTo>
                    <a:pt x="0" y="376"/>
                  </a:lnTo>
                  <a:lnTo>
                    <a:pt x="7" y="353"/>
                  </a:lnTo>
                  <a:lnTo>
                    <a:pt x="56" y="326"/>
                  </a:lnTo>
                  <a:lnTo>
                    <a:pt x="79" y="291"/>
                  </a:lnTo>
                  <a:lnTo>
                    <a:pt x="81" y="272"/>
                  </a:lnTo>
                  <a:lnTo>
                    <a:pt x="107" y="236"/>
                  </a:lnTo>
                  <a:lnTo>
                    <a:pt x="115" y="232"/>
                  </a:lnTo>
                  <a:lnTo>
                    <a:pt x="114" y="223"/>
                  </a:lnTo>
                  <a:lnTo>
                    <a:pt x="124" y="213"/>
                  </a:lnTo>
                  <a:lnTo>
                    <a:pt x="115" y="203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40" y="184"/>
                  </a:lnTo>
                  <a:lnTo>
                    <a:pt x="149" y="167"/>
                  </a:lnTo>
                  <a:lnTo>
                    <a:pt x="157" y="167"/>
                  </a:lnTo>
                  <a:lnTo>
                    <a:pt x="162" y="160"/>
                  </a:lnTo>
                  <a:lnTo>
                    <a:pt x="185" y="148"/>
                  </a:lnTo>
                  <a:lnTo>
                    <a:pt x="206" y="130"/>
                  </a:lnTo>
                  <a:lnTo>
                    <a:pt x="235" y="118"/>
                  </a:lnTo>
                  <a:lnTo>
                    <a:pt x="238" y="105"/>
                  </a:lnTo>
                  <a:lnTo>
                    <a:pt x="228" y="94"/>
                  </a:lnTo>
                  <a:lnTo>
                    <a:pt x="228" y="81"/>
                  </a:lnTo>
                  <a:lnTo>
                    <a:pt x="242" y="76"/>
                  </a:lnTo>
                  <a:lnTo>
                    <a:pt x="235" y="53"/>
                  </a:lnTo>
                  <a:lnTo>
                    <a:pt x="242" y="43"/>
                  </a:lnTo>
                  <a:lnTo>
                    <a:pt x="236" y="39"/>
                  </a:lnTo>
                  <a:lnTo>
                    <a:pt x="247" y="26"/>
                  </a:lnTo>
                  <a:lnTo>
                    <a:pt x="252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56"/>
                  </a:lnTo>
                  <a:lnTo>
                    <a:pt x="272" y="78"/>
                  </a:lnTo>
                  <a:lnTo>
                    <a:pt x="277" y="98"/>
                  </a:lnTo>
                  <a:lnTo>
                    <a:pt x="268" y="114"/>
                  </a:lnTo>
                  <a:lnTo>
                    <a:pt x="274" y="137"/>
                  </a:lnTo>
                  <a:lnTo>
                    <a:pt x="287" y="147"/>
                  </a:lnTo>
                  <a:lnTo>
                    <a:pt x="300" y="137"/>
                  </a:lnTo>
                  <a:lnTo>
                    <a:pt x="314" y="144"/>
                  </a:lnTo>
                  <a:lnTo>
                    <a:pt x="327" y="192"/>
                  </a:lnTo>
                  <a:lnTo>
                    <a:pt x="339" y="202"/>
                  </a:lnTo>
                  <a:lnTo>
                    <a:pt x="362" y="203"/>
                  </a:lnTo>
                  <a:lnTo>
                    <a:pt x="375" y="192"/>
                  </a:lnTo>
                  <a:lnTo>
                    <a:pt x="368" y="144"/>
                  </a:lnTo>
                  <a:lnTo>
                    <a:pt x="375" y="133"/>
                  </a:lnTo>
                  <a:lnTo>
                    <a:pt x="375" y="102"/>
                  </a:lnTo>
                  <a:lnTo>
                    <a:pt x="392" y="86"/>
                  </a:lnTo>
                  <a:lnTo>
                    <a:pt x="402" y="108"/>
                  </a:lnTo>
                  <a:lnTo>
                    <a:pt x="421" y="107"/>
                  </a:lnTo>
                  <a:lnTo>
                    <a:pt x="430" y="124"/>
                  </a:lnTo>
                  <a:lnTo>
                    <a:pt x="480" y="115"/>
                  </a:lnTo>
                  <a:lnTo>
                    <a:pt x="486" y="111"/>
                  </a:lnTo>
                  <a:lnTo>
                    <a:pt x="499" y="112"/>
                  </a:lnTo>
                  <a:lnTo>
                    <a:pt x="510" y="105"/>
                  </a:lnTo>
                  <a:lnTo>
                    <a:pt x="510" y="105"/>
                  </a:lnTo>
                  <a:lnTo>
                    <a:pt x="538" y="104"/>
                  </a:lnTo>
                  <a:lnTo>
                    <a:pt x="541" y="108"/>
                  </a:lnTo>
                  <a:lnTo>
                    <a:pt x="546" y="135"/>
                  </a:lnTo>
                  <a:lnTo>
                    <a:pt x="542" y="154"/>
                  </a:lnTo>
                  <a:lnTo>
                    <a:pt x="532" y="164"/>
                  </a:lnTo>
                  <a:lnTo>
                    <a:pt x="536" y="192"/>
                  </a:lnTo>
                  <a:lnTo>
                    <a:pt x="549" y="202"/>
                  </a:lnTo>
                  <a:lnTo>
                    <a:pt x="551" y="215"/>
                  </a:lnTo>
                  <a:lnTo>
                    <a:pt x="578" y="218"/>
                  </a:lnTo>
                  <a:lnTo>
                    <a:pt x="578" y="218"/>
                  </a:lnTo>
                  <a:lnTo>
                    <a:pt x="566" y="235"/>
                  </a:lnTo>
                  <a:lnTo>
                    <a:pt x="564" y="254"/>
                  </a:lnTo>
                  <a:lnTo>
                    <a:pt x="575" y="258"/>
                  </a:lnTo>
                  <a:lnTo>
                    <a:pt x="572" y="282"/>
                  </a:lnTo>
                  <a:lnTo>
                    <a:pt x="591" y="297"/>
                  </a:lnTo>
                  <a:lnTo>
                    <a:pt x="590" y="324"/>
                  </a:lnTo>
                  <a:lnTo>
                    <a:pt x="579" y="33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14675168" y="3744624"/>
              <a:ext cx="179388" cy="220663"/>
            </a:xfrm>
            <a:custGeom>
              <a:avLst/>
              <a:gdLst>
                <a:gd name="T0" fmla="*/ 329 w 340"/>
                <a:gd name="T1" fmla="*/ 131 h 418"/>
                <a:gd name="T2" fmla="*/ 329 w 340"/>
                <a:gd name="T3" fmla="*/ 173 h 418"/>
                <a:gd name="T4" fmla="*/ 339 w 340"/>
                <a:gd name="T5" fmla="*/ 196 h 418"/>
                <a:gd name="T6" fmla="*/ 316 w 340"/>
                <a:gd name="T7" fmla="*/ 208 h 418"/>
                <a:gd name="T8" fmla="*/ 327 w 340"/>
                <a:gd name="T9" fmla="*/ 275 h 418"/>
                <a:gd name="T10" fmla="*/ 307 w 340"/>
                <a:gd name="T11" fmla="*/ 330 h 418"/>
                <a:gd name="T12" fmla="*/ 290 w 340"/>
                <a:gd name="T13" fmla="*/ 326 h 418"/>
                <a:gd name="T14" fmla="*/ 274 w 340"/>
                <a:gd name="T15" fmla="*/ 334 h 418"/>
                <a:gd name="T16" fmla="*/ 261 w 340"/>
                <a:gd name="T17" fmla="*/ 340 h 418"/>
                <a:gd name="T18" fmla="*/ 228 w 340"/>
                <a:gd name="T19" fmla="*/ 345 h 418"/>
                <a:gd name="T20" fmla="*/ 208 w 340"/>
                <a:gd name="T21" fmla="*/ 360 h 418"/>
                <a:gd name="T22" fmla="*/ 185 w 340"/>
                <a:gd name="T23" fmla="*/ 372 h 418"/>
                <a:gd name="T24" fmla="*/ 146 w 340"/>
                <a:gd name="T25" fmla="*/ 418 h 418"/>
                <a:gd name="T26" fmla="*/ 133 w 340"/>
                <a:gd name="T27" fmla="*/ 418 h 418"/>
                <a:gd name="T28" fmla="*/ 117 w 340"/>
                <a:gd name="T29" fmla="*/ 411 h 418"/>
                <a:gd name="T30" fmla="*/ 110 w 340"/>
                <a:gd name="T31" fmla="*/ 392 h 418"/>
                <a:gd name="T32" fmla="*/ 82 w 340"/>
                <a:gd name="T33" fmla="*/ 391 h 418"/>
                <a:gd name="T34" fmla="*/ 52 w 340"/>
                <a:gd name="T35" fmla="*/ 388 h 418"/>
                <a:gd name="T36" fmla="*/ 33 w 340"/>
                <a:gd name="T37" fmla="*/ 360 h 418"/>
                <a:gd name="T38" fmla="*/ 18 w 340"/>
                <a:gd name="T39" fmla="*/ 329 h 418"/>
                <a:gd name="T40" fmla="*/ 32 w 340"/>
                <a:gd name="T41" fmla="*/ 287 h 418"/>
                <a:gd name="T42" fmla="*/ 55 w 340"/>
                <a:gd name="T43" fmla="*/ 254 h 418"/>
                <a:gd name="T44" fmla="*/ 26 w 340"/>
                <a:gd name="T45" fmla="*/ 244 h 418"/>
                <a:gd name="T46" fmla="*/ 3 w 340"/>
                <a:gd name="T47" fmla="*/ 205 h 418"/>
                <a:gd name="T48" fmla="*/ 9 w 340"/>
                <a:gd name="T49" fmla="*/ 167 h 418"/>
                <a:gd name="T50" fmla="*/ 9 w 340"/>
                <a:gd name="T51" fmla="*/ 134 h 418"/>
                <a:gd name="T52" fmla="*/ 19 w 340"/>
                <a:gd name="T53" fmla="*/ 107 h 418"/>
                <a:gd name="T54" fmla="*/ 49 w 340"/>
                <a:gd name="T55" fmla="*/ 81 h 418"/>
                <a:gd name="T56" fmla="*/ 90 w 340"/>
                <a:gd name="T57" fmla="*/ 63 h 418"/>
                <a:gd name="T58" fmla="*/ 105 w 340"/>
                <a:gd name="T59" fmla="*/ 53 h 418"/>
                <a:gd name="T60" fmla="*/ 124 w 340"/>
                <a:gd name="T61" fmla="*/ 42 h 418"/>
                <a:gd name="T62" fmla="*/ 178 w 340"/>
                <a:gd name="T63" fmla="*/ 10 h 418"/>
                <a:gd name="T64" fmla="*/ 245 w 340"/>
                <a:gd name="T65" fmla="*/ 4 h 418"/>
                <a:gd name="T66" fmla="*/ 307 w 340"/>
                <a:gd name="T67" fmla="*/ 40 h 418"/>
                <a:gd name="T68" fmla="*/ 327 w 340"/>
                <a:gd name="T69" fmla="*/ 56 h 418"/>
                <a:gd name="T70" fmla="*/ 330 w 340"/>
                <a:gd name="T71" fmla="*/ 9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418">
                  <a:moveTo>
                    <a:pt x="330" y="95"/>
                  </a:moveTo>
                  <a:lnTo>
                    <a:pt x="329" y="131"/>
                  </a:lnTo>
                  <a:lnTo>
                    <a:pt x="333" y="150"/>
                  </a:lnTo>
                  <a:lnTo>
                    <a:pt x="329" y="173"/>
                  </a:lnTo>
                  <a:lnTo>
                    <a:pt x="340" y="190"/>
                  </a:lnTo>
                  <a:lnTo>
                    <a:pt x="339" y="196"/>
                  </a:lnTo>
                  <a:lnTo>
                    <a:pt x="322" y="200"/>
                  </a:lnTo>
                  <a:lnTo>
                    <a:pt x="316" y="208"/>
                  </a:lnTo>
                  <a:lnTo>
                    <a:pt x="327" y="242"/>
                  </a:lnTo>
                  <a:lnTo>
                    <a:pt x="327" y="275"/>
                  </a:lnTo>
                  <a:lnTo>
                    <a:pt x="310" y="308"/>
                  </a:lnTo>
                  <a:lnTo>
                    <a:pt x="307" y="330"/>
                  </a:lnTo>
                  <a:lnTo>
                    <a:pt x="294" y="333"/>
                  </a:lnTo>
                  <a:lnTo>
                    <a:pt x="290" y="326"/>
                  </a:lnTo>
                  <a:lnTo>
                    <a:pt x="281" y="327"/>
                  </a:lnTo>
                  <a:lnTo>
                    <a:pt x="274" y="334"/>
                  </a:lnTo>
                  <a:lnTo>
                    <a:pt x="263" y="330"/>
                  </a:lnTo>
                  <a:lnTo>
                    <a:pt x="261" y="340"/>
                  </a:lnTo>
                  <a:lnTo>
                    <a:pt x="257" y="343"/>
                  </a:lnTo>
                  <a:lnTo>
                    <a:pt x="228" y="345"/>
                  </a:lnTo>
                  <a:lnTo>
                    <a:pt x="227" y="352"/>
                  </a:lnTo>
                  <a:lnTo>
                    <a:pt x="208" y="360"/>
                  </a:lnTo>
                  <a:lnTo>
                    <a:pt x="206" y="376"/>
                  </a:lnTo>
                  <a:lnTo>
                    <a:pt x="185" y="372"/>
                  </a:lnTo>
                  <a:lnTo>
                    <a:pt x="175" y="402"/>
                  </a:lnTo>
                  <a:lnTo>
                    <a:pt x="146" y="418"/>
                  </a:lnTo>
                  <a:lnTo>
                    <a:pt x="133" y="418"/>
                  </a:lnTo>
                  <a:lnTo>
                    <a:pt x="133" y="418"/>
                  </a:lnTo>
                  <a:lnTo>
                    <a:pt x="117" y="411"/>
                  </a:lnTo>
                  <a:lnTo>
                    <a:pt x="117" y="411"/>
                  </a:lnTo>
                  <a:lnTo>
                    <a:pt x="108" y="396"/>
                  </a:lnTo>
                  <a:lnTo>
                    <a:pt x="110" y="392"/>
                  </a:lnTo>
                  <a:lnTo>
                    <a:pt x="103" y="388"/>
                  </a:lnTo>
                  <a:lnTo>
                    <a:pt x="82" y="391"/>
                  </a:lnTo>
                  <a:lnTo>
                    <a:pt x="71" y="383"/>
                  </a:lnTo>
                  <a:lnTo>
                    <a:pt x="52" y="388"/>
                  </a:lnTo>
                  <a:lnTo>
                    <a:pt x="32" y="370"/>
                  </a:lnTo>
                  <a:lnTo>
                    <a:pt x="33" y="360"/>
                  </a:lnTo>
                  <a:lnTo>
                    <a:pt x="13" y="346"/>
                  </a:lnTo>
                  <a:lnTo>
                    <a:pt x="18" y="329"/>
                  </a:lnTo>
                  <a:lnTo>
                    <a:pt x="39" y="301"/>
                  </a:lnTo>
                  <a:lnTo>
                    <a:pt x="32" y="287"/>
                  </a:lnTo>
                  <a:lnTo>
                    <a:pt x="39" y="265"/>
                  </a:lnTo>
                  <a:lnTo>
                    <a:pt x="55" y="254"/>
                  </a:lnTo>
                  <a:lnTo>
                    <a:pt x="48" y="242"/>
                  </a:lnTo>
                  <a:lnTo>
                    <a:pt x="26" y="244"/>
                  </a:lnTo>
                  <a:lnTo>
                    <a:pt x="0" y="229"/>
                  </a:lnTo>
                  <a:lnTo>
                    <a:pt x="3" y="205"/>
                  </a:lnTo>
                  <a:lnTo>
                    <a:pt x="13" y="189"/>
                  </a:lnTo>
                  <a:lnTo>
                    <a:pt x="9" y="167"/>
                  </a:lnTo>
                  <a:lnTo>
                    <a:pt x="28" y="143"/>
                  </a:lnTo>
                  <a:lnTo>
                    <a:pt x="9" y="134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36" y="100"/>
                  </a:lnTo>
                  <a:lnTo>
                    <a:pt x="49" y="81"/>
                  </a:lnTo>
                  <a:lnTo>
                    <a:pt x="74" y="76"/>
                  </a:lnTo>
                  <a:lnTo>
                    <a:pt x="90" y="63"/>
                  </a:lnTo>
                  <a:lnTo>
                    <a:pt x="101" y="61"/>
                  </a:lnTo>
                  <a:lnTo>
                    <a:pt x="105" y="53"/>
                  </a:lnTo>
                  <a:lnTo>
                    <a:pt x="120" y="51"/>
                  </a:lnTo>
                  <a:lnTo>
                    <a:pt x="124" y="42"/>
                  </a:lnTo>
                  <a:lnTo>
                    <a:pt x="175" y="27"/>
                  </a:lnTo>
                  <a:lnTo>
                    <a:pt x="178" y="10"/>
                  </a:lnTo>
                  <a:lnTo>
                    <a:pt x="202" y="0"/>
                  </a:lnTo>
                  <a:lnTo>
                    <a:pt x="245" y="4"/>
                  </a:lnTo>
                  <a:lnTo>
                    <a:pt x="288" y="23"/>
                  </a:lnTo>
                  <a:lnTo>
                    <a:pt x="307" y="40"/>
                  </a:lnTo>
                  <a:lnTo>
                    <a:pt x="312" y="58"/>
                  </a:lnTo>
                  <a:lnTo>
                    <a:pt x="327" y="56"/>
                  </a:lnTo>
                  <a:lnTo>
                    <a:pt x="325" y="89"/>
                  </a:lnTo>
                  <a:lnTo>
                    <a:pt x="330" y="9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44"/>
            <p:cNvSpPr>
              <a:spLocks noEditPoints="1"/>
            </p:cNvSpPr>
            <p:nvPr/>
          </p:nvSpPr>
          <p:spPr bwMode="auto">
            <a:xfrm>
              <a:off x="14602143" y="4036724"/>
              <a:ext cx="188913" cy="646113"/>
            </a:xfrm>
            <a:custGeom>
              <a:avLst/>
              <a:gdLst>
                <a:gd name="T0" fmla="*/ 146 w 356"/>
                <a:gd name="T1" fmla="*/ 516 h 1222"/>
                <a:gd name="T2" fmla="*/ 143 w 356"/>
                <a:gd name="T3" fmla="*/ 484 h 1222"/>
                <a:gd name="T4" fmla="*/ 169 w 356"/>
                <a:gd name="T5" fmla="*/ 483 h 1222"/>
                <a:gd name="T6" fmla="*/ 176 w 356"/>
                <a:gd name="T7" fmla="*/ 526 h 1222"/>
                <a:gd name="T8" fmla="*/ 120 w 356"/>
                <a:gd name="T9" fmla="*/ 634 h 1222"/>
                <a:gd name="T10" fmla="*/ 106 w 356"/>
                <a:gd name="T11" fmla="*/ 669 h 1222"/>
                <a:gd name="T12" fmla="*/ 120 w 356"/>
                <a:gd name="T13" fmla="*/ 634 h 1222"/>
                <a:gd name="T14" fmla="*/ 100 w 356"/>
                <a:gd name="T15" fmla="*/ 679 h 1222"/>
                <a:gd name="T16" fmla="*/ 95 w 356"/>
                <a:gd name="T17" fmla="*/ 673 h 1222"/>
                <a:gd name="T18" fmla="*/ 303 w 356"/>
                <a:gd name="T19" fmla="*/ 112 h 1222"/>
                <a:gd name="T20" fmla="*/ 290 w 356"/>
                <a:gd name="T21" fmla="*/ 104 h 1222"/>
                <a:gd name="T22" fmla="*/ 290 w 356"/>
                <a:gd name="T23" fmla="*/ 146 h 1222"/>
                <a:gd name="T24" fmla="*/ 303 w 356"/>
                <a:gd name="T25" fmla="*/ 156 h 1222"/>
                <a:gd name="T26" fmla="*/ 270 w 356"/>
                <a:gd name="T27" fmla="*/ 157 h 1222"/>
                <a:gd name="T28" fmla="*/ 270 w 356"/>
                <a:gd name="T29" fmla="*/ 150 h 1222"/>
                <a:gd name="T30" fmla="*/ 255 w 356"/>
                <a:gd name="T31" fmla="*/ 134 h 1222"/>
                <a:gd name="T32" fmla="*/ 193 w 356"/>
                <a:gd name="T33" fmla="*/ 128 h 1222"/>
                <a:gd name="T34" fmla="*/ 180 w 356"/>
                <a:gd name="T35" fmla="*/ 124 h 1222"/>
                <a:gd name="T36" fmla="*/ 192 w 356"/>
                <a:gd name="T37" fmla="*/ 172 h 1222"/>
                <a:gd name="T38" fmla="*/ 162 w 356"/>
                <a:gd name="T39" fmla="*/ 137 h 1222"/>
                <a:gd name="T40" fmla="*/ 107 w 356"/>
                <a:gd name="T41" fmla="*/ 128 h 1222"/>
                <a:gd name="T42" fmla="*/ 85 w 356"/>
                <a:gd name="T43" fmla="*/ 111 h 1222"/>
                <a:gd name="T44" fmla="*/ 67 w 356"/>
                <a:gd name="T45" fmla="*/ 98 h 1222"/>
                <a:gd name="T46" fmla="*/ 29 w 356"/>
                <a:gd name="T47" fmla="*/ 78 h 1222"/>
                <a:gd name="T48" fmla="*/ 0 w 356"/>
                <a:gd name="T49" fmla="*/ 19 h 1222"/>
                <a:gd name="T50" fmla="*/ 29 w 356"/>
                <a:gd name="T51" fmla="*/ 0 h 1222"/>
                <a:gd name="T52" fmla="*/ 71 w 356"/>
                <a:gd name="T53" fmla="*/ 16 h 1222"/>
                <a:gd name="T54" fmla="*/ 127 w 356"/>
                <a:gd name="T55" fmla="*/ 27 h 1222"/>
                <a:gd name="T56" fmla="*/ 149 w 356"/>
                <a:gd name="T57" fmla="*/ 46 h 1222"/>
                <a:gd name="T58" fmla="*/ 180 w 356"/>
                <a:gd name="T59" fmla="*/ 56 h 1222"/>
                <a:gd name="T60" fmla="*/ 215 w 356"/>
                <a:gd name="T61" fmla="*/ 59 h 1222"/>
                <a:gd name="T62" fmla="*/ 241 w 356"/>
                <a:gd name="T63" fmla="*/ 58 h 1222"/>
                <a:gd name="T64" fmla="*/ 286 w 356"/>
                <a:gd name="T65" fmla="*/ 49 h 1222"/>
                <a:gd name="T66" fmla="*/ 302 w 356"/>
                <a:gd name="T67" fmla="*/ 40 h 1222"/>
                <a:gd name="T68" fmla="*/ 313 w 356"/>
                <a:gd name="T69" fmla="*/ 45 h 1222"/>
                <a:gd name="T70" fmla="*/ 330 w 356"/>
                <a:gd name="T71" fmla="*/ 45 h 1222"/>
                <a:gd name="T72" fmla="*/ 349 w 356"/>
                <a:gd name="T73" fmla="*/ 85 h 1222"/>
                <a:gd name="T74" fmla="*/ 346 w 356"/>
                <a:gd name="T75" fmla="*/ 104 h 1222"/>
                <a:gd name="T76" fmla="*/ 338 w 356"/>
                <a:gd name="T77" fmla="*/ 121 h 1222"/>
                <a:gd name="T78" fmla="*/ 217 w 356"/>
                <a:gd name="T79" fmla="*/ 791 h 1222"/>
                <a:gd name="T80" fmla="*/ 221 w 356"/>
                <a:gd name="T81" fmla="*/ 774 h 1222"/>
                <a:gd name="T82" fmla="*/ 193 w 356"/>
                <a:gd name="T83" fmla="*/ 767 h 1222"/>
                <a:gd name="T84" fmla="*/ 191 w 356"/>
                <a:gd name="T85" fmla="*/ 796 h 1222"/>
                <a:gd name="T86" fmla="*/ 217 w 356"/>
                <a:gd name="T87" fmla="*/ 791 h 1222"/>
                <a:gd name="T88" fmla="*/ 315 w 356"/>
                <a:gd name="T89" fmla="*/ 1222 h 1222"/>
                <a:gd name="T90" fmla="*/ 325 w 356"/>
                <a:gd name="T91" fmla="*/ 1208 h 1222"/>
                <a:gd name="T92" fmla="*/ 310 w 356"/>
                <a:gd name="T93" fmla="*/ 1190 h 1222"/>
                <a:gd name="T94" fmla="*/ 286 w 356"/>
                <a:gd name="T95" fmla="*/ 1175 h 1222"/>
                <a:gd name="T96" fmla="*/ 287 w 356"/>
                <a:gd name="T97" fmla="*/ 1198 h 1222"/>
                <a:gd name="T98" fmla="*/ 297 w 356"/>
                <a:gd name="T99" fmla="*/ 1212 h 1222"/>
                <a:gd name="T100" fmla="*/ 315 w 356"/>
                <a:gd name="T101" fmla="*/ 1222 h 1222"/>
                <a:gd name="T102" fmla="*/ 325 w 356"/>
                <a:gd name="T103" fmla="*/ 1208 h 1222"/>
                <a:gd name="T104" fmla="*/ 310 w 356"/>
                <a:gd name="T105" fmla="*/ 1190 h 1222"/>
                <a:gd name="T106" fmla="*/ 286 w 356"/>
                <a:gd name="T107" fmla="*/ 1175 h 1222"/>
                <a:gd name="T108" fmla="*/ 287 w 356"/>
                <a:gd name="T109" fmla="*/ 1198 h 1222"/>
                <a:gd name="T110" fmla="*/ 297 w 356"/>
                <a:gd name="T111" fmla="*/ 121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6" h="1222">
                  <a:moveTo>
                    <a:pt x="159" y="523"/>
                  </a:moveTo>
                  <a:lnTo>
                    <a:pt x="146" y="516"/>
                  </a:lnTo>
                  <a:lnTo>
                    <a:pt x="144" y="509"/>
                  </a:lnTo>
                  <a:lnTo>
                    <a:pt x="143" y="484"/>
                  </a:lnTo>
                  <a:lnTo>
                    <a:pt x="147" y="476"/>
                  </a:lnTo>
                  <a:lnTo>
                    <a:pt x="169" y="483"/>
                  </a:lnTo>
                  <a:lnTo>
                    <a:pt x="179" y="499"/>
                  </a:lnTo>
                  <a:lnTo>
                    <a:pt x="176" y="526"/>
                  </a:lnTo>
                  <a:lnTo>
                    <a:pt x="159" y="523"/>
                  </a:lnTo>
                  <a:close/>
                  <a:moveTo>
                    <a:pt x="120" y="634"/>
                  </a:moveTo>
                  <a:lnTo>
                    <a:pt x="114" y="676"/>
                  </a:lnTo>
                  <a:lnTo>
                    <a:pt x="106" y="669"/>
                  </a:lnTo>
                  <a:lnTo>
                    <a:pt x="104" y="659"/>
                  </a:lnTo>
                  <a:lnTo>
                    <a:pt x="120" y="634"/>
                  </a:lnTo>
                  <a:close/>
                  <a:moveTo>
                    <a:pt x="95" y="673"/>
                  </a:moveTo>
                  <a:lnTo>
                    <a:pt x="100" y="679"/>
                  </a:lnTo>
                  <a:lnTo>
                    <a:pt x="88" y="682"/>
                  </a:lnTo>
                  <a:lnTo>
                    <a:pt x="95" y="673"/>
                  </a:lnTo>
                  <a:close/>
                  <a:moveTo>
                    <a:pt x="317" y="114"/>
                  </a:moveTo>
                  <a:lnTo>
                    <a:pt x="303" y="112"/>
                  </a:lnTo>
                  <a:lnTo>
                    <a:pt x="299" y="95"/>
                  </a:lnTo>
                  <a:lnTo>
                    <a:pt x="290" y="104"/>
                  </a:lnTo>
                  <a:lnTo>
                    <a:pt x="284" y="131"/>
                  </a:lnTo>
                  <a:lnTo>
                    <a:pt x="290" y="146"/>
                  </a:lnTo>
                  <a:lnTo>
                    <a:pt x="294" y="143"/>
                  </a:lnTo>
                  <a:lnTo>
                    <a:pt x="303" y="156"/>
                  </a:lnTo>
                  <a:lnTo>
                    <a:pt x="287" y="151"/>
                  </a:lnTo>
                  <a:lnTo>
                    <a:pt x="270" y="157"/>
                  </a:lnTo>
                  <a:lnTo>
                    <a:pt x="270" y="157"/>
                  </a:lnTo>
                  <a:lnTo>
                    <a:pt x="270" y="150"/>
                  </a:lnTo>
                  <a:lnTo>
                    <a:pt x="261" y="146"/>
                  </a:lnTo>
                  <a:lnTo>
                    <a:pt x="255" y="134"/>
                  </a:lnTo>
                  <a:lnTo>
                    <a:pt x="206" y="111"/>
                  </a:lnTo>
                  <a:lnTo>
                    <a:pt x="193" y="128"/>
                  </a:lnTo>
                  <a:lnTo>
                    <a:pt x="185" y="120"/>
                  </a:lnTo>
                  <a:lnTo>
                    <a:pt x="180" y="124"/>
                  </a:lnTo>
                  <a:lnTo>
                    <a:pt x="195" y="134"/>
                  </a:lnTo>
                  <a:lnTo>
                    <a:pt x="192" y="172"/>
                  </a:lnTo>
                  <a:lnTo>
                    <a:pt x="186" y="172"/>
                  </a:lnTo>
                  <a:lnTo>
                    <a:pt x="162" y="137"/>
                  </a:lnTo>
                  <a:lnTo>
                    <a:pt x="123" y="125"/>
                  </a:lnTo>
                  <a:lnTo>
                    <a:pt x="107" y="128"/>
                  </a:lnTo>
                  <a:lnTo>
                    <a:pt x="97" y="110"/>
                  </a:lnTo>
                  <a:lnTo>
                    <a:pt x="85" y="111"/>
                  </a:lnTo>
                  <a:lnTo>
                    <a:pt x="78" y="101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29" y="7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9" y="0"/>
                  </a:lnTo>
                  <a:lnTo>
                    <a:pt x="41" y="10"/>
                  </a:lnTo>
                  <a:lnTo>
                    <a:pt x="71" y="16"/>
                  </a:lnTo>
                  <a:lnTo>
                    <a:pt x="90" y="26"/>
                  </a:lnTo>
                  <a:lnTo>
                    <a:pt x="127" y="27"/>
                  </a:lnTo>
                  <a:lnTo>
                    <a:pt x="136" y="43"/>
                  </a:lnTo>
                  <a:lnTo>
                    <a:pt x="149" y="46"/>
                  </a:lnTo>
                  <a:lnTo>
                    <a:pt x="159" y="58"/>
                  </a:lnTo>
                  <a:lnTo>
                    <a:pt x="180" y="56"/>
                  </a:lnTo>
                  <a:lnTo>
                    <a:pt x="209" y="43"/>
                  </a:lnTo>
                  <a:lnTo>
                    <a:pt x="215" y="59"/>
                  </a:lnTo>
                  <a:lnTo>
                    <a:pt x="231" y="52"/>
                  </a:lnTo>
                  <a:lnTo>
                    <a:pt x="241" y="58"/>
                  </a:lnTo>
                  <a:lnTo>
                    <a:pt x="254" y="43"/>
                  </a:lnTo>
                  <a:lnTo>
                    <a:pt x="286" y="49"/>
                  </a:lnTo>
                  <a:lnTo>
                    <a:pt x="293" y="35"/>
                  </a:lnTo>
                  <a:lnTo>
                    <a:pt x="302" y="40"/>
                  </a:lnTo>
                  <a:lnTo>
                    <a:pt x="310" y="38"/>
                  </a:lnTo>
                  <a:lnTo>
                    <a:pt x="313" y="45"/>
                  </a:lnTo>
                  <a:lnTo>
                    <a:pt x="330" y="45"/>
                  </a:lnTo>
                  <a:lnTo>
                    <a:pt x="330" y="4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56" y="98"/>
                  </a:lnTo>
                  <a:lnTo>
                    <a:pt x="346" y="104"/>
                  </a:lnTo>
                  <a:lnTo>
                    <a:pt x="353" y="111"/>
                  </a:lnTo>
                  <a:lnTo>
                    <a:pt x="338" y="121"/>
                  </a:lnTo>
                  <a:lnTo>
                    <a:pt x="317" y="114"/>
                  </a:lnTo>
                  <a:close/>
                  <a:moveTo>
                    <a:pt x="217" y="791"/>
                  </a:moveTo>
                  <a:lnTo>
                    <a:pt x="221" y="783"/>
                  </a:lnTo>
                  <a:lnTo>
                    <a:pt x="221" y="774"/>
                  </a:lnTo>
                  <a:lnTo>
                    <a:pt x="211" y="764"/>
                  </a:lnTo>
                  <a:lnTo>
                    <a:pt x="193" y="767"/>
                  </a:lnTo>
                  <a:lnTo>
                    <a:pt x="186" y="784"/>
                  </a:lnTo>
                  <a:lnTo>
                    <a:pt x="191" y="796"/>
                  </a:lnTo>
                  <a:lnTo>
                    <a:pt x="202" y="797"/>
                  </a:lnTo>
                  <a:lnTo>
                    <a:pt x="217" y="791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  <a:moveTo>
                    <a:pt x="297" y="1212"/>
                  </a:moveTo>
                  <a:lnTo>
                    <a:pt x="315" y="1222"/>
                  </a:lnTo>
                  <a:lnTo>
                    <a:pt x="317" y="1209"/>
                  </a:lnTo>
                  <a:lnTo>
                    <a:pt x="325" y="1208"/>
                  </a:lnTo>
                  <a:lnTo>
                    <a:pt x="320" y="1192"/>
                  </a:lnTo>
                  <a:lnTo>
                    <a:pt x="310" y="1190"/>
                  </a:lnTo>
                  <a:lnTo>
                    <a:pt x="294" y="1175"/>
                  </a:lnTo>
                  <a:lnTo>
                    <a:pt x="286" y="1175"/>
                  </a:lnTo>
                  <a:lnTo>
                    <a:pt x="283" y="1188"/>
                  </a:lnTo>
                  <a:lnTo>
                    <a:pt x="287" y="1198"/>
                  </a:lnTo>
                  <a:lnTo>
                    <a:pt x="294" y="1201"/>
                  </a:lnTo>
                  <a:lnTo>
                    <a:pt x="297" y="121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3609955" y="4414549"/>
              <a:ext cx="203200" cy="155575"/>
            </a:xfrm>
            <a:custGeom>
              <a:avLst/>
              <a:gdLst>
                <a:gd name="T0" fmla="*/ 340 w 386"/>
                <a:gd name="T1" fmla="*/ 193 h 294"/>
                <a:gd name="T2" fmla="*/ 321 w 386"/>
                <a:gd name="T3" fmla="*/ 216 h 294"/>
                <a:gd name="T4" fmla="*/ 277 w 386"/>
                <a:gd name="T5" fmla="*/ 245 h 294"/>
                <a:gd name="T6" fmla="*/ 249 w 386"/>
                <a:gd name="T7" fmla="*/ 281 h 294"/>
                <a:gd name="T8" fmla="*/ 229 w 386"/>
                <a:gd name="T9" fmla="*/ 288 h 294"/>
                <a:gd name="T10" fmla="*/ 229 w 386"/>
                <a:gd name="T11" fmla="*/ 294 h 294"/>
                <a:gd name="T12" fmla="*/ 190 w 386"/>
                <a:gd name="T13" fmla="*/ 291 h 294"/>
                <a:gd name="T14" fmla="*/ 174 w 386"/>
                <a:gd name="T15" fmla="*/ 261 h 294"/>
                <a:gd name="T16" fmla="*/ 179 w 386"/>
                <a:gd name="T17" fmla="*/ 236 h 294"/>
                <a:gd name="T18" fmla="*/ 141 w 386"/>
                <a:gd name="T19" fmla="*/ 199 h 294"/>
                <a:gd name="T20" fmla="*/ 120 w 386"/>
                <a:gd name="T21" fmla="*/ 180 h 294"/>
                <a:gd name="T22" fmla="*/ 108 w 386"/>
                <a:gd name="T23" fmla="*/ 174 h 294"/>
                <a:gd name="T24" fmla="*/ 89 w 386"/>
                <a:gd name="T25" fmla="*/ 192 h 294"/>
                <a:gd name="T26" fmla="*/ 63 w 386"/>
                <a:gd name="T27" fmla="*/ 170 h 294"/>
                <a:gd name="T28" fmla="*/ 7 w 386"/>
                <a:gd name="T29" fmla="*/ 164 h 294"/>
                <a:gd name="T30" fmla="*/ 0 w 386"/>
                <a:gd name="T31" fmla="*/ 154 h 294"/>
                <a:gd name="T32" fmla="*/ 10 w 386"/>
                <a:gd name="T33" fmla="*/ 119 h 294"/>
                <a:gd name="T34" fmla="*/ 11 w 386"/>
                <a:gd name="T35" fmla="*/ 98 h 294"/>
                <a:gd name="T36" fmla="*/ 22 w 386"/>
                <a:gd name="T37" fmla="*/ 94 h 294"/>
                <a:gd name="T38" fmla="*/ 43 w 386"/>
                <a:gd name="T39" fmla="*/ 70 h 294"/>
                <a:gd name="T40" fmla="*/ 58 w 386"/>
                <a:gd name="T41" fmla="*/ 65 h 294"/>
                <a:gd name="T42" fmla="*/ 97 w 386"/>
                <a:gd name="T43" fmla="*/ 55 h 294"/>
                <a:gd name="T44" fmla="*/ 121 w 386"/>
                <a:gd name="T45" fmla="*/ 72 h 294"/>
                <a:gd name="T46" fmla="*/ 164 w 386"/>
                <a:gd name="T47" fmla="*/ 53 h 294"/>
                <a:gd name="T48" fmla="*/ 169 w 386"/>
                <a:gd name="T49" fmla="*/ 39 h 294"/>
                <a:gd name="T50" fmla="*/ 213 w 386"/>
                <a:gd name="T51" fmla="*/ 26 h 294"/>
                <a:gd name="T52" fmla="*/ 246 w 386"/>
                <a:gd name="T53" fmla="*/ 24 h 294"/>
                <a:gd name="T54" fmla="*/ 274 w 386"/>
                <a:gd name="T55" fmla="*/ 32 h 294"/>
                <a:gd name="T56" fmla="*/ 277 w 386"/>
                <a:gd name="T57" fmla="*/ 14 h 294"/>
                <a:gd name="T58" fmla="*/ 327 w 386"/>
                <a:gd name="T59" fmla="*/ 17 h 294"/>
                <a:gd name="T60" fmla="*/ 329 w 386"/>
                <a:gd name="T61" fmla="*/ 79 h 294"/>
                <a:gd name="T62" fmla="*/ 339 w 386"/>
                <a:gd name="T63" fmla="*/ 108 h 294"/>
                <a:gd name="T64" fmla="*/ 356 w 386"/>
                <a:gd name="T65" fmla="*/ 118 h 294"/>
                <a:gd name="T66" fmla="*/ 357 w 386"/>
                <a:gd name="T67" fmla="*/ 131 h 294"/>
                <a:gd name="T68" fmla="*/ 367 w 386"/>
                <a:gd name="T69" fmla="*/ 143 h 294"/>
                <a:gd name="T70" fmla="*/ 343 w 386"/>
                <a:gd name="T71" fmla="*/ 166 h 294"/>
                <a:gd name="T72" fmla="*/ 383 w 386"/>
                <a:gd name="T73" fmla="*/ 170 h 294"/>
                <a:gd name="T74" fmla="*/ 378 w 386"/>
                <a:gd name="T75" fmla="*/ 17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294">
                  <a:moveTo>
                    <a:pt x="378" y="177"/>
                  </a:moveTo>
                  <a:lnTo>
                    <a:pt x="340" y="193"/>
                  </a:lnTo>
                  <a:lnTo>
                    <a:pt x="324" y="207"/>
                  </a:lnTo>
                  <a:lnTo>
                    <a:pt x="321" y="216"/>
                  </a:lnTo>
                  <a:lnTo>
                    <a:pt x="298" y="233"/>
                  </a:lnTo>
                  <a:lnTo>
                    <a:pt x="277" y="245"/>
                  </a:lnTo>
                  <a:lnTo>
                    <a:pt x="261" y="249"/>
                  </a:lnTo>
                  <a:lnTo>
                    <a:pt x="249" y="281"/>
                  </a:lnTo>
                  <a:lnTo>
                    <a:pt x="233" y="281"/>
                  </a:lnTo>
                  <a:lnTo>
                    <a:pt x="229" y="288"/>
                  </a:lnTo>
                  <a:lnTo>
                    <a:pt x="233" y="291"/>
                  </a:lnTo>
                  <a:lnTo>
                    <a:pt x="229" y="294"/>
                  </a:lnTo>
                  <a:lnTo>
                    <a:pt x="229" y="294"/>
                  </a:lnTo>
                  <a:lnTo>
                    <a:pt x="190" y="291"/>
                  </a:lnTo>
                  <a:lnTo>
                    <a:pt x="176" y="269"/>
                  </a:lnTo>
                  <a:lnTo>
                    <a:pt x="174" y="261"/>
                  </a:lnTo>
                  <a:lnTo>
                    <a:pt x="183" y="251"/>
                  </a:lnTo>
                  <a:lnTo>
                    <a:pt x="179" y="236"/>
                  </a:lnTo>
                  <a:lnTo>
                    <a:pt x="144" y="235"/>
                  </a:lnTo>
                  <a:lnTo>
                    <a:pt x="141" y="199"/>
                  </a:lnTo>
                  <a:lnTo>
                    <a:pt x="133" y="177"/>
                  </a:lnTo>
                  <a:lnTo>
                    <a:pt x="120" y="180"/>
                  </a:lnTo>
                  <a:lnTo>
                    <a:pt x="115" y="171"/>
                  </a:lnTo>
                  <a:lnTo>
                    <a:pt x="108" y="174"/>
                  </a:lnTo>
                  <a:lnTo>
                    <a:pt x="101" y="189"/>
                  </a:lnTo>
                  <a:lnTo>
                    <a:pt x="89" y="192"/>
                  </a:lnTo>
                  <a:lnTo>
                    <a:pt x="75" y="186"/>
                  </a:lnTo>
                  <a:lnTo>
                    <a:pt x="63" y="170"/>
                  </a:lnTo>
                  <a:lnTo>
                    <a:pt x="32" y="173"/>
                  </a:lnTo>
                  <a:lnTo>
                    <a:pt x="7" y="16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38"/>
                  </a:lnTo>
                  <a:lnTo>
                    <a:pt x="10" y="119"/>
                  </a:lnTo>
                  <a:lnTo>
                    <a:pt x="6" y="111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22" y="94"/>
                  </a:lnTo>
                  <a:lnTo>
                    <a:pt x="24" y="85"/>
                  </a:lnTo>
                  <a:lnTo>
                    <a:pt x="43" y="70"/>
                  </a:lnTo>
                  <a:lnTo>
                    <a:pt x="53" y="73"/>
                  </a:lnTo>
                  <a:lnTo>
                    <a:pt x="58" y="65"/>
                  </a:lnTo>
                  <a:lnTo>
                    <a:pt x="72" y="59"/>
                  </a:lnTo>
                  <a:lnTo>
                    <a:pt x="97" y="55"/>
                  </a:lnTo>
                  <a:lnTo>
                    <a:pt x="112" y="72"/>
                  </a:lnTo>
                  <a:lnTo>
                    <a:pt x="121" y="72"/>
                  </a:lnTo>
                  <a:lnTo>
                    <a:pt x="141" y="56"/>
                  </a:lnTo>
                  <a:lnTo>
                    <a:pt x="164" y="53"/>
                  </a:lnTo>
                  <a:lnTo>
                    <a:pt x="170" y="47"/>
                  </a:lnTo>
                  <a:lnTo>
                    <a:pt x="169" y="39"/>
                  </a:lnTo>
                  <a:lnTo>
                    <a:pt x="182" y="29"/>
                  </a:lnTo>
                  <a:lnTo>
                    <a:pt x="213" y="26"/>
                  </a:lnTo>
                  <a:lnTo>
                    <a:pt x="242" y="30"/>
                  </a:lnTo>
                  <a:lnTo>
                    <a:pt x="246" y="24"/>
                  </a:lnTo>
                  <a:lnTo>
                    <a:pt x="267" y="36"/>
                  </a:lnTo>
                  <a:lnTo>
                    <a:pt x="274" y="32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327" y="0"/>
                  </a:lnTo>
                  <a:lnTo>
                    <a:pt x="327" y="17"/>
                  </a:lnTo>
                  <a:lnTo>
                    <a:pt x="342" y="26"/>
                  </a:lnTo>
                  <a:lnTo>
                    <a:pt x="329" y="79"/>
                  </a:lnTo>
                  <a:lnTo>
                    <a:pt x="330" y="99"/>
                  </a:lnTo>
                  <a:lnTo>
                    <a:pt x="339" y="108"/>
                  </a:lnTo>
                  <a:lnTo>
                    <a:pt x="344" y="98"/>
                  </a:lnTo>
                  <a:lnTo>
                    <a:pt x="356" y="118"/>
                  </a:lnTo>
                  <a:lnTo>
                    <a:pt x="367" y="124"/>
                  </a:lnTo>
                  <a:lnTo>
                    <a:pt x="357" y="131"/>
                  </a:lnTo>
                  <a:lnTo>
                    <a:pt x="370" y="134"/>
                  </a:lnTo>
                  <a:lnTo>
                    <a:pt x="367" y="143"/>
                  </a:lnTo>
                  <a:lnTo>
                    <a:pt x="344" y="160"/>
                  </a:lnTo>
                  <a:lnTo>
                    <a:pt x="343" y="166"/>
                  </a:lnTo>
                  <a:lnTo>
                    <a:pt x="347" y="170"/>
                  </a:lnTo>
                  <a:lnTo>
                    <a:pt x="383" y="170"/>
                  </a:lnTo>
                  <a:lnTo>
                    <a:pt x="386" y="174"/>
                  </a:lnTo>
                  <a:lnTo>
                    <a:pt x="378" y="17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13511530" y="4101812"/>
              <a:ext cx="258763" cy="127000"/>
            </a:xfrm>
            <a:custGeom>
              <a:avLst/>
              <a:gdLst>
                <a:gd name="T0" fmla="*/ 93 w 489"/>
                <a:gd name="T1" fmla="*/ 69 h 242"/>
                <a:gd name="T2" fmla="*/ 110 w 489"/>
                <a:gd name="T3" fmla="*/ 51 h 242"/>
                <a:gd name="T4" fmla="*/ 159 w 489"/>
                <a:gd name="T5" fmla="*/ 36 h 242"/>
                <a:gd name="T6" fmla="*/ 218 w 489"/>
                <a:gd name="T7" fmla="*/ 49 h 242"/>
                <a:gd name="T8" fmla="*/ 290 w 489"/>
                <a:gd name="T9" fmla="*/ 37 h 242"/>
                <a:gd name="T10" fmla="*/ 349 w 489"/>
                <a:gd name="T11" fmla="*/ 37 h 242"/>
                <a:gd name="T12" fmla="*/ 410 w 489"/>
                <a:gd name="T13" fmla="*/ 10 h 242"/>
                <a:gd name="T14" fmla="*/ 426 w 489"/>
                <a:gd name="T15" fmla="*/ 2 h 242"/>
                <a:gd name="T16" fmla="*/ 436 w 489"/>
                <a:gd name="T17" fmla="*/ 0 h 242"/>
                <a:gd name="T18" fmla="*/ 456 w 489"/>
                <a:gd name="T19" fmla="*/ 23 h 242"/>
                <a:gd name="T20" fmla="*/ 462 w 489"/>
                <a:gd name="T21" fmla="*/ 74 h 242"/>
                <a:gd name="T22" fmla="*/ 473 w 489"/>
                <a:gd name="T23" fmla="*/ 100 h 242"/>
                <a:gd name="T24" fmla="*/ 485 w 489"/>
                <a:gd name="T25" fmla="*/ 126 h 242"/>
                <a:gd name="T26" fmla="*/ 459 w 489"/>
                <a:gd name="T27" fmla="*/ 167 h 242"/>
                <a:gd name="T28" fmla="*/ 449 w 489"/>
                <a:gd name="T29" fmla="*/ 162 h 242"/>
                <a:gd name="T30" fmla="*/ 418 w 489"/>
                <a:gd name="T31" fmla="*/ 180 h 242"/>
                <a:gd name="T32" fmla="*/ 397 w 489"/>
                <a:gd name="T33" fmla="*/ 177 h 242"/>
                <a:gd name="T34" fmla="*/ 361 w 489"/>
                <a:gd name="T35" fmla="*/ 183 h 242"/>
                <a:gd name="T36" fmla="*/ 355 w 489"/>
                <a:gd name="T37" fmla="*/ 164 h 242"/>
                <a:gd name="T38" fmla="*/ 354 w 489"/>
                <a:gd name="T39" fmla="*/ 145 h 242"/>
                <a:gd name="T40" fmla="*/ 323 w 489"/>
                <a:gd name="T41" fmla="*/ 138 h 242"/>
                <a:gd name="T42" fmla="*/ 306 w 489"/>
                <a:gd name="T43" fmla="*/ 131 h 242"/>
                <a:gd name="T44" fmla="*/ 282 w 489"/>
                <a:gd name="T45" fmla="*/ 122 h 242"/>
                <a:gd name="T46" fmla="*/ 260 w 489"/>
                <a:gd name="T47" fmla="*/ 141 h 242"/>
                <a:gd name="T48" fmla="*/ 245 w 489"/>
                <a:gd name="T49" fmla="*/ 160 h 242"/>
                <a:gd name="T50" fmla="*/ 217 w 489"/>
                <a:gd name="T51" fmla="*/ 129 h 242"/>
                <a:gd name="T52" fmla="*/ 163 w 489"/>
                <a:gd name="T53" fmla="*/ 118 h 242"/>
                <a:gd name="T54" fmla="*/ 132 w 489"/>
                <a:gd name="T55" fmla="*/ 165 h 242"/>
                <a:gd name="T56" fmla="*/ 132 w 489"/>
                <a:gd name="T57" fmla="*/ 184 h 242"/>
                <a:gd name="T58" fmla="*/ 96 w 489"/>
                <a:gd name="T59" fmla="*/ 187 h 242"/>
                <a:gd name="T60" fmla="*/ 97 w 489"/>
                <a:gd name="T61" fmla="*/ 214 h 242"/>
                <a:gd name="T62" fmla="*/ 57 w 489"/>
                <a:gd name="T63" fmla="*/ 221 h 242"/>
                <a:gd name="T64" fmla="*/ 47 w 489"/>
                <a:gd name="T65" fmla="*/ 242 h 242"/>
                <a:gd name="T66" fmla="*/ 39 w 489"/>
                <a:gd name="T67" fmla="*/ 233 h 242"/>
                <a:gd name="T68" fmla="*/ 0 w 489"/>
                <a:gd name="T69" fmla="*/ 234 h 242"/>
                <a:gd name="T70" fmla="*/ 5 w 489"/>
                <a:gd name="T71" fmla="*/ 206 h 242"/>
                <a:gd name="T72" fmla="*/ 16 w 489"/>
                <a:gd name="T73" fmla="*/ 181 h 242"/>
                <a:gd name="T74" fmla="*/ 5 w 489"/>
                <a:gd name="T75" fmla="*/ 174 h 242"/>
                <a:gd name="T76" fmla="*/ 55 w 489"/>
                <a:gd name="T77" fmla="*/ 119 h 242"/>
                <a:gd name="T78" fmla="*/ 67 w 489"/>
                <a:gd name="T79" fmla="*/ 6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242">
                  <a:moveTo>
                    <a:pt x="67" y="64"/>
                  </a:moveTo>
                  <a:lnTo>
                    <a:pt x="93" y="69"/>
                  </a:lnTo>
                  <a:lnTo>
                    <a:pt x="101" y="66"/>
                  </a:lnTo>
                  <a:lnTo>
                    <a:pt x="110" y="51"/>
                  </a:lnTo>
                  <a:lnTo>
                    <a:pt x="127" y="41"/>
                  </a:lnTo>
                  <a:lnTo>
                    <a:pt x="159" y="36"/>
                  </a:lnTo>
                  <a:lnTo>
                    <a:pt x="185" y="46"/>
                  </a:lnTo>
                  <a:lnTo>
                    <a:pt x="218" y="49"/>
                  </a:lnTo>
                  <a:lnTo>
                    <a:pt x="279" y="44"/>
                  </a:lnTo>
                  <a:lnTo>
                    <a:pt x="290" y="37"/>
                  </a:lnTo>
                  <a:lnTo>
                    <a:pt x="316" y="41"/>
                  </a:lnTo>
                  <a:lnTo>
                    <a:pt x="349" y="37"/>
                  </a:lnTo>
                  <a:lnTo>
                    <a:pt x="400" y="24"/>
                  </a:lnTo>
                  <a:lnTo>
                    <a:pt x="410" y="10"/>
                  </a:lnTo>
                  <a:lnTo>
                    <a:pt x="423" y="10"/>
                  </a:lnTo>
                  <a:lnTo>
                    <a:pt x="426" y="2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49" y="10"/>
                  </a:lnTo>
                  <a:lnTo>
                    <a:pt x="456" y="23"/>
                  </a:lnTo>
                  <a:lnTo>
                    <a:pt x="453" y="41"/>
                  </a:lnTo>
                  <a:lnTo>
                    <a:pt x="462" y="74"/>
                  </a:lnTo>
                  <a:lnTo>
                    <a:pt x="476" y="82"/>
                  </a:lnTo>
                  <a:lnTo>
                    <a:pt x="473" y="100"/>
                  </a:lnTo>
                  <a:lnTo>
                    <a:pt x="488" y="118"/>
                  </a:lnTo>
                  <a:lnTo>
                    <a:pt x="485" y="126"/>
                  </a:lnTo>
                  <a:lnTo>
                    <a:pt x="489" y="147"/>
                  </a:lnTo>
                  <a:lnTo>
                    <a:pt x="459" y="167"/>
                  </a:lnTo>
                  <a:lnTo>
                    <a:pt x="449" y="162"/>
                  </a:lnTo>
                  <a:lnTo>
                    <a:pt x="449" y="162"/>
                  </a:lnTo>
                  <a:lnTo>
                    <a:pt x="443" y="158"/>
                  </a:lnTo>
                  <a:lnTo>
                    <a:pt x="418" y="180"/>
                  </a:lnTo>
                  <a:lnTo>
                    <a:pt x="405" y="181"/>
                  </a:lnTo>
                  <a:lnTo>
                    <a:pt x="397" y="177"/>
                  </a:lnTo>
                  <a:lnTo>
                    <a:pt x="369" y="194"/>
                  </a:lnTo>
                  <a:lnTo>
                    <a:pt x="361" y="183"/>
                  </a:lnTo>
                  <a:lnTo>
                    <a:pt x="364" y="170"/>
                  </a:lnTo>
                  <a:lnTo>
                    <a:pt x="355" y="164"/>
                  </a:lnTo>
                  <a:lnTo>
                    <a:pt x="358" y="152"/>
                  </a:lnTo>
                  <a:lnTo>
                    <a:pt x="354" y="145"/>
                  </a:lnTo>
                  <a:lnTo>
                    <a:pt x="341" y="135"/>
                  </a:lnTo>
                  <a:lnTo>
                    <a:pt x="323" y="138"/>
                  </a:lnTo>
                  <a:lnTo>
                    <a:pt x="310" y="134"/>
                  </a:lnTo>
                  <a:lnTo>
                    <a:pt x="306" y="131"/>
                  </a:lnTo>
                  <a:lnTo>
                    <a:pt x="309" y="115"/>
                  </a:lnTo>
                  <a:lnTo>
                    <a:pt x="282" y="122"/>
                  </a:lnTo>
                  <a:lnTo>
                    <a:pt x="282" y="131"/>
                  </a:lnTo>
                  <a:lnTo>
                    <a:pt x="260" y="141"/>
                  </a:lnTo>
                  <a:lnTo>
                    <a:pt x="257" y="149"/>
                  </a:lnTo>
                  <a:lnTo>
                    <a:pt x="245" y="160"/>
                  </a:lnTo>
                  <a:lnTo>
                    <a:pt x="235" y="142"/>
                  </a:lnTo>
                  <a:lnTo>
                    <a:pt x="217" y="129"/>
                  </a:lnTo>
                  <a:lnTo>
                    <a:pt x="194" y="129"/>
                  </a:lnTo>
                  <a:lnTo>
                    <a:pt x="163" y="118"/>
                  </a:lnTo>
                  <a:lnTo>
                    <a:pt x="149" y="161"/>
                  </a:lnTo>
                  <a:lnTo>
                    <a:pt x="132" y="165"/>
                  </a:lnTo>
                  <a:lnTo>
                    <a:pt x="136" y="174"/>
                  </a:lnTo>
                  <a:lnTo>
                    <a:pt x="132" y="184"/>
                  </a:lnTo>
                  <a:lnTo>
                    <a:pt x="110" y="193"/>
                  </a:lnTo>
                  <a:lnTo>
                    <a:pt x="96" y="187"/>
                  </a:lnTo>
                  <a:lnTo>
                    <a:pt x="91" y="193"/>
                  </a:lnTo>
                  <a:lnTo>
                    <a:pt x="97" y="214"/>
                  </a:lnTo>
                  <a:lnTo>
                    <a:pt x="64" y="226"/>
                  </a:lnTo>
                  <a:lnTo>
                    <a:pt x="57" y="221"/>
                  </a:lnTo>
                  <a:lnTo>
                    <a:pt x="52" y="237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9" y="233"/>
                  </a:lnTo>
                  <a:lnTo>
                    <a:pt x="0" y="239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5" y="206"/>
                  </a:lnTo>
                  <a:lnTo>
                    <a:pt x="21" y="194"/>
                  </a:lnTo>
                  <a:lnTo>
                    <a:pt x="16" y="181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61" y="148"/>
                  </a:lnTo>
                  <a:lnTo>
                    <a:pt x="55" y="119"/>
                  </a:lnTo>
                  <a:lnTo>
                    <a:pt x="62" y="108"/>
                  </a:lnTo>
                  <a:lnTo>
                    <a:pt x="67" y="6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14195743" y="3784312"/>
              <a:ext cx="184150" cy="165100"/>
            </a:xfrm>
            <a:custGeom>
              <a:avLst/>
              <a:gdLst>
                <a:gd name="T0" fmla="*/ 143 w 349"/>
                <a:gd name="T1" fmla="*/ 99 h 313"/>
                <a:gd name="T2" fmla="*/ 196 w 349"/>
                <a:gd name="T3" fmla="*/ 97 h 313"/>
                <a:gd name="T4" fmla="*/ 224 w 349"/>
                <a:gd name="T5" fmla="*/ 58 h 313"/>
                <a:gd name="T6" fmla="*/ 229 w 349"/>
                <a:gd name="T7" fmla="*/ 23 h 313"/>
                <a:gd name="T8" fmla="*/ 303 w 349"/>
                <a:gd name="T9" fmla="*/ 0 h 313"/>
                <a:gd name="T10" fmla="*/ 316 w 349"/>
                <a:gd name="T11" fmla="*/ 14 h 313"/>
                <a:gd name="T12" fmla="*/ 332 w 349"/>
                <a:gd name="T13" fmla="*/ 40 h 313"/>
                <a:gd name="T14" fmla="*/ 339 w 349"/>
                <a:gd name="T15" fmla="*/ 65 h 313"/>
                <a:gd name="T16" fmla="*/ 349 w 349"/>
                <a:gd name="T17" fmla="*/ 95 h 313"/>
                <a:gd name="T18" fmla="*/ 324 w 349"/>
                <a:gd name="T19" fmla="*/ 183 h 313"/>
                <a:gd name="T20" fmla="*/ 326 w 349"/>
                <a:gd name="T21" fmla="*/ 197 h 313"/>
                <a:gd name="T22" fmla="*/ 317 w 349"/>
                <a:gd name="T23" fmla="*/ 209 h 313"/>
                <a:gd name="T24" fmla="*/ 310 w 349"/>
                <a:gd name="T25" fmla="*/ 232 h 313"/>
                <a:gd name="T26" fmla="*/ 287 w 349"/>
                <a:gd name="T27" fmla="*/ 262 h 313"/>
                <a:gd name="T28" fmla="*/ 270 w 349"/>
                <a:gd name="T29" fmla="*/ 261 h 313"/>
                <a:gd name="T30" fmla="*/ 242 w 349"/>
                <a:gd name="T31" fmla="*/ 252 h 313"/>
                <a:gd name="T32" fmla="*/ 216 w 349"/>
                <a:gd name="T33" fmla="*/ 232 h 313"/>
                <a:gd name="T34" fmla="*/ 188 w 349"/>
                <a:gd name="T35" fmla="*/ 245 h 313"/>
                <a:gd name="T36" fmla="*/ 177 w 349"/>
                <a:gd name="T37" fmla="*/ 229 h 313"/>
                <a:gd name="T38" fmla="*/ 146 w 349"/>
                <a:gd name="T39" fmla="*/ 233 h 313"/>
                <a:gd name="T40" fmla="*/ 98 w 349"/>
                <a:gd name="T41" fmla="*/ 270 h 313"/>
                <a:gd name="T42" fmla="*/ 69 w 349"/>
                <a:gd name="T43" fmla="*/ 313 h 313"/>
                <a:gd name="T44" fmla="*/ 68 w 349"/>
                <a:gd name="T45" fmla="*/ 298 h 313"/>
                <a:gd name="T46" fmla="*/ 45 w 349"/>
                <a:gd name="T47" fmla="*/ 275 h 313"/>
                <a:gd name="T48" fmla="*/ 35 w 349"/>
                <a:gd name="T49" fmla="*/ 271 h 313"/>
                <a:gd name="T50" fmla="*/ 15 w 349"/>
                <a:gd name="T51" fmla="*/ 300 h 313"/>
                <a:gd name="T52" fmla="*/ 5 w 349"/>
                <a:gd name="T53" fmla="*/ 301 h 313"/>
                <a:gd name="T54" fmla="*/ 7 w 349"/>
                <a:gd name="T55" fmla="*/ 278 h 313"/>
                <a:gd name="T56" fmla="*/ 13 w 349"/>
                <a:gd name="T57" fmla="*/ 190 h 313"/>
                <a:gd name="T58" fmla="*/ 2 w 349"/>
                <a:gd name="T59" fmla="*/ 160 h 313"/>
                <a:gd name="T60" fmla="*/ 12 w 349"/>
                <a:gd name="T61" fmla="*/ 130 h 313"/>
                <a:gd name="T62" fmla="*/ 23 w 349"/>
                <a:gd name="T63" fmla="*/ 99 h 313"/>
                <a:gd name="T64" fmla="*/ 59 w 349"/>
                <a:gd name="T65" fmla="*/ 13 h 313"/>
                <a:gd name="T66" fmla="*/ 95 w 349"/>
                <a:gd name="T67" fmla="*/ 10 h 313"/>
                <a:gd name="T68" fmla="*/ 72 w 349"/>
                <a:gd name="T69" fmla="*/ 50 h 313"/>
                <a:gd name="T70" fmla="*/ 110 w 349"/>
                <a:gd name="T71" fmla="*/ 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9" h="313">
                  <a:moveTo>
                    <a:pt x="120" y="86"/>
                  </a:moveTo>
                  <a:lnTo>
                    <a:pt x="143" y="99"/>
                  </a:lnTo>
                  <a:lnTo>
                    <a:pt x="160" y="95"/>
                  </a:lnTo>
                  <a:lnTo>
                    <a:pt x="196" y="97"/>
                  </a:lnTo>
                  <a:lnTo>
                    <a:pt x="216" y="76"/>
                  </a:lnTo>
                  <a:lnTo>
                    <a:pt x="224" y="58"/>
                  </a:lnTo>
                  <a:lnTo>
                    <a:pt x="222" y="36"/>
                  </a:lnTo>
                  <a:lnTo>
                    <a:pt x="229" y="23"/>
                  </a:lnTo>
                  <a:lnTo>
                    <a:pt x="254" y="12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16" y="14"/>
                  </a:lnTo>
                  <a:lnTo>
                    <a:pt x="330" y="19"/>
                  </a:lnTo>
                  <a:lnTo>
                    <a:pt x="332" y="40"/>
                  </a:lnTo>
                  <a:lnTo>
                    <a:pt x="339" y="52"/>
                  </a:lnTo>
                  <a:lnTo>
                    <a:pt x="339" y="65"/>
                  </a:lnTo>
                  <a:lnTo>
                    <a:pt x="349" y="95"/>
                  </a:lnTo>
                  <a:lnTo>
                    <a:pt x="349" y="95"/>
                  </a:lnTo>
                  <a:lnTo>
                    <a:pt x="346" y="172"/>
                  </a:lnTo>
                  <a:lnTo>
                    <a:pt x="324" y="183"/>
                  </a:lnTo>
                  <a:lnTo>
                    <a:pt x="322" y="197"/>
                  </a:lnTo>
                  <a:lnTo>
                    <a:pt x="326" y="197"/>
                  </a:lnTo>
                  <a:lnTo>
                    <a:pt x="329" y="206"/>
                  </a:lnTo>
                  <a:lnTo>
                    <a:pt x="317" y="209"/>
                  </a:lnTo>
                  <a:lnTo>
                    <a:pt x="310" y="218"/>
                  </a:lnTo>
                  <a:lnTo>
                    <a:pt x="310" y="232"/>
                  </a:lnTo>
                  <a:lnTo>
                    <a:pt x="303" y="246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70" y="261"/>
                  </a:lnTo>
                  <a:lnTo>
                    <a:pt x="255" y="246"/>
                  </a:lnTo>
                  <a:lnTo>
                    <a:pt x="242" y="252"/>
                  </a:lnTo>
                  <a:lnTo>
                    <a:pt x="222" y="245"/>
                  </a:lnTo>
                  <a:lnTo>
                    <a:pt x="216" y="232"/>
                  </a:lnTo>
                  <a:lnTo>
                    <a:pt x="192" y="246"/>
                  </a:lnTo>
                  <a:lnTo>
                    <a:pt x="188" y="245"/>
                  </a:lnTo>
                  <a:lnTo>
                    <a:pt x="188" y="229"/>
                  </a:lnTo>
                  <a:lnTo>
                    <a:pt x="177" y="229"/>
                  </a:lnTo>
                  <a:lnTo>
                    <a:pt x="150" y="241"/>
                  </a:lnTo>
                  <a:lnTo>
                    <a:pt x="146" y="233"/>
                  </a:lnTo>
                  <a:lnTo>
                    <a:pt x="136" y="233"/>
                  </a:lnTo>
                  <a:lnTo>
                    <a:pt x="98" y="270"/>
                  </a:lnTo>
                  <a:lnTo>
                    <a:pt x="94" y="291"/>
                  </a:lnTo>
                  <a:lnTo>
                    <a:pt x="69" y="313"/>
                  </a:lnTo>
                  <a:lnTo>
                    <a:pt x="64" y="311"/>
                  </a:lnTo>
                  <a:lnTo>
                    <a:pt x="68" y="298"/>
                  </a:lnTo>
                  <a:lnTo>
                    <a:pt x="62" y="284"/>
                  </a:lnTo>
                  <a:lnTo>
                    <a:pt x="45" y="275"/>
                  </a:lnTo>
                  <a:lnTo>
                    <a:pt x="39" y="281"/>
                  </a:lnTo>
                  <a:lnTo>
                    <a:pt x="35" y="271"/>
                  </a:lnTo>
                  <a:lnTo>
                    <a:pt x="20" y="281"/>
                  </a:lnTo>
                  <a:lnTo>
                    <a:pt x="15" y="300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2" y="285"/>
                  </a:lnTo>
                  <a:lnTo>
                    <a:pt x="7" y="278"/>
                  </a:lnTo>
                  <a:lnTo>
                    <a:pt x="0" y="244"/>
                  </a:lnTo>
                  <a:lnTo>
                    <a:pt x="13" y="190"/>
                  </a:lnTo>
                  <a:lnTo>
                    <a:pt x="5" y="180"/>
                  </a:lnTo>
                  <a:lnTo>
                    <a:pt x="2" y="160"/>
                  </a:lnTo>
                  <a:lnTo>
                    <a:pt x="16" y="137"/>
                  </a:lnTo>
                  <a:lnTo>
                    <a:pt x="12" y="130"/>
                  </a:lnTo>
                  <a:lnTo>
                    <a:pt x="15" y="112"/>
                  </a:lnTo>
                  <a:lnTo>
                    <a:pt x="23" y="99"/>
                  </a:lnTo>
                  <a:lnTo>
                    <a:pt x="35" y="37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72" y="50"/>
                  </a:lnTo>
                  <a:lnTo>
                    <a:pt x="97" y="79"/>
                  </a:lnTo>
                  <a:lnTo>
                    <a:pt x="110" y="88"/>
                  </a:lnTo>
                  <a:lnTo>
                    <a:pt x="120" y="8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13871893" y="4382799"/>
              <a:ext cx="177800" cy="212725"/>
            </a:xfrm>
            <a:custGeom>
              <a:avLst/>
              <a:gdLst>
                <a:gd name="T0" fmla="*/ 262 w 337"/>
                <a:gd name="T1" fmla="*/ 376 h 402"/>
                <a:gd name="T2" fmla="*/ 258 w 337"/>
                <a:gd name="T3" fmla="*/ 401 h 402"/>
                <a:gd name="T4" fmla="*/ 245 w 337"/>
                <a:gd name="T5" fmla="*/ 397 h 402"/>
                <a:gd name="T6" fmla="*/ 236 w 337"/>
                <a:gd name="T7" fmla="*/ 385 h 402"/>
                <a:gd name="T8" fmla="*/ 161 w 337"/>
                <a:gd name="T9" fmla="*/ 365 h 402"/>
                <a:gd name="T10" fmla="*/ 116 w 337"/>
                <a:gd name="T11" fmla="*/ 329 h 402"/>
                <a:gd name="T12" fmla="*/ 96 w 337"/>
                <a:gd name="T13" fmla="*/ 304 h 402"/>
                <a:gd name="T14" fmla="*/ 119 w 337"/>
                <a:gd name="T15" fmla="*/ 284 h 402"/>
                <a:gd name="T16" fmla="*/ 46 w 337"/>
                <a:gd name="T17" fmla="*/ 241 h 402"/>
                <a:gd name="T18" fmla="*/ 20 w 337"/>
                <a:gd name="T19" fmla="*/ 208 h 402"/>
                <a:gd name="T20" fmla="*/ 3 w 337"/>
                <a:gd name="T21" fmla="*/ 172 h 402"/>
                <a:gd name="T22" fmla="*/ 40 w 337"/>
                <a:gd name="T23" fmla="*/ 149 h 402"/>
                <a:gd name="T24" fmla="*/ 7 w 337"/>
                <a:gd name="T25" fmla="*/ 131 h 402"/>
                <a:gd name="T26" fmla="*/ 23 w 337"/>
                <a:gd name="T27" fmla="*/ 104 h 402"/>
                <a:gd name="T28" fmla="*/ 44 w 337"/>
                <a:gd name="T29" fmla="*/ 100 h 402"/>
                <a:gd name="T30" fmla="*/ 29 w 337"/>
                <a:gd name="T31" fmla="*/ 82 h 402"/>
                <a:gd name="T32" fmla="*/ 3 w 337"/>
                <a:gd name="T33" fmla="*/ 41 h 402"/>
                <a:gd name="T34" fmla="*/ 11 w 337"/>
                <a:gd name="T35" fmla="*/ 29 h 402"/>
                <a:gd name="T36" fmla="*/ 17 w 337"/>
                <a:gd name="T37" fmla="*/ 31 h 402"/>
                <a:gd name="T38" fmla="*/ 27 w 337"/>
                <a:gd name="T39" fmla="*/ 48 h 402"/>
                <a:gd name="T40" fmla="*/ 67 w 337"/>
                <a:gd name="T41" fmla="*/ 31 h 402"/>
                <a:gd name="T42" fmla="*/ 134 w 337"/>
                <a:gd name="T43" fmla="*/ 15 h 402"/>
                <a:gd name="T44" fmla="*/ 184 w 337"/>
                <a:gd name="T45" fmla="*/ 3 h 402"/>
                <a:gd name="T46" fmla="*/ 209 w 337"/>
                <a:gd name="T47" fmla="*/ 0 h 402"/>
                <a:gd name="T48" fmla="*/ 219 w 337"/>
                <a:gd name="T49" fmla="*/ 44 h 402"/>
                <a:gd name="T50" fmla="*/ 239 w 337"/>
                <a:gd name="T51" fmla="*/ 64 h 402"/>
                <a:gd name="T52" fmla="*/ 217 w 337"/>
                <a:gd name="T53" fmla="*/ 68 h 402"/>
                <a:gd name="T54" fmla="*/ 207 w 337"/>
                <a:gd name="T55" fmla="*/ 87 h 402"/>
                <a:gd name="T56" fmla="*/ 174 w 337"/>
                <a:gd name="T57" fmla="*/ 123 h 402"/>
                <a:gd name="T58" fmla="*/ 191 w 337"/>
                <a:gd name="T59" fmla="*/ 150 h 402"/>
                <a:gd name="T60" fmla="*/ 201 w 337"/>
                <a:gd name="T61" fmla="*/ 163 h 402"/>
                <a:gd name="T62" fmla="*/ 193 w 337"/>
                <a:gd name="T63" fmla="*/ 205 h 402"/>
                <a:gd name="T64" fmla="*/ 204 w 337"/>
                <a:gd name="T65" fmla="*/ 218 h 402"/>
                <a:gd name="T66" fmla="*/ 236 w 337"/>
                <a:gd name="T67" fmla="*/ 205 h 402"/>
                <a:gd name="T68" fmla="*/ 285 w 337"/>
                <a:gd name="T69" fmla="*/ 206 h 402"/>
                <a:gd name="T70" fmla="*/ 284 w 337"/>
                <a:gd name="T71" fmla="*/ 241 h 402"/>
                <a:gd name="T72" fmla="*/ 337 w 337"/>
                <a:gd name="T73" fmla="*/ 281 h 402"/>
                <a:gd name="T74" fmla="*/ 331 w 337"/>
                <a:gd name="T75" fmla="*/ 290 h 402"/>
                <a:gd name="T76" fmla="*/ 311 w 337"/>
                <a:gd name="T77" fmla="*/ 314 h 402"/>
                <a:gd name="T78" fmla="*/ 320 w 337"/>
                <a:gd name="T79" fmla="*/ 335 h 402"/>
                <a:gd name="T80" fmla="*/ 282 w 337"/>
                <a:gd name="T81" fmla="*/ 36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402">
                  <a:moveTo>
                    <a:pt x="272" y="369"/>
                  </a:moveTo>
                  <a:lnTo>
                    <a:pt x="262" y="376"/>
                  </a:lnTo>
                  <a:lnTo>
                    <a:pt x="256" y="388"/>
                  </a:lnTo>
                  <a:lnTo>
                    <a:pt x="258" y="401"/>
                  </a:lnTo>
                  <a:lnTo>
                    <a:pt x="249" y="402"/>
                  </a:lnTo>
                  <a:lnTo>
                    <a:pt x="245" y="397"/>
                  </a:lnTo>
                  <a:lnTo>
                    <a:pt x="250" y="384"/>
                  </a:lnTo>
                  <a:lnTo>
                    <a:pt x="236" y="385"/>
                  </a:lnTo>
                  <a:lnTo>
                    <a:pt x="203" y="372"/>
                  </a:lnTo>
                  <a:lnTo>
                    <a:pt x="161" y="365"/>
                  </a:lnTo>
                  <a:lnTo>
                    <a:pt x="124" y="343"/>
                  </a:lnTo>
                  <a:lnTo>
                    <a:pt x="116" y="329"/>
                  </a:lnTo>
                  <a:lnTo>
                    <a:pt x="119" y="316"/>
                  </a:lnTo>
                  <a:lnTo>
                    <a:pt x="96" y="304"/>
                  </a:lnTo>
                  <a:lnTo>
                    <a:pt x="114" y="294"/>
                  </a:lnTo>
                  <a:lnTo>
                    <a:pt x="119" y="284"/>
                  </a:lnTo>
                  <a:lnTo>
                    <a:pt x="93" y="263"/>
                  </a:lnTo>
                  <a:lnTo>
                    <a:pt x="46" y="241"/>
                  </a:lnTo>
                  <a:lnTo>
                    <a:pt x="33" y="215"/>
                  </a:lnTo>
                  <a:lnTo>
                    <a:pt x="20" y="208"/>
                  </a:lnTo>
                  <a:lnTo>
                    <a:pt x="0" y="214"/>
                  </a:lnTo>
                  <a:lnTo>
                    <a:pt x="3" y="172"/>
                  </a:lnTo>
                  <a:lnTo>
                    <a:pt x="31" y="160"/>
                  </a:lnTo>
                  <a:lnTo>
                    <a:pt x="40" y="149"/>
                  </a:lnTo>
                  <a:lnTo>
                    <a:pt x="27" y="136"/>
                  </a:lnTo>
                  <a:lnTo>
                    <a:pt x="7" y="131"/>
                  </a:lnTo>
                  <a:lnTo>
                    <a:pt x="18" y="120"/>
                  </a:lnTo>
                  <a:lnTo>
                    <a:pt x="23" y="104"/>
                  </a:lnTo>
                  <a:lnTo>
                    <a:pt x="39" y="106"/>
                  </a:lnTo>
                  <a:lnTo>
                    <a:pt x="44" y="100"/>
                  </a:lnTo>
                  <a:lnTo>
                    <a:pt x="42" y="85"/>
                  </a:lnTo>
                  <a:lnTo>
                    <a:pt x="29" y="82"/>
                  </a:lnTo>
                  <a:lnTo>
                    <a:pt x="21" y="61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7" y="31"/>
                  </a:lnTo>
                  <a:lnTo>
                    <a:pt x="18" y="46"/>
                  </a:lnTo>
                  <a:lnTo>
                    <a:pt x="27" y="48"/>
                  </a:lnTo>
                  <a:lnTo>
                    <a:pt x="46" y="45"/>
                  </a:lnTo>
                  <a:lnTo>
                    <a:pt x="67" y="31"/>
                  </a:lnTo>
                  <a:lnTo>
                    <a:pt x="96" y="29"/>
                  </a:lnTo>
                  <a:lnTo>
                    <a:pt x="134" y="15"/>
                  </a:lnTo>
                  <a:lnTo>
                    <a:pt x="163" y="18"/>
                  </a:lnTo>
                  <a:lnTo>
                    <a:pt x="184" y="3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6" y="12"/>
                  </a:lnTo>
                  <a:lnTo>
                    <a:pt x="219" y="44"/>
                  </a:lnTo>
                  <a:lnTo>
                    <a:pt x="235" y="52"/>
                  </a:lnTo>
                  <a:lnTo>
                    <a:pt x="239" y="64"/>
                  </a:lnTo>
                  <a:lnTo>
                    <a:pt x="232" y="75"/>
                  </a:lnTo>
                  <a:lnTo>
                    <a:pt x="217" y="68"/>
                  </a:lnTo>
                  <a:lnTo>
                    <a:pt x="207" y="74"/>
                  </a:lnTo>
                  <a:lnTo>
                    <a:pt x="207" y="87"/>
                  </a:lnTo>
                  <a:lnTo>
                    <a:pt x="200" y="97"/>
                  </a:lnTo>
                  <a:lnTo>
                    <a:pt x="174" y="123"/>
                  </a:lnTo>
                  <a:lnTo>
                    <a:pt x="171" y="133"/>
                  </a:lnTo>
                  <a:lnTo>
                    <a:pt x="191" y="150"/>
                  </a:lnTo>
                  <a:lnTo>
                    <a:pt x="191" y="159"/>
                  </a:lnTo>
                  <a:lnTo>
                    <a:pt x="201" y="163"/>
                  </a:lnTo>
                  <a:lnTo>
                    <a:pt x="206" y="172"/>
                  </a:lnTo>
                  <a:lnTo>
                    <a:pt x="193" y="205"/>
                  </a:lnTo>
                  <a:lnTo>
                    <a:pt x="200" y="208"/>
                  </a:lnTo>
                  <a:lnTo>
                    <a:pt x="204" y="218"/>
                  </a:lnTo>
                  <a:lnTo>
                    <a:pt x="225" y="205"/>
                  </a:lnTo>
                  <a:lnTo>
                    <a:pt x="236" y="205"/>
                  </a:lnTo>
                  <a:lnTo>
                    <a:pt x="249" y="214"/>
                  </a:lnTo>
                  <a:lnTo>
                    <a:pt x="285" y="206"/>
                  </a:lnTo>
                  <a:lnTo>
                    <a:pt x="285" y="206"/>
                  </a:lnTo>
                  <a:lnTo>
                    <a:pt x="284" y="241"/>
                  </a:lnTo>
                  <a:lnTo>
                    <a:pt x="314" y="277"/>
                  </a:lnTo>
                  <a:lnTo>
                    <a:pt x="337" y="281"/>
                  </a:lnTo>
                  <a:lnTo>
                    <a:pt x="337" y="281"/>
                  </a:lnTo>
                  <a:lnTo>
                    <a:pt x="331" y="290"/>
                  </a:lnTo>
                  <a:lnTo>
                    <a:pt x="328" y="310"/>
                  </a:lnTo>
                  <a:lnTo>
                    <a:pt x="311" y="314"/>
                  </a:lnTo>
                  <a:lnTo>
                    <a:pt x="307" y="330"/>
                  </a:lnTo>
                  <a:lnTo>
                    <a:pt x="320" y="335"/>
                  </a:lnTo>
                  <a:lnTo>
                    <a:pt x="320" y="342"/>
                  </a:lnTo>
                  <a:lnTo>
                    <a:pt x="282" y="368"/>
                  </a:lnTo>
                  <a:lnTo>
                    <a:pt x="272" y="36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13082905" y="4316124"/>
              <a:ext cx="303213" cy="190500"/>
            </a:xfrm>
            <a:custGeom>
              <a:avLst/>
              <a:gdLst>
                <a:gd name="T0" fmla="*/ 220 w 572"/>
                <a:gd name="T1" fmla="*/ 272 h 360"/>
                <a:gd name="T2" fmla="*/ 200 w 572"/>
                <a:gd name="T3" fmla="*/ 294 h 360"/>
                <a:gd name="T4" fmla="*/ 197 w 572"/>
                <a:gd name="T5" fmla="*/ 279 h 360"/>
                <a:gd name="T6" fmla="*/ 175 w 572"/>
                <a:gd name="T7" fmla="*/ 304 h 360"/>
                <a:gd name="T8" fmla="*/ 105 w 572"/>
                <a:gd name="T9" fmla="*/ 308 h 360"/>
                <a:gd name="T10" fmla="*/ 66 w 572"/>
                <a:gd name="T11" fmla="*/ 270 h 360"/>
                <a:gd name="T12" fmla="*/ 47 w 572"/>
                <a:gd name="T13" fmla="*/ 294 h 360"/>
                <a:gd name="T14" fmla="*/ 11 w 572"/>
                <a:gd name="T15" fmla="*/ 315 h 360"/>
                <a:gd name="T16" fmla="*/ 18 w 572"/>
                <a:gd name="T17" fmla="*/ 269 h 360"/>
                <a:gd name="T18" fmla="*/ 2 w 572"/>
                <a:gd name="T19" fmla="*/ 230 h 360"/>
                <a:gd name="T20" fmla="*/ 26 w 572"/>
                <a:gd name="T21" fmla="*/ 208 h 360"/>
                <a:gd name="T22" fmla="*/ 2 w 572"/>
                <a:gd name="T23" fmla="*/ 165 h 360"/>
                <a:gd name="T24" fmla="*/ 14 w 572"/>
                <a:gd name="T25" fmla="*/ 138 h 360"/>
                <a:gd name="T26" fmla="*/ 56 w 572"/>
                <a:gd name="T27" fmla="*/ 122 h 360"/>
                <a:gd name="T28" fmla="*/ 40 w 572"/>
                <a:gd name="T29" fmla="*/ 100 h 360"/>
                <a:gd name="T30" fmla="*/ 76 w 572"/>
                <a:gd name="T31" fmla="*/ 108 h 360"/>
                <a:gd name="T32" fmla="*/ 105 w 572"/>
                <a:gd name="T33" fmla="*/ 129 h 360"/>
                <a:gd name="T34" fmla="*/ 168 w 572"/>
                <a:gd name="T35" fmla="*/ 110 h 360"/>
                <a:gd name="T36" fmla="*/ 213 w 572"/>
                <a:gd name="T37" fmla="*/ 80 h 360"/>
                <a:gd name="T38" fmla="*/ 214 w 572"/>
                <a:gd name="T39" fmla="*/ 59 h 360"/>
                <a:gd name="T40" fmla="*/ 240 w 572"/>
                <a:gd name="T41" fmla="*/ 49 h 360"/>
                <a:gd name="T42" fmla="*/ 246 w 572"/>
                <a:gd name="T43" fmla="*/ 25 h 360"/>
                <a:gd name="T44" fmla="*/ 262 w 572"/>
                <a:gd name="T45" fmla="*/ 7 h 360"/>
                <a:gd name="T46" fmla="*/ 283 w 572"/>
                <a:gd name="T47" fmla="*/ 8 h 360"/>
                <a:gd name="T48" fmla="*/ 292 w 572"/>
                <a:gd name="T49" fmla="*/ 0 h 360"/>
                <a:gd name="T50" fmla="*/ 299 w 572"/>
                <a:gd name="T51" fmla="*/ 49 h 360"/>
                <a:gd name="T52" fmla="*/ 286 w 572"/>
                <a:gd name="T53" fmla="*/ 74 h 360"/>
                <a:gd name="T54" fmla="*/ 331 w 572"/>
                <a:gd name="T55" fmla="*/ 103 h 360"/>
                <a:gd name="T56" fmla="*/ 325 w 572"/>
                <a:gd name="T57" fmla="*/ 145 h 360"/>
                <a:gd name="T58" fmla="*/ 360 w 572"/>
                <a:gd name="T59" fmla="*/ 159 h 360"/>
                <a:gd name="T60" fmla="*/ 389 w 572"/>
                <a:gd name="T61" fmla="*/ 158 h 360"/>
                <a:gd name="T62" fmla="*/ 402 w 572"/>
                <a:gd name="T63" fmla="*/ 113 h 360"/>
                <a:gd name="T64" fmla="*/ 413 w 572"/>
                <a:gd name="T65" fmla="*/ 95 h 360"/>
                <a:gd name="T66" fmla="*/ 428 w 572"/>
                <a:gd name="T67" fmla="*/ 86 h 360"/>
                <a:gd name="T68" fmla="*/ 429 w 572"/>
                <a:gd name="T69" fmla="*/ 113 h 360"/>
                <a:gd name="T70" fmla="*/ 451 w 572"/>
                <a:gd name="T71" fmla="*/ 152 h 360"/>
                <a:gd name="T72" fmla="*/ 458 w 572"/>
                <a:gd name="T73" fmla="*/ 190 h 360"/>
                <a:gd name="T74" fmla="*/ 487 w 572"/>
                <a:gd name="T75" fmla="*/ 191 h 360"/>
                <a:gd name="T76" fmla="*/ 491 w 572"/>
                <a:gd name="T77" fmla="*/ 201 h 360"/>
                <a:gd name="T78" fmla="*/ 492 w 572"/>
                <a:gd name="T79" fmla="*/ 219 h 360"/>
                <a:gd name="T80" fmla="*/ 479 w 572"/>
                <a:gd name="T81" fmla="*/ 288 h 360"/>
                <a:gd name="T82" fmla="*/ 449 w 572"/>
                <a:gd name="T83" fmla="*/ 308 h 360"/>
                <a:gd name="T84" fmla="*/ 461 w 572"/>
                <a:gd name="T85" fmla="*/ 350 h 360"/>
                <a:gd name="T86" fmla="*/ 445 w 572"/>
                <a:gd name="T87" fmla="*/ 341 h 360"/>
                <a:gd name="T88" fmla="*/ 413 w 572"/>
                <a:gd name="T89" fmla="*/ 331 h 360"/>
                <a:gd name="T90" fmla="*/ 340 w 572"/>
                <a:gd name="T91" fmla="*/ 292 h 360"/>
                <a:gd name="T92" fmla="*/ 322 w 572"/>
                <a:gd name="T93" fmla="*/ 298 h 360"/>
                <a:gd name="T94" fmla="*/ 320 w 572"/>
                <a:gd name="T95" fmla="*/ 265 h 360"/>
                <a:gd name="T96" fmla="*/ 278 w 572"/>
                <a:gd name="T97" fmla="*/ 273 h 360"/>
                <a:gd name="T98" fmla="*/ 230 w 572"/>
                <a:gd name="T99" fmla="*/ 279 h 360"/>
                <a:gd name="T100" fmla="*/ 487 w 572"/>
                <a:gd name="T101" fmla="*/ 343 h 360"/>
                <a:gd name="T102" fmla="*/ 467 w 572"/>
                <a:gd name="T103" fmla="*/ 334 h 360"/>
                <a:gd name="T104" fmla="*/ 487 w 572"/>
                <a:gd name="T105" fmla="*/ 304 h 360"/>
                <a:gd name="T106" fmla="*/ 528 w 572"/>
                <a:gd name="T107" fmla="*/ 324 h 360"/>
                <a:gd name="T108" fmla="*/ 572 w 572"/>
                <a:gd name="T109" fmla="*/ 311 h 360"/>
                <a:gd name="T110" fmla="*/ 536 w 572"/>
                <a:gd name="T111" fmla="*/ 327 h 360"/>
                <a:gd name="T112" fmla="*/ 536 w 572"/>
                <a:gd name="T113" fmla="*/ 348 h 360"/>
                <a:gd name="T114" fmla="*/ 518 w 572"/>
                <a:gd name="T115" fmla="*/ 335 h 360"/>
                <a:gd name="T116" fmla="*/ 501 w 572"/>
                <a:gd name="T117" fmla="*/ 33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2" h="360">
                  <a:moveTo>
                    <a:pt x="230" y="279"/>
                  </a:moveTo>
                  <a:lnTo>
                    <a:pt x="220" y="272"/>
                  </a:lnTo>
                  <a:lnTo>
                    <a:pt x="213" y="288"/>
                  </a:lnTo>
                  <a:lnTo>
                    <a:pt x="200" y="294"/>
                  </a:lnTo>
                  <a:lnTo>
                    <a:pt x="194" y="291"/>
                  </a:lnTo>
                  <a:lnTo>
                    <a:pt x="197" y="279"/>
                  </a:lnTo>
                  <a:lnTo>
                    <a:pt x="190" y="278"/>
                  </a:lnTo>
                  <a:lnTo>
                    <a:pt x="175" y="304"/>
                  </a:lnTo>
                  <a:lnTo>
                    <a:pt x="145" y="322"/>
                  </a:lnTo>
                  <a:lnTo>
                    <a:pt x="105" y="308"/>
                  </a:lnTo>
                  <a:lnTo>
                    <a:pt x="106" y="294"/>
                  </a:lnTo>
                  <a:lnTo>
                    <a:pt x="66" y="270"/>
                  </a:lnTo>
                  <a:lnTo>
                    <a:pt x="53" y="278"/>
                  </a:lnTo>
                  <a:lnTo>
                    <a:pt x="47" y="294"/>
                  </a:lnTo>
                  <a:lnTo>
                    <a:pt x="14" y="325"/>
                  </a:lnTo>
                  <a:lnTo>
                    <a:pt x="11" y="315"/>
                  </a:lnTo>
                  <a:lnTo>
                    <a:pt x="20" y="299"/>
                  </a:lnTo>
                  <a:lnTo>
                    <a:pt x="18" y="269"/>
                  </a:lnTo>
                  <a:lnTo>
                    <a:pt x="0" y="242"/>
                  </a:lnTo>
                  <a:lnTo>
                    <a:pt x="2" y="230"/>
                  </a:lnTo>
                  <a:lnTo>
                    <a:pt x="15" y="229"/>
                  </a:lnTo>
                  <a:lnTo>
                    <a:pt x="26" y="208"/>
                  </a:lnTo>
                  <a:lnTo>
                    <a:pt x="21" y="187"/>
                  </a:lnTo>
                  <a:lnTo>
                    <a:pt x="2" y="165"/>
                  </a:lnTo>
                  <a:lnTo>
                    <a:pt x="7" y="162"/>
                  </a:lnTo>
                  <a:lnTo>
                    <a:pt x="14" y="138"/>
                  </a:lnTo>
                  <a:lnTo>
                    <a:pt x="62" y="131"/>
                  </a:lnTo>
                  <a:lnTo>
                    <a:pt x="56" y="122"/>
                  </a:lnTo>
                  <a:lnTo>
                    <a:pt x="34" y="115"/>
                  </a:lnTo>
                  <a:lnTo>
                    <a:pt x="40" y="100"/>
                  </a:lnTo>
                  <a:lnTo>
                    <a:pt x="56" y="113"/>
                  </a:lnTo>
                  <a:lnTo>
                    <a:pt x="76" y="108"/>
                  </a:lnTo>
                  <a:lnTo>
                    <a:pt x="85" y="110"/>
                  </a:lnTo>
                  <a:lnTo>
                    <a:pt x="105" y="129"/>
                  </a:lnTo>
                  <a:lnTo>
                    <a:pt x="158" y="125"/>
                  </a:lnTo>
                  <a:lnTo>
                    <a:pt x="168" y="110"/>
                  </a:lnTo>
                  <a:lnTo>
                    <a:pt x="187" y="110"/>
                  </a:lnTo>
                  <a:lnTo>
                    <a:pt x="213" y="80"/>
                  </a:lnTo>
                  <a:lnTo>
                    <a:pt x="209" y="69"/>
                  </a:lnTo>
                  <a:lnTo>
                    <a:pt x="214" y="59"/>
                  </a:lnTo>
                  <a:lnTo>
                    <a:pt x="227" y="61"/>
                  </a:lnTo>
                  <a:lnTo>
                    <a:pt x="240" y="49"/>
                  </a:lnTo>
                  <a:lnTo>
                    <a:pt x="246" y="41"/>
                  </a:lnTo>
                  <a:lnTo>
                    <a:pt x="246" y="25"/>
                  </a:lnTo>
                  <a:lnTo>
                    <a:pt x="255" y="23"/>
                  </a:lnTo>
                  <a:lnTo>
                    <a:pt x="262" y="7"/>
                  </a:lnTo>
                  <a:lnTo>
                    <a:pt x="266" y="4"/>
                  </a:lnTo>
                  <a:lnTo>
                    <a:pt x="283" y="8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07" y="46"/>
                  </a:lnTo>
                  <a:lnTo>
                    <a:pt x="299" y="49"/>
                  </a:lnTo>
                  <a:lnTo>
                    <a:pt x="299" y="63"/>
                  </a:lnTo>
                  <a:lnTo>
                    <a:pt x="286" y="74"/>
                  </a:lnTo>
                  <a:lnTo>
                    <a:pt x="298" y="105"/>
                  </a:lnTo>
                  <a:lnTo>
                    <a:pt x="331" y="103"/>
                  </a:lnTo>
                  <a:lnTo>
                    <a:pt x="322" y="131"/>
                  </a:lnTo>
                  <a:lnTo>
                    <a:pt x="325" y="145"/>
                  </a:lnTo>
                  <a:lnTo>
                    <a:pt x="341" y="161"/>
                  </a:lnTo>
                  <a:lnTo>
                    <a:pt x="360" y="159"/>
                  </a:lnTo>
                  <a:lnTo>
                    <a:pt x="376" y="147"/>
                  </a:lnTo>
                  <a:lnTo>
                    <a:pt x="389" y="158"/>
                  </a:lnTo>
                  <a:lnTo>
                    <a:pt x="409" y="129"/>
                  </a:lnTo>
                  <a:lnTo>
                    <a:pt x="402" y="113"/>
                  </a:lnTo>
                  <a:lnTo>
                    <a:pt x="405" y="108"/>
                  </a:lnTo>
                  <a:lnTo>
                    <a:pt x="413" y="95"/>
                  </a:lnTo>
                  <a:lnTo>
                    <a:pt x="428" y="86"/>
                  </a:lnTo>
                  <a:lnTo>
                    <a:pt x="428" y="86"/>
                  </a:lnTo>
                  <a:lnTo>
                    <a:pt x="432" y="99"/>
                  </a:lnTo>
                  <a:lnTo>
                    <a:pt x="429" y="113"/>
                  </a:lnTo>
                  <a:lnTo>
                    <a:pt x="433" y="138"/>
                  </a:lnTo>
                  <a:lnTo>
                    <a:pt x="451" y="152"/>
                  </a:lnTo>
                  <a:lnTo>
                    <a:pt x="449" y="164"/>
                  </a:lnTo>
                  <a:lnTo>
                    <a:pt x="458" y="190"/>
                  </a:lnTo>
                  <a:lnTo>
                    <a:pt x="481" y="196"/>
                  </a:lnTo>
                  <a:lnTo>
                    <a:pt x="487" y="191"/>
                  </a:lnTo>
                  <a:lnTo>
                    <a:pt x="487" y="191"/>
                  </a:lnTo>
                  <a:lnTo>
                    <a:pt x="491" y="201"/>
                  </a:lnTo>
                  <a:lnTo>
                    <a:pt x="487" y="210"/>
                  </a:lnTo>
                  <a:lnTo>
                    <a:pt x="492" y="219"/>
                  </a:lnTo>
                  <a:lnTo>
                    <a:pt x="475" y="234"/>
                  </a:lnTo>
                  <a:lnTo>
                    <a:pt x="479" y="288"/>
                  </a:lnTo>
                  <a:lnTo>
                    <a:pt x="469" y="305"/>
                  </a:lnTo>
                  <a:lnTo>
                    <a:pt x="449" y="308"/>
                  </a:lnTo>
                  <a:lnTo>
                    <a:pt x="449" y="337"/>
                  </a:lnTo>
                  <a:lnTo>
                    <a:pt x="461" y="350"/>
                  </a:lnTo>
                  <a:lnTo>
                    <a:pt x="454" y="360"/>
                  </a:lnTo>
                  <a:lnTo>
                    <a:pt x="445" y="341"/>
                  </a:lnTo>
                  <a:lnTo>
                    <a:pt x="419" y="328"/>
                  </a:lnTo>
                  <a:lnTo>
                    <a:pt x="413" y="331"/>
                  </a:lnTo>
                  <a:lnTo>
                    <a:pt x="348" y="282"/>
                  </a:lnTo>
                  <a:lnTo>
                    <a:pt x="340" y="292"/>
                  </a:lnTo>
                  <a:lnTo>
                    <a:pt x="338" y="302"/>
                  </a:lnTo>
                  <a:lnTo>
                    <a:pt x="322" y="298"/>
                  </a:lnTo>
                  <a:lnTo>
                    <a:pt x="343" y="278"/>
                  </a:lnTo>
                  <a:lnTo>
                    <a:pt x="320" y="265"/>
                  </a:lnTo>
                  <a:lnTo>
                    <a:pt x="311" y="263"/>
                  </a:lnTo>
                  <a:lnTo>
                    <a:pt x="278" y="273"/>
                  </a:lnTo>
                  <a:lnTo>
                    <a:pt x="240" y="291"/>
                  </a:lnTo>
                  <a:lnTo>
                    <a:pt x="230" y="279"/>
                  </a:lnTo>
                  <a:close/>
                  <a:moveTo>
                    <a:pt x="503" y="344"/>
                  </a:moveTo>
                  <a:lnTo>
                    <a:pt x="487" y="343"/>
                  </a:lnTo>
                  <a:lnTo>
                    <a:pt x="477" y="350"/>
                  </a:lnTo>
                  <a:lnTo>
                    <a:pt x="467" y="334"/>
                  </a:lnTo>
                  <a:lnTo>
                    <a:pt x="465" y="319"/>
                  </a:lnTo>
                  <a:lnTo>
                    <a:pt x="487" y="304"/>
                  </a:lnTo>
                  <a:lnTo>
                    <a:pt x="511" y="324"/>
                  </a:lnTo>
                  <a:lnTo>
                    <a:pt x="528" y="324"/>
                  </a:lnTo>
                  <a:lnTo>
                    <a:pt x="552" y="309"/>
                  </a:lnTo>
                  <a:lnTo>
                    <a:pt x="572" y="311"/>
                  </a:lnTo>
                  <a:lnTo>
                    <a:pt x="549" y="328"/>
                  </a:lnTo>
                  <a:lnTo>
                    <a:pt x="536" y="327"/>
                  </a:lnTo>
                  <a:lnTo>
                    <a:pt x="533" y="332"/>
                  </a:lnTo>
                  <a:lnTo>
                    <a:pt x="536" y="348"/>
                  </a:lnTo>
                  <a:lnTo>
                    <a:pt x="520" y="350"/>
                  </a:lnTo>
                  <a:lnTo>
                    <a:pt x="518" y="335"/>
                  </a:lnTo>
                  <a:lnTo>
                    <a:pt x="511" y="332"/>
                  </a:lnTo>
                  <a:lnTo>
                    <a:pt x="501" y="335"/>
                  </a:lnTo>
                  <a:lnTo>
                    <a:pt x="503" y="34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14459268" y="4019262"/>
              <a:ext cx="177800" cy="182563"/>
            </a:xfrm>
            <a:custGeom>
              <a:avLst/>
              <a:gdLst>
                <a:gd name="T0" fmla="*/ 338 w 338"/>
                <a:gd name="T1" fmla="*/ 130 h 346"/>
                <a:gd name="T2" fmla="*/ 338 w 338"/>
                <a:gd name="T3" fmla="*/ 178 h 346"/>
                <a:gd name="T4" fmla="*/ 330 w 338"/>
                <a:gd name="T5" fmla="*/ 189 h 346"/>
                <a:gd name="T6" fmla="*/ 322 w 338"/>
                <a:gd name="T7" fmla="*/ 199 h 346"/>
                <a:gd name="T8" fmla="*/ 309 w 338"/>
                <a:gd name="T9" fmla="*/ 201 h 346"/>
                <a:gd name="T10" fmla="*/ 302 w 338"/>
                <a:gd name="T11" fmla="*/ 212 h 346"/>
                <a:gd name="T12" fmla="*/ 268 w 338"/>
                <a:gd name="T13" fmla="*/ 228 h 346"/>
                <a:gd name="T14" fmla="*/ 261 w 338"/>
                <a:gd name="T15" fmla="*/ 248 h 346"/>
                <a:gd name="T16" fmla="*/ 261 w 338"/>
                <a:gd name="T17" fmla="*/ 248 h 346"/>
                <a:gd name="T18" fmla="*/ 250 w 338"/>
                <a:gd name="T19" fmla="*/ 255 h 346"/>
                <a:gd name="T20" fmla="*/ 237 w 338"/>
                <a:gd name="T21" fmla="*/ 254 h 346"/>
                <a:gd name="T22" fmla="*/ 231 w 338"/>
                <a:gd name="T23" fmla="*/ 258 h 346"/>
                <a:gd name="T24" fmla="*/ 181 w 338"/>
                <a:gd name="T25" fmla="*/ 267 h 346"/>
                <a:gd name="T26" fmla="*/ 172 w 338"/>
                <a:gd name="T27" fmla="*/ 250 h 346"/>
                <a:gd name="T28" fmla="*/ 153 w 338"/>
                <a:gd name="T29" fmla="*/ 251 h 346"/>
                <a:gd name="T30" fmla="*/ 143 w 338"/>
                <a:gd name="T31" fmla="*/ 229 h 346"/>
                <a:gd name="T32" fmla="*/ 126 w 338"/>
                <a:gd name="T33" fmla="*/ 245 h 346"/>
                <a:gd name="T34" fmla="*/ 126 w 338"/>
                <a:gd name="T35" fmla="*/ 276 h 346"/>
                <a:gd name="T36" fmla="*/ 119 w 338"/>
                <a:gd name="T37" fmla="*/ 287 h 346"/>
                <a:gd name="T38" fmla="*/ 126 w 338"/>
                <a:gd name="T39" fmla="*/ 335 h 346"/>
                <a:gd name="T40" fmla="*/ 113 w 338"/>
                <a:gd name="T41" fmla="*/ 346 h 346"/>
                <a:gd name="T42" fmla="*/ 90 w 338"/>
                <a:gd name="T43" fmla="*/ 345 h 346"/>
                <a:gd name="T44" fmla="*/ 78 w 338"/>
                <a:gd name="T45" fmla="*/ 335 h 346"/>
                <a:gd name="T46" fmla="*/ 65 w 338"/>
                <a:gd name="T47" fmla="*/ 287 h 346"/>
                <a:gd name="T48" fmla="*/ 51 w 338"/>
                <a:gd name="T49" fmla="*/ 280 h 346"/>
                <a:gd name="T50" fmla="*/ 38 w 338"/>
                <a:gd name="T51" fmla="*/ 290 h 346"/>
                <a:gd name="T52" fmla="*/ 25 w 338"/>
                <a:gd name="T53" fmla="*/ 280 h 346"/>
                <a:gd name="T54" fmla="*/ 19 w 338"/>
                <a:gd name="T55" fmla="*/ 257 h 346"/>
                <a:gd name="T56" fmla="*/ 28 w 338"/>
                <a:gd name="T57" fmla="*/ 241 h 346"/>
                <a:gd name="T58" fmla="*/ 23 w 338"/>
                <a:gd name="T59" fmla="*/ 221 h 346"/>
                <a:gd name="T60" fmla="*/ 31 w 338"/>
                <a:gd name="T61" fmla="*/ 199 h 346"/>
                <a:gd name="T62" fmla="*/ 13 w 338"/>
                <a:gd name="T63" fmla="*/ 143 h 346"/>
                <a:gd name="T64" fmla="*/ 13 w 338"/>
                <a:gd name="T65" fmla="*/ 143 h 346"/>
                <a:gd name="T66" fmla="*/ 0 w 338"/>
                <a:gd name="T67" fmla="*/ 111 h 346"/>
                <a:gd name="T68" fmla="*/ 19 w 338"/>
                <a:gd name="T69" fmla="*/ 91 h 346"/>
                <a:gd name="T70" fmla="*/ 3 w 338"/>
                <a:gd name="T71" fmla="*/ 75 h 346"/>
                <a:gd name="T72" fmla="*/ 21 w 338"/>
                <a:gd name="T73" fmla="*/ 39 h 346"/>
                <a:gd name="T74" fmla="*/ 23 w 338"/>
                <a:gd name="T75" fmla="*/ 38 h 346"/>
                <a:gd name="T76" fmla="*/ 36 w 338"/>
                <a:gd name="T77" fmla="*/ 49 h 346"/>
                <a:gd name="T78" fmla="*/ 68 w 338"/>
                <a:gd name="T79" fmla="*/ 0 h 346"/>
                <a:gd name="T80" fmla="*/ 94 w 338"/>
                <a:gd name="T81" fmla="*/ 10 h 346"/>
                <a:gd name="T82" fmla="*/ 94 w 338"/>
                <a:gd name="T83" fmla="*/ 22 h 346"/>
                <a:gd name="T84" fmla="*/ 103 w 338"/>
                <a:gd name="T85" fmla="*/ 32 h 346"/>
                <a:gd name="T86" fmla="*/ 111 w 338"/>
                <a:gd name="T87" fmla="*/ 31 h 346"/>
                <a:gd name="T88" fmla="*/ 116 w 338"/>
                <a:gd name="T89" fmla="*/ 23 h 346"/>
                <a:gd name="T90" fmla="*/ 147 w 338"/>
                <a:gd name="T91" fmla="*/ 23 h 346"/>
                <a:gd name="T92" fmla="*/ 157 w 338"/>
                <a:gd name="T93" fmla="*/ 44 h 346"/>
                <a:gd name="T94" fmla="*/ 175 w 338"/>
                <a:gd name="T95" fmla="*/ 44 h 346"/>
                <a:gd name="T96" fmla="*/ 188 w 338"/>
                <a:gd name="T97" fmla="*/ 28 h 346"/>
                <a:gd name="T98" fmla="*/ 195 w 338"/>
                <a:gd name="T99" fmla="*/ 28 h 346"/>
                <a:gd name="T100" fmla="*/ 195 w 338"/>
                <a:gd name="T101" fmla="*/ 28 h 346"/>
                <a:gd name="T102" fmla="*/ 214 w 338"/>
                <a:gd name="T103" fmla="*/ 32 h 346"/>
                <a:gd name="T104" fmla="*/ 218 w 338"/>
                <a:gd name="T105" fmla="*/ 44 h 346"/>
                <a:gd name="T106" fmla="*/ 240 w 338"/>
                <a:gd name="T107" fmla="*/ 46 h 346"/>
                <a:gd name="T108" fmla="*/ 251 w 338"/>
                <a:gd name="T109" fmla="*/ 57 h 346"/>
                <a:gd name="T110" fmla="*/ 271 w 338"/>
                <a:gd name="T111" fmla="*/ 51 h 346"/>
                <a:gd name="T112" fmla="*/ 271 w 338"/>
                <a:gd name="T113" fmla="*/ 51 h 346"/>
                <a:gd name="T114" fmla="*/ 300 w 338"/>
                <a:gd name="T115" fmla="*/ 110 h 346"/>
                <a:gd name="T116" fmla="*/ 338 w 338"/>
                <a:gd name="T117" fmla="*/ 13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" h="346">
                  <a:moveTo>
                    <a:pt x="338" y="130"/>
                  </a:moveTo>
                  <a:lnTo>
                    <a:pt x="338" y="178"/>
                  </a:lnTo>
                  <a:lnTo>
                    <a:pt x="330" y="189"/>
                  </a:lnTo>
                  <a:lnTo>
                    <a:pt x="322" y="199"/>
                  </a:lnTo>
                  <a:lnTo>
                    <a:pt x="309" y="201"/>
                  </a:lnTo>
                  <a:lnTo>
                    <a:pt x="302" y="212"/>
                  </a:lnTo>
                  <a:lnTo>
                    <a:pt x="268" y="228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50" y="255"/>
                  </a:lnTo>
                  <a:lnTo>
                    <a:pt x="237" y="254"/>
                  </a:lnTo>
                  <a:lnTo>
                    <a:pt x="231" y="258"/>
                  </a:lnTo>
                  <a:lnTo>
                    <a:pt x="181" y="267"/>
                  </a:lnTo>
                  <a:lnTo>
                    <a:pt x="172" y="250"/>
                  </a:lnTo>
                  <a:lnTo>
                    <a:pt x="153" y="251"/>
                  </a:lnTo>
                  <a:lnTo>
                    <a:pt x="143" y="229"/>
                  </a:lnTo>
                  <a:lnTo>
                    <a:pt x="126" y="245"/>
                  </a:lnTo>
                  <a:lnTo>
                    <a:pt x="126" y="276"/>
                  </a:lnTo>
                  <a:lnTo>
                    <a:pt x="119" y="287"/>
                  </a:lnTo>
                  <a:lnTo>
                    <a:pt x="126" y="335"/>
                  </a:lnTo>
                  <a:lnTo>
                    <a:pt x="113" y="346"/>
                  </a:lnTo>
                  <a:lnTo>
                    <a:pt x="90" y="345"/>
                  </a:lnTo>
                  <a:lnTo>
                    <a:pt x="78" y="335"/>
                  </a:lnTo>
                  <a:lnTo>
                    <a:pt x="65" y="287"/>
                  </a:lnTo>
                  <a:lnTo>
                    <a:pt x="51" y="280"/>
                  </a:lnTo>
                  <a:lnTo>
                    <a:pt x="38" y="290"/>
                  </a:lnTo>
                  <a:lnTo>
                    <a:pt x="25" y="280"/>
                  </a:lnTo>
                  <a:lnTo>
                    <a:pt x="19" y="257"/>
                  </a:lnTo>
                  <a:lnTo>
                    <a:pt x="28" y="241"/>
                  </a:lnTo>
                  <a:lnTo>
                    <a:pt x="23" y="221"/>
                  </a:lnTo>
                  <a:lnTo>
                    <a:pt x="31" y="199"/>
                  </a:lnTo>
                  <a:lnTo>
                    <a:pt x="13" y="143"/>
                  </a:lnTo>
                  <a:lnTo>
                    <a:pt x="13" y="143"/>
                  </a:lnTo>
                  <a:lnTo>
                    <a:pt x="0" y="111"/>
                  </a:lnTo>
                  <a:lnTo>
                    <a:pt x="19" y="91"/>
                  </a:lnTo>
                  <a:lnTo>
                    <a:pt x="3" y="75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36" y="49"/>
                  </a:lnTo>
                  <a:lnTo>
                    <a:pt x="68" y="0"/>
                  </a:lnTo>
                  <a:lnTo>
                    <a:pt x="94" y="10"/>
                  </a:lnTo>
                  <a:lnTo>
                    <a:pt x="94" y="22"/>
                  </a:lnTo>
                  <a:lnTo>
                    <a:pt x="103" y="32"/>
                  </a:lnTo>
                  <a:lnTo>
                    <a:pt x="111" y="31"/>
                  </a:lnTo>
                  <a:lnTo>
                    <a:pt x="116" y="23"/>
                  </a:lnTo>
                  <a:lnTo>
                    <a:pt x="147" y="23"/>
                  </a:lnTo>
                  <a:lnTo>
                    <a:pt x="157" y="44"/>
                  </a:lnTo>
                  <a:lnTo>
                    <a:pt x="175" y="44"/>
                  </a:lnTo>
                  <a:lnTo>
                    <a:pt x="188" y="2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14" y="32"/>
                  </a:lnTo>
                  <a:lnTo>
                    <a:pt x="218" y="44"/>
                  </a:lnTo>
                  <a:lnTo>
                    <a:pt x="240" y="46"/>
                  </a:lnTo>
                  <a:lnTo>
                    <a:pt x="251" y="57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300" y="110"/>
                  </a:lnTo>
                  <a:lnTo>
                    <a:pt x="338" y="13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14714855" y="3273137"/>
              <a:ext cx="206375" cy="334963"/>
            </a:xfrm>
            <a:custGeom>
              <a:avLst/>
              <a:gdLst>
                <a:gd name="T0" fmla="*/ 255 w 390"/>
                <a:gd name="T1" fmla="*/ 554 h 633"/>
                <a:gd name="T2" fmla="*/ 266 w 390"/>
                <a:gd name="T3" fmla="*/ 599 h 633"/>
                <a:gd name="T4" fmla="*/ 219 w 390"/>
                <a:gd name="T5" fmla="*/ 623 h 633"/>
                <a:gd name="T6" fmla="*/ 178 w 390"/>
                <a:gd name="T7" fmla="*/ 613 h 633"/>
                <a:gd name="T8" fmla="*/ 139 w 390"/>
                <a:gd name="T9" fmla="*/ 590 h 633"/>
                <a:gd name="T10" fmla="*/ 122 w 390"/>
                <a:gd name="T11" fmla="*/ 599 h 633"/>
                <a:gd name="T12" fmla="*/ 93 w 390"/>
                <a:gd name="T13" fmla="*/ 601 h 633"/>
                <a:gd name="T14" fmla="*/ 69 w 390"/>
                <a:gd name="T15" fmla="*/ 593 h 633"/>
                <a:gd name="T16" fmla="*/ 60 w 390"/>
                <a:gd name="T17" fmla="*/ 578 h 633"/>
                <a:gd name="T18" fmla="*/ 40 w 390"/>
                <a:gd name="T19" fmla="*/ 575 h 633"/>
                <a:gd name="T20" fmla="*/ 39 w 390"/>
                <a:gd name="T21" fmla="*/ 498 h 633"/>
                <a:gd name="T22" fmla="*/ 44 w 390"/>
                <a:gd name="T23" fmla="*/ 475 h 633"/>
                <a:gd name="T24" fmla="*/ 49 w 390"/>
                <a:gd name="T25" fmla="*/ 436 h 633"/>
                <a:gd name="T26" fmla="*/ 86 w 390"/>
                <a:gd name="T27" fmla="*/ 426 h 633"/>
                <a:gd name="T28" fmla="*/ 125 w 390"/>
                <a:gd name="T29" fmla="*/ 381 h 633"/>
                <a:gd name="T30" fmla="*/ 72 w 390"/>
                <a:gd name="T31" fmla="*/ 351 h 633"/>
                <a:gd name="T32" fmla="*/ 64 w 390"/>
                <a:gd name="T33" fmla="*/ 294 h 633"/>
                <a:gd name="T34" fmla="*/ 33 w 390"/>
                <a:gd name="T35" fmla="*/ 283 h 633"/>
                <a:gd name="T36" fmla="*/ 0 w 390"/>
                <a:gd name="T37" fmla="*/ 266 h 633"/>
                <a:gd name="T38" fmla="*/ 53 w 390"/>
                <a:gd name="T39" fmla="*/ 183 h 633"/>
                <a:gd name="T40" fmla="*/ 93 w 390"/>
                <a:gd name="T41" fmla="*/ 83 h 633"/>
                <a:gd name="T42" fmla="*/ 118 w 390"/>
                <a:gd name="T43" fmla="*/ 16 h 633"/>
                <a:gd name="T44" fmla="*/ 113 w 390"/>
                <a:gd name="T45" fmla="*/ 6 h 633"/>
                <a:gd name="T46" fmla="*/ 165 w 390"/>
                <a:gd name="T47" fmla="*/ 5 h 633"/>
                <a:gd name="T48" fmla="*/ 187 w 390"/>
                <a:gd name="T49" fmla="*/ 22 h 633"/>
                <a:gd name="T50" fmla="*/ 214 w 390"/>
                <a:gd name="T51" fmla="*/ 38 h 633"/>
                <a:gd name="T52" fmla="*/ 289 w 390"/>
                <a:gd name="T53" fmla="*/ 49 h 633"/>
                <a:gd name="T54" fmla="*/ 314 w 390"/>
                <a:gd name="T55" fmla="*/ 65 h 633"/>
                <a:gd name="T56" fmla="*/ 353 w 390"/>
                <a:gd name="T57" fmla="*/ 107 h 633"/>
                <a:gd name="T58" fmla="*/ 357 w 390"/>
                <a:gd name="T59" fmla="*/ 114 h 633"/>
                <a:gd name="T60" fmla="*/ 371 w 390"/>
                <a:gd name="T61" fmla="*/ 139 h 633"/>
                <a:gd name="T62" fmla="*/ 390 w 390"/>
                <a:gd name="T63" fmla="*/ 166 h 633"/>
                <a:gd name="T64" fmla="*/ 382 w 390"/>
                <a:gd name="T65" fmla="*/ 204 h 633"/>
                <a:gd name="T66" fmla="*/ 367 w 390"/>
                <a:gd name="T67" fmla="*/ 227 h 633"/>
                <a:gd name="T68" fmla="*/ 353 w 390"/>
                <a:gd name="T69" fmla="*/ 224 h 633"/>
                <a:gd name="T70" fmla="*/ 364 w 390"/>
                <a:gd name="T71" fmla="*/ 258 h 633"/>
                <a:gd name="T72" fmla="*/ 363 w 390"/>
                <a:gd name="T73" fmla="*/ 287 h 633"/>
                <a:gd name="T74" fmla="*/ 377 w 390"/>
                <a:gd name="T75" fmla="*/ 306 h 633"/>
                <a:gd name="T76" fmla="*/ 347 w 390"/>
                <a:gd name="T77" fmla="*/ 355 h 633"/>
                <a:gd name="T78" fmla="*/ 330 w 390"/>
                <a:gd name="T79" fmla="*/ 390 h 633"/>
                <a:gd name="T80" fmla="*/ 331 w 390"/>
                <a:gd name="T81" fmla="*/ 431 h 633"/>
                <a:gd name="T82" fmla="*/ 308 w 390"/>
                <a:gd name="T83" fmla="*/ 477 h 633"/>
                <a:gd name="T84" fmla="*/ 259 w 390"/>
                <a:gd name="T85" fmla="*/ 48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633">
                  <a:moveTo>
                    <a:pt x="260" y="524"/>
                  </a:moveTo>
                  <a:lnTo>
                    <a:pt x="255" y="554"/>
                  </a:lnTo>
                  <a:lnTo>
                    <a:pt x="256" y="591"/>
                  </a:lnTo>
                  <a:lnTo>
                    <a:pt x="266" y="599"/>
                  </a:lnTo>
                  <a:lnTo>
                    <a:pt x="242" y="627"/>
                  </a:lnTo>
                  <a:lnTo>
                    <a:pt x="219" y="623"/>
                  </a:lnTo>
                  <a:lnTo>
                    <a:pt x="206" y="633"/>
                  </a:lnTo>
                  <a:lnTo>
                    <a:pt x="178" y="613"/>
                  </a:lnTo>
                  <a:lnTo>
                    <a:pt x="157" y="620"/>
                  </a:lnTo>
                  <a:lnTo>
                    <a:pt x="139" y="590"/>
                  </a:lnTo>
                  <a:lnTo>
                    <a:pt x="134" y="597"/>
                  </a:lnTo>
                  <a:lnTo>
                    <a:pt x="122" y="599"/>
                  </a:lnTo>
                  <a:lnTo>
                    <a:pt x="111" y="591"/>
                  </a:lnTo>
                  <a:lnTo>
                    <a:pt x="93" y="601"/>
                  </a:lnTo>
                  <a:lnTo>
                    <a:pt x="83" y="588"/>
                  </a:lnTo>
                  <a:lnTo>
                    <a:pt x="69" y="593"/>
                  </a:lnTo>
                  <a:lnTo>
                    <a:pt x="69" y="593"/>
                  </a:lnTo>
                  <a:lnTo>
                    <a:pt x="60" y="578"/>
                  </a:lnTo>
                  <a:lnTo>
                    <a:pt x="52" y="581"/>
                  </a:lnTo>
                  <a:lnTo>
                    <a:pt x="40" y="575"/>
                  </a:lnTo>
                  <a:lnTo>
                    <a:pt x="28" y="554"/>
                  </a:lnTo>
                  <a:lnTo>
                    <a:pt x="39" y="498"/>
                  </a:lnTo>
                  <a:lnTo>
                    <a:pt x="52" y="488"/>
                  </a:lnTo>
                  <a:lnTo>
                    <a:pt x="44" y="475"/>
                  </a:lnTo>
                  <a:lnTo>
                    <a:pt x="52" y="459"/>
                  </a:lnTo>
                  <a:lnTo>
                    <a:pt x="49" y="436"/>
                  </a:lnTo>
                  <a:lnTo>
                    <a:pt x="57" y="421"/>
                  </a:lnTo>
                  <a:lnTo>
                    <a:pt x="86" y="426"/>
                  </a:lnTo>
                  <a:lnTo>
                    <a:pt x="111" y="410"/>
                  </a:lnTo>
                  <a:lnTo>
                    <a:pt x="125" y="381"/>
                  </a:lnTo>
                  <a:lnTo>
                    <a:pt x="105" y="359"/>
                  </a:lnTo>
                  <a:lnTo>
                    <a:pt x="72" y="351"/>
                  </a:lnTo>
                  <a:lnTo>
                    <a:pt x="57" y="329"/>
                  </a:lnTo>
                  <a:lnTo>
                    <a:pt x="64" y="294"/>
                  </a:lnTo>
                  <a:lnTo>
                    <a:pt x="60" y="289"/>
                  </a:lnTo>
                  <a:lnTo>
                    <a:pt x="33" y="28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1" y="209"/>
                  </a:lnTo>
                  <a:lnTo>
                    <a:pt x="53" y="183"/>
                  </a:lnTo>
                  <a:lnTo>
                    <a:pt x="73" y="156"/>
                  </a:lnTo>
                  <a:lnTo>
                    <a:pt x="93" y="83"/>
                  </a:lnTo>
                  <a:lnTo>
                    <a:pt x="105" y="64"/>
                  </a:lnTo>
                  <a:lnTo>
                    <a:pt x="118" y="1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60" y="13"/>
                  </a:lnTo>
                  <a:lnTo>
                    <a:pt x="165" y="5"/>
                  </a:lnTo>
                  <a:lnTo>
                    <a:pt x="184" y="0"/>
                  </a:lnTo>
                  <a:lnTo>
                    <a:pt x="187" y="22"/>
                  </a:lnTo>
                  <a:lnTo>
                    <a:pt x="200" y="25"/>
                  </a:lnTo>
                  <a:lnTo>
                    <a:pt x="214" y="38"/>
                  </a:lnTo>
                  <a:lnTo>
                    <a:pt x="269" y="54"/>
                  </a:lnTo>
                  <a:lnTo>
                    <a:pt x="289" y="49"/>
                  </a:lnTo>
                  <a:lnTo>
                    <a:pt x="295" y="64"/>
                  </a:lnTo>
                  <a:lnTo>
                    <a:pt x="314" y="65"/>
                  </a:lnTo>
                  <a:lnTo>
                    <a:pt x="325" y="97"/>
                  </a:lnTo>
                  <a:lnTo>
                    <a:pt x="353" y="107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3" y="122"/>
                  </a:lnTo>
                  <a:lnTo>
                    <a:pt x="371" y="139"/>
                  </a:lnTo>
                  <a:lnTo>
                    <a:pt x="374" y="159"/>
                  </a:lnTo>
                  <a:lnTo>
                    <a:pt x="390" y="166"/>
                  </a:lnTo>
                  <a:lnTo>
                    <a:pt x="377" y="186"/>
                  </a:lnTo>
                  <a:lnTo>
                    <a:pt x="382" y="204"/>
                  </a:lnTo>
                  <a:lnTo>
                    <a:pt x="374" y="225"/>
                  </a:lnTo>
                  <a:lnTo>
                    <a:pt x="367" y="227"/>
                  </a:lnTo>
                  <a:lnTo>
                    <a:pt x="354" y="220"/>
                  </a:lnTo>
                  <a:lnTo>
                    <a:pt x="353" y="224"/>
                  </a:lnTo>
                  <a:lnTo>
                    <a:pt x="364" y="248"/>
                  </a:lnTo>
                  <a:lnTo>
                    <a:pt x="364" y="258"/>
                  </a:lnTo>
                  <a:lnTo>
                    <a:pt x="357" y="270"/>
                  </a:lnTo>
                  <a:lnTo>
                    <a:pt x="363" y="287"/>
                  </a:lnTo>
                  <a:lnTo>
                    <a:pt x="373" y="294"/>
                  </a:lnTo>
                  <a:lnTo>
                    <a:pt x="377" y="306"/>
                  </a:lnTo>
                  <a:lnTo>
                    <a:pt x="366" y="335"/>
                  </a:lnTo>
                  <a:lnTo>
                    <a:pt x="347" y="355"/>
                  </a:lnTo>
                  <a:lnTo>
                    <a:pt x="350" y="367"/>
                  </a:lnTo>
                  <a:lnTo>
                    <a:pt x="330" y="390"/>
                  </a:lnTo>
                  <a:lnTo>
                    <a:pt x="327" y="408"/>
                  </a:lnTo>
                  <a:lnTo>
                    <a:pt x="331" y="431"/>
                  </a:lnTo>
                  <a:lnTo>
                    <a:pt x="311" y="459"/>
                  </a:lnTo>
                  <a:lnTo>
                    <a:pt x="308" y="477"/>
                  </a:lnTo>
                  <a:lnTo>
                    <a:pt x="291" y="488"/>
                  </a:lnTo>
                  <a:lnTo>
                    <a:pt x="259" y="488"/>
                  </a:lnTo>
                  <a:lnTo>
                    <a:pt x="260" y="52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174005" y="2481463"/>
            <a:ext cx="2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일본사의 중대한 두 가지 변화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516076" y="4893276"/>
            <a:ext cx="614223" cy="614223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20671238">
            <a:off x="5463015" y="4283529"/>
            <a:ext cx="330635" cy="916859"/>
          </a:xfrm>
          <a:custGeom>
            <a:avLst/>
            <a:gdLst>
              <a:gd name="connsiteX0" fmla="*/ 148514 w 462839"/>
              <a:gd name="connsiteY0" fmla="*/ 1562100 h 1562100"/>
              <a:gd name="connsiteX1" fmla="*/ 15164 w 462839"/>
              <a:gd name="connsiteY1" fmla="*/ 514350 h 1562100"/>
              <a:gd name="connsiteX2" fmla="*/ 462839 w 462839"/>
              <a:gd name="connsiteY2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39" h="1562100">
                <a:moveTo>
                  <a:pt x="148514" y="1562100"/>
                </a:moveTo>
                <a:cubicBezTo>
                  <a:pt x="55645" y="1168400"/>
                  <a:pt x="-37224" y="774700"/>
                  <a:pt x="15164" y="514350"/>
                </a:cubicBezTo>
                <a:cubicBezTo>
                  <a:pt x="67551" y="254000"/>
                  <a:pt x="265195" y="127000"/>
                  <a:pt x="462839" y="0"/>
                </a:cubicBezTo>
              </a:path>
            </a:pathLst>
          </a:custGeom>
          <a:noFill/>
          <a:ln w="19050">
            <a:solidFill>
              <a:srgbClr val="F5CC22">
                <a:alpha val="9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4573059" y="3003347"/>
            <a:ext cx="0" cy="279737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011681" y="2481463"/>
            <a:ext cx="2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세계에서 가장 오래된 토기</a:t>
            </a:r>
            <a:endParaRPr lang="ko-KR" altLang="en-US" sz="1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16273" y="3759767"/>
            <a:ext cx="182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규슈 지방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1960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발견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약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12,700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전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97912" y="2981876"/>
            <a:ext cx="2554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토기의 발명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새로운 생활양식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전파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아래쪽 화살표 20"/>
          <p:cNvSpPr/>
          <p:nvPr/>
        </p:nvSpPr>
        <p:spPr>
          <a:xfrm>
            <a:off x="2315258" y="3679841"/>
            <a:ext cx="438040" cy="32852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93547" y="5937486"/>
            <a:ext cx="352425" cy="303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695006" y="4938588"/>
            <a:ext cx="352425" cy="1302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2580760" y="5651685"/>
            <a:ext cx="76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2,000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239" y="4689457"/>
            <a:ext cx="92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250,000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50447" y="4366995"/>
            <a:ext cx="1114175" cy="235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1507788" y="4349352"/>
            <a:ext cx="127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출산주기 감소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450447" y="5144820"/>
            <a:ext cx="1083831" cy="2194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xtBox 95"/>
          <p:cNvSpPr txBox="1"/>
          <p:nvPr/>
        </p:nvSpPr>
        <p:spPr>
          <a:xfrm>
            <a:off x="1509679" y="5115098"/>
            <a:ext cx="89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생명연장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2872922" y="4366995"/>
            <a:ext cx="1079953" cy="2491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2907836" y="4347779"/>
            <a:ext cx="93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인구수 증가</a:t>
            </a:r>
            <a:endParaRPr lang="ko-KR" altLang="en-US" sz="1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310900" y="4187163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1310900" y="4976841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2734246" y="4166417"/>
            <a:ext cx="279095" cy="279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endParaRPr lang="ko-KR" altLang="en-US" sz="1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3214710" y="5266840"/>
            <a:ext cx="387932" cy="870360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554882" y="6241031"/>
            <a:ext cx="176786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00"/>
          <p:cNvSpPr/>
          <p:nvPr/>
        </p:nvSpPr>
        <p:spPr>
          <a:xfrm>
            <a:off x="1083" y="-1522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" name="그룹 101"/>
          <p:cNvGrpSpPr/>
          <p:nvPr/>
        </p:nvGrpSpPr>
        <p:grpSpPr>
          <a:xfrm>
            <a:off x="1463744" y="613725"/>
            <a:ext cx="6207940" cy="538609"/>
            <a:chOff x="1477086" y="5208375"/>
            <a:chExt cx="6207940" cy="538609"/>
          </a:xfrm>
        </p:grpSpPr>
        <p:sp>
          <p:nvSpPr>
            <p:cNvPr id="103" name="TextBox 102"/>
            <p:cNvSpPr txBox="1"/>
            <p:nvPr/>
          </p:nvSpPr>
          <p:spPr>
            <a:xfrm>
              <a:off x="1767856" y="5408430"/>
              <a:ext cx="5601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왜 조몬인들은 농경을 하지 않으면서 토기를 제작했을까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?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77086" y="5208375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“</a:t>
              </a:r>
              <a:endPara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86303" y="5223763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”</a:t>
              </a:r>
              <a:endPara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1463744" y="1316002"/>
            <a:ext cx="6207940" cy="538609"/>
            <a:chOff x="1477086" y="5208375"/>
            <a:chExt cx="6207940" cy="538609"/>
          </a:xfrm>
        </p:grpSpPr>
        <p:sp>
          <p:nvSpPr>
            <p:cNvPr id="107" name="TextBox 106"/>
            <p:cNvSpPr txBox="1"/>
            <p:nvPr/>
          </p:nvSpPr>
          <p:spPr>
            <a:xfrm>
              <a:off x="1767856" y="5408430"/>
              <a:ext cx="5601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원래 토기는 곡물을 저장하고 조리해 먹기 위해 만들었는데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-윤명조340" panose="02030504000101010101" pitchFamily="18" charset="-127"/>
                  <a:ea typeface="-윤명조340" panose="02030504000101010101" pitchFamily="18" charset="-127"/>
                </a:rPr>
                <a:t>?..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77086" y="5208375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“</a:t>
              </a:r>
              <a:endPara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86303" y="5223763"/>
              <a:ext cx="498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”</a:t>
              </a:r>
              <a:endPara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799292" y="654318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- 6 -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10986" y="2113427"/>
            <a:ext cx="490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[  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도토리 가공 과정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]</a:t>
            </a:r>
            <a:endParaRPr lang="ko-KR" altLang="en-US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-240723" y="2723224"/>
            <a:ext cx="3587708" cy="1314800"/>
            <a:chOff x="-4503" y="2723224"/>
            <a:chExt cx="3587708" cy="1314800"/>
          </a:xfrm>
        </p:grpSpPr>
        <p:sp>
          <p:nvSpPr>
            <p:cNvPr id="147" name="오각형 146"/>
            <p:cNvSpPr/>
            <p:nvPr/>
          </p:nvSpPr>
          <p:spPr>
            <a:xfrm>
              <a:off x="-4503" y="2723224"/>
              <a:ext cx="3587708" cy="13148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73294" y="3213950"/>
              <a:ext cx="2694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도토리를 햇볕에 말린다</a:t>
              </a:r>
              <a:r>
                <a:rPr lang="en-US" altLang="ko-KR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0" name="타원 169"/>
            <p:cNvSpPr/>
            <p:nvPr/>
          </p:nvSpPr>
          <p:spPr>
            <a:xfrm>
              <a:off x="575664" y="3006192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80" name="그룹 179"/>
          <p:cNvGrpSpPr/>
          <p:nvPr/>
        </p:nvGrpSpPr>
        <p:grpSpPr>
          <a:xfrm>
            <a:off x="3021639" y="2720875"/>
            <a:ext cx="3378448" cy="1311453"/>
            <a:chOff x="3257859" y="2720875"/>
            <a:chExt cx="3378448" cy="1311453"/>
          </a:xfrm>
        </p:grpSpPr>
        <p:grpSp>
          <p:nvGrpSpPr>
            <p:cNvPr id="39" name="그룹 38"/>
            <p:cNvGrpSpPr/>
            <p:nvPr/>
          </p:nvGrpSpPr>
          <p:grpSpPr>
            <a:xfrm>
              <a:off x="3257859" y="2720875"/>
              <a:ext cx="3378448" cy="1311453"/>
              <a:chOff x="3088937" y="2720875"/>
              <a:chExt cx="3716293" cy="1311453"/>
            </a:xfrm>
            <a:solidFill>
              <a:schemeClr val="bg1">
                <a:lumMod val="75000"/>
              </a:schemeClr>
            </a:solidFill>
          </p:grpSpPr>
          <p:sp>
            <p:nvSpPr>
              <p:cNvPr id="32" name="오각형 31"/>
              <p:cNvSpPr/>
              <p:nvPr/>
            </p:nvSpPr>
            <p:spPr>
              <a:xfrm>
                <a:off x="3826795" y="2722671"/>
                <a:ext cx="2978435" cy="1309657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갈매기형 수장 32"/>
              <p:cNvSpPr/>
              <p:nvPr/>
            </p:nvSpPr>
            <p:spPr>
              <a:xfrm>
                <a:off x="3088937" y="2720875"/>
                <a:ext cx="1650571" cy="1311453"/>
              </a:xfrm>
              <a:prstGeom prst="chevron">
                <a:avLst>
                  <a:gd name="adj" fmla="val 461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3851427" y="3231426"/>
              <a:ext cx="2672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돌로 때려서 껍질을 벗긴다</a:t>
              </a:r>
              <a:r>
                <a:rPr lang="en-US" altLang="ko-KR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1" name="타원 170"/>
            <p:cNvSpPr/>
            <p:nvPr/>
          </p:nvSpPr>
          <p:spPr>
            <a:xfrm>
              <a:off x="3958574" y="3003347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6080148" y="2719092"/>
            <a:ext cx="3716293" cy="1318379"/>
            <a:chOff x="6316368" y="2719092"/>
            <a:chExt cx="3716293" cy="1318379"/>
          </a:xfrm>
        </p:grpSpPr>
        <p:grpSp>
          <p:nvGrpSpPr>
            <p:cNvPr id="161" name="그룹 160"/>
            <p:cNvGrpSpPr/>
            <p:nvPr/>
          </p:nvGrpSpPr>
          <p:grpSpPr>
            <a:xfrm>
              <a:off x="6316368" y="2719092"/>
              <a:ext cx="3716293" cy="1318379"/>
              <a:chOff x="6316368" y="2719092"/>
              <a:chExt cx="3716293" cy="1318379"/>
            </a:xfrm>
            <a:solidFill>
              <a:schemeClr val="bg1">
                <a:lumMod val="75000"/>
              </a:schemeClr>
            </a:solidFill>
          </p:grpSpPr>
          <p:sp>
            <p:nvSpPr>
              <p:cNvPr id="152" name="오각형 151"/>
              <p:cNvSpPr/>
              <p:nvPr/>
            </p:nvSpPr>
            <p:spPr>
              <a:xfrm>
                <a:off x="7054226" y="2722671"/>
                <a:ext cx="2978435" cy="13148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갈매기형 수장 152"/>
              <p:cNvSpPr/>
              <p:nvPr/>
            </p:nvSpPr>
            <p:spPr>
              <a:xfrm>
                <a:off x="6316368" y="2719092"/>
                <a:ext cx="1650571" cy="1318379"/>
              </a:xfrm>
              <a:prstGeom prst="chevron">
                <a:avLst>
                  <a:gd name="adj" fmla="val 461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7001530" y="3169091"/>
              <a:ext cx="2477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돌판으로 갈아서 알맹이를 </a:t>
              </a:r>
              <a:endParaRPr lang="en-US" altLang="ko-KR" sz="1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가루로 만든다</a:t>
              </a:r>
              <a:r>
                <a:rPr lang="en-US" altLang="ko-KR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3" name="타원 172"/>
            <p:cNvSpPr/>
            <p:nvPr/>
          </p:nvSpPr>
          <p:spPr>
            <a:xfrm>
              <a:off x="7018018" y="3003347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79" name="그룹 178"/>
          <p:cNvGrpSpPr/>
          <p:nvPr/>
        </p:nvGrpSpPr>
        <p:grpSpPr>
          <a:xfrm>
            <a:off x="-240723" y="4263239"/>
            <a:ext cx="3587708" cy="1314800"/>
            <a:chOff x="-4503" y="4263239"/>
            <a:chExt cx="3587708" cy="1314800"/>
          </a:xfrm>
        </p:grpSpPr>
        <p:sp>
          <p:nvSpPr>
            <p:cNvPr id="165" name="오각형 164"/>
            <p:cNvSpPr/>
            <p:nvPr/>
          </p:nvSpPr>
          <p:spPr>
            <a:xfrm>
              <a:off x="-4503" y="4263239"/>
              <a:ext cx="3587708" cy="13148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95448" y="4694369"/>
              <a:ext cx="2179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가루를 토기에 넣고 </a:t>
              </a:r>
              <a:endParaRPr lang="en-US" altLang="ko-KR" sz="1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물을 </a:t>
              </a:r>
              <a:r>
                <a:rPr lang="ko-KR" altLang="en-US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부어준다</a:t>
              </a:r>
              <a:r>
                <a:rPr lang="en-US" altLang="ko-KR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4" name="타원 173"/>
            <p:cNvSpPr/>
            <p:nvPr/>
          </p:nvSpPr>
          <p:spPr>
            <a:xfrm>
              <a:off x="585101" y="4485146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82" name="그룹 181"/>
          <p:cNvGrpSpPr/>
          <p:nvPr/>
        </p:nvGrpSpPr>
        <p:grpSpPr>
          <a:xfrm>
            <a:off x="3021639" y="4257492"/>
            <a:ext cx="3378448" cy="1319994"/>
            <a:chOff x="3257859" y="4257492"/>
            <a:chExt cx="3378448" cy="1319994"/>
          </a:xfrm>
        </p:grpSpPr>
        <p:grpSp>
          <p:nvGrpSpPr>
            <p:cNvPr id="162" name="그룹 161"/>
            <p:cNvGrpSpPr/>
            <p:nvPr/>
          </p:nvGrpSpPr>
          <p:grpSpPr>
            <a:xfrm>
              <a:off x="3257859" y="4257492"/>
              <a:ext cx="3378448" cy="1319994"/>
              <a:chOff x="3088937" y="2717477"/>
              <a:chExt cx="3716293" cy="1319994"/>
            </a:xfrm>
            <a:solidFill>
              <a:schemeClr val="bg1">
                <a:lumMod val="75000"/>
              </a:schemeClr>
            </a:solidFill>
          </p:grpSpPr>
          <p:sp>
            <p:nvSpPr>
              <p:cNvPr id="163" name="오각형 162"/>
              <p:cNvSpPr/>
              <p:nvPr/>
            </p:nvSpPr>
            <p:spPr>
              <a:xfrm>
                <a:off x="3826795" y="2722671"/>
                <a:ext cx="2978435" cy="13148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갈매기형 수장 163"/>
              <p:cNvSpPr/>
              <p:nvPr/>
            </p:nvSpPr>
            <p:spPr>
              <a:xfrm>
                <a:off x="3088937" y="2717477"/>
                <a:ext cx="1650571" cy="1318198"/>
              </a:xfrm>
              <a:prstGeom prst="chevron">
                <a:avLst>
                  <a:gd name="adj" fmla="val 461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3965151" y="4665633"/>
              <a:ext cx="2047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토기 윗물만 버려 </a:t>
              </a:r>
              <a:endParaRPr lang="en-US" altLang="ko-KR" sz="1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떫은 </a:t>
              </a:r>
              <a:r>
                <a:rPr lang="ko-KR" altLang="en-US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맛을 없앤다</a:t>
              </a:r>
              <a:r>
                <a:rPr lang="en-US" altLang="ko-KR" sz="160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5" name="타원 174"/>
            <p:cNvSpPr/>
            <p:nvPr/>
          </p:nvSpPr>
          <p:spPr>
            <a:xfrm>
              <a:off x="4064847" y="4482301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5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83" name="그룹 182"/>
          <p:cNvGrpSpPr/>
          <p:nvPr/>
        </p:nvGrpSpPr>
        <p:grpSpPr>
          <a:xfrm>
            <a:off x="6080148" y="4257492"/>
            <a:ext cx="3716293" cy="1319994"/>
            <a:chOff x="6316368" y="4257492"/>
            <a:chExt cx="3716293" cy="1319994"/>
          </a:xfrm>
        </p:grpSpPr>
        <p:grpSp>
          <p:nvGrpSpPr>
            <p:cNvPr id="166" name="그룹 165"/>
            <p:cNvGrpSpPr/>
            <p:nvPr/>
          </p:nvGrpSpPr>
          <p:grpSpPr>
            <a:xfrm>
              <a:off x="6316368" y="4257492"/>
              <a:ext cx="3716293" cy="1319994"/>
              <a:chOff x="6316368" y="2717477"/>
              <a:chExt cx="3716293" cy="1319994"/>
            </a:xfrm>
            <a:solidFill>
              <a:schemeClr val="bg1">
                <a:lumMod val="75000"/>
              </a:schemeClr>
            </a:solidFill>
          </p:grpSpPr>
          <p:sp>
            <p:nvSpPr>
              <p:cNvPr id="167" name="오각형 166"/>
              <p:cNvSpPr/>
              <p:nvPr/>
            </p:nvSpPr>
            <p:spPr>
              <a:xfrm>
                <a:off x="7054226" y="2722671"/>
                <a:ext cx="2978435" cy="13148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갈매기형 수장 167"/>
              <p:cNvSpPr/>
              <p:nvPr/>
            </p:nvSpPr>
            <p:spPr>
              <a:xfrm>
                <a:off x="6316368" y="2717477"/>
                <a:ext cx="1650571" cy="1318198"/>
              </a:xfrm>
              <a:prstGeom prst="chevron">
                <a:avLst>
                  <a:gd name="adj" fmla="val 461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6" name="타원 175"/>
            <p:cNvSpPr/>
            <p:nvPr/>
          </p:nvSpPr>
          <p:spPr>
            <a:xfrm>
              <a:off x="7149966" y="4482301"/>
              <a:ext cx="279095" cy="279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</a:t>
              </a:r>
              <a:endParaRPr lang="ko-KR" altLang="en-US" sz="12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996832" y="4665633"/>
              <a:ext cx="2335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반죽으로 경단이나 </a:t>
              </a:r>
              <a:endParaRPr lang="en-US" altLang="ko-KR" sz="1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떡으로 만들어서 먹는다</a:t>
              </a:r>
              <a:r>
                <a:rPr lang="en-US" altLang="ko-KR" sz="16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882</Words>
  <Application>Microsoft Office PowerPoint</Application>
  <PresentationFormat>화면 슬라이드 쇼(4:3)</PresentationFormat>
  <Paragraphs>329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배달의민족 주아</vt:lpstr>
      <vt:lpstr>-윤명조340</vt:lpstr>
      <vt:lpstr>배달의민족 도현</vt:lpstr>
      <vt:lpstr>조선일보명조</vt:lpstr>
      <vt:lpstr>Arial</vt:lpstr>
      <vt:lpstr>Calibri Light</vt:lpstr>
      <vt:lpstr>a장미다방</vt:lpstr>
      <vt:lpstr>맑은 고딕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105</cp:revision>
  <dcterms:created xsi:type="dcterms:W3CDTF">2017-09-26T13:07:18Z</dcterms:created>
  <dcterms:modified xsi:type="dcterms:W3CDTF">2017-10-08T06:09:00Z</dcterms:modified>
</cp:coreProperties>
</file>