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80B8D-A4E6-4885-968C-EB9A6A3268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9E31681-22D2-4E7A-9835-63F35CDE4281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퇴직자의 재고용 및 정년연장</a:t>
          </a:r>
          <a:endParaRPr lang="ko-KR" altLang="en-US" dirty="0"/>
        </a:p>
      </dgm:t>
    </dgm:pt>
    <dgm:pt modelId="{15D0C10B-6FC2-4D92-B351-E524275C0BA0}" type="parTrans" cxnId="{3D19EEF7-41C5-4778-99FA-740A1F0AB6B1}">
      <dgm:prSet/>
      <dgm:spPr/>
      <dgm:t>
        <a:bodyPr/>
        <a:lstStyle/>
        <a:p>
          <a:pPr latinLnBrk="1"/>
          <a:endParaRPr lang="ko-KR" altLang="en-US"/>
        </a:p>
      </dgm:t>
    </dgm:pt>
    <dgm:pt modelId="{503B9CFD-8E04-4764-AA67-4C0E95519A79}" type="sibTrans" cxnId="{3D19EEF7-41C5-4778-99FA-740A1F0AB6B1}">
      <dgm:prSet/>
      <dgm:spPr/>
      <dgm:t>
        <a:bodyPr/>
        <a:lstStyle/>
        <a:p>
          <a:pPr latinLnBrk="1"/>
          <a:endParaRPr lang="ko-KR" altLang="en-US"/>
        </a:p>
      </dgm:t>
    </dgm:pt>
    <dgm:pt modelId="{DFAABE75-720E-438C-938F-724B89510522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기술연구요원 양성목적 퇴직자 기용</a:t>
          </a:r>
          <a:endParaRPr lang="ko-KR" altLang="en-US" dirty="0"/>
        </a:p>
      </dgm:t>
    </dgm:pt>
    <dgm:pt modelId="{8F767DAD-3C50-4D1E-9C4C-C59F94B3B293}" type="parTrans" cxnId="{3240D5B5-D055-40EC-9099-C9CDC6C8791F}">
      <dgm:prSet/>
      <dgm:spPr/>
      <dgm:t>
        <a:bodyPr/>
        <a:lstStyle/>
        <a:p>
          <a:pPr latinLnBrk="1"/>
          <a:endParaRPr lang="ko-KR" altLang="en-US"/>
        </a:p>
      </dgm:t>
    </dgm:pt>
    <dgm:pt modelId="{BE48AFC0-B864-491A-8BB9-7B2FEFFE4739}" type="sibTrans" cxnId="{3240D5B5-D055-40EC-9099-C9CDC6C8791F}">
      <dgm:prSet/>
      <dgm:spPr/>
      <dgm:t>
        <a:bodyPr/>
        <a:lstStyle/>
        <a:p>
          <a:pPr latinLnBrk="1"/>
          <a:endParaRPr lang="ko-KR" altLang="en-US"/>
        </a:p>
      </dgm:t>
    </dgm:pt>
    <dgm:pt modelId="{72413386-D351-4CE7-A6B4-D6BDD25F162C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신규사원 채용으로 일손부족 보충</a:t>
          </a:r>
          <a:endParaRPr lang="ko-KR" altLang="en-US" dirty="0"/>
        </a:p>
      </dgm:t>
    </dgm:pt>
    <dgm:pt modelId="{7C8836FE-D812-467E-9E0B-551D5CA25A55}" type="parTrans" cxnId="{4E7D9CCD-FC8C-4319-B0C6-643FBDCCC362}">
      <dgm:prSet/>
      <dgm:spPr/>
      <dgm:t>
        <a:bodyPr/>
        <a:lstStyle/>
        <a:p>
          <a:pPr latinLnBrk="1"/>
          <a:endParaRPr lang="ko-KR" altLang="en-US"/>
        </a:p>
      </dgm:t>
    </dgm:pt>
    <dgm:pt modelId="{E20C84E1-504F-4D4F-A66A-59906F5C67F0}" type="sibTrans" cxnId="{4E7D9CCD-FC8C-4319-B0C6-643FBDCCC362}">
      <dgm:prSet/>
      <dgm:spPr/>
      <dgm:t>
        <a:bodyPr/>
        <a:lstStyle/>
        <a:p>
          <a:pPr latinLnBrk="1"/>
          <a:endParaRPr lang="ko-KR" altLang="en-US"/>
        </a:p>
      </dgm:t>
    </dgm:pt>
    <dgm:pt modelId="{124BBBE7-BC7C-4B3F-972D-0B9F0EED9A52}">
      <dgm:prSet phldrT="[텍스트]"/>
      <dgm:spPr/>
      <dgm:t>
        <a:bodyPr/>
        <a:lstStyle/>
        <a:p>
          <a:pPr latinLnBrk="1"/>
          <a:r>
            <a:rPr lang="en-US" altLang="ko-KR" dirty="0" smtClean="0"/>
            <a:t>4. </a:t>
          </a:r>
          <a:r>
            <a:rPr lang="ko-KR" altLang="en-US" dirty="0" smtClean="0"/>
            <a:t>법률로 정년나이 올리기 </a:t>
          </a:r>
          <a:r>
            <a:rPr lang="en-US" altLang="ko-KR" dirty="0" smtClean="0"/>
            <a:t>or </a:t>
          </a:r>
          <a:r>
            <a:rPr lang="ko-KR" altLang="en-US" dirty="0" smtClean="0"/>
            <a:t>기업의 재고용제도 마련</a:t>
          </a:r>
          <a:endParaRPr lang="ko-KR" altLang="en-US" dirty="0"/>
        </a:p>
      </dgm:t>
    </dgm:pt>
    <dgm:pt modelId="{9880FB1A-01F4-44A1-A441-F807378C529E}" type="parTrans" cxnId="{992156C8-4133-4559-B2EB-34890785A18B}">
      <dgm:prSet/>
      <dgm:spPr/>
      <dgm:t>
        <a:bodyPr/>
        <a:lstStyle/>
        <a:p>
          <a:pPr latinLnBrk="1"/>
          <a:endParaRPr lang="ko-KR" altLang="en-US"/>
        </a:p>
      </dgm:t>
    </dgm:pt>
    <dgm:pt modelId="{E46F2322-3DE0-44F8-8010-8FC7780FC212}" type="sibTrans" cxnId="{992156C8-4133-4559-B2EB-34890785A18B}">
      <dgm:prSet/>
      <dgm:spPr/>
      <dgm:t>
        <a:bodyPr/>
        <a:lstStyle/>
        <a:p>
          <a:pPr latinLnBrk="1"/>
          <a:endParaRPr lang="ko-KR" altLang="en-US"/>
        </a:p>
      </dgm:t>
    </dgm:pt>
    <dgm:pt modelId="{38E0F1C3-9DA9-4C53-AB07-81D8837EF6A7}" type="pres">
      <dgm:prSet presAssocID="{73380B8D-A4E6-4885-968C-EB9A6A3268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BDBBB6-828C-4A87-A4A9-13825CA9861B}" type="pres">
      <dgm:prSet presAssocID="{39E31681-22D2-4E7A-9835-63F35CDE4281}" presName="parentLin" presStyleCnt="0"/>
      <dgm:spPr/>
    </dgm:pt>
    <dgm:pt modelId="{3EBD6FC2-2673-4ACB-B63A-E3D58FEF4009}" type="pres">
      <dgm:prSet presAssocID="{39E31681-22D2-4E7A-9835-63F35CDE4281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D29D04E-07DB-4272-9183-F2F5BF0195D8}" type="pres">
      <dgm:prSet presAssocID="{39E31681-22D2-4E7A-9835-63F35CDE42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80AAA7-1C17-478B-8E41-2514C1707183}" type="pres">
      <dgm:prSet presAssocID="{39E31681-22D2-4E7A-9835-63F35CDE4281}" presName="negativeSpace" presStyleCnt="0"/>
      <dgm:spPr/>
    </dgm:pt>
    <dgm:pt modelId="{889C4B8B-0E37-4FD1-BF0A-E7ED5E123362}" type="pres">
      <dgm:prSet presAssocID="{39E31681-22D2-4E7A-9835-63F35CDE4281}" presName="childText" presStyleLbl="conFgAcc1" presStyleIdx="0" presStyleCnt="4">
        <dgm:presLayoutVars>
          <dgm:bulletEnabled val="1"/>
        </dgm:presLayoutVars>
      </dgm:prSet>
      <dgm:spPr/>
    </dgm:pt>
    <dgm:pt modelId="{C22AFAFE-6DEE-4D3E-846D-4590DC1AD1AE}" type="pres">
      <dgm:prSet presAssocID="{503B9CFD-8E04-4764-AA67-4C0E95519A79}" presName="spaceBetweenRectangles" presStyleCnt="0"/>
      <dgm:spPr/>
    </dgm:pt>
    <dgm:pt modelId="{D36BD3F2-0AB2-4E25-9224-7D5EF248F008}" type="pres">
      <dgm:prSet presAssocID="{DFAABE75-720E-438C-938F-724B89510522}" presName="parentLin" presStyleCnt="0"/>
      <dgm:spPr/>
    </dgm:pt>
    <dgm:pt modelId="{9F58C09C-9291-4133-A0F3-6FC5C86F74F3}" type="pres">
      <dgm:prSet presAssocID="{DFAABE75-720E-438C-938F-724B89510522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CAA21C8-771D-4DDF-9324-E69C3D44FE90}" type="pres">
      <dgm:prSet presAssocID="{DFAABE75-720E-438C-938F-724B895105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CFDDAA-4003-49EB-B7BE-26B810248F60}" type="pres">
      <dgm:prSet presAssocID="{DFAABE75-720E-438C-938F-724B89510522}" presName="negativeSpace" presStyleCnt="0"/>
      <dgm:spPr/>
    </dgm:pt>
    <dgm:pt modelId="{3946519D-6497-46C1-A5CD-1F8F16F0E1D8}" type="pres">
      <dgm:prSet presAssocID="{DFAABE75-720E-438C-938F-724B89510522}" presName="childText" presStyleLbl="conFgAcc1" presStyleIdx="1" presStyleCnt="4">
        <dgm:presLayoutVars>
          <dgm:bulletEnabled val="1"/>
        </dgm:presLayoutVars>
      </dgm:prSet>
      <dgm:spPr/>
    </dgm:pt>
    <dgm:pt modelId="{A4A168CD-0DD3-480B-BEF7-6BEDA2B3615A}" type="pres">
      <dgm:prSet presAssocID="{BE48AFC0-B864-491A-8BB9-7B2FEFFE4739}" presName="spaceBetweenRectangles" presStyleCnt="0"/>
      <dgm:spPr/>
    </dgm:pt>
    <dgm:pt modelId="{E413917B-B571-4607-9F20-2E00329560DF}" type="pres">
      <dgm:prSet presAssocID="{72413386-D351-4CE7-A6B4-D6BDD25F162C}" presName="parentLin" presStyleCnt="0"/>
      <dgm:spPr/>
    </dgm:pt>
    <dgm:pt modelId="{FB9B9BA5-4160-46B8-8BFE-53D74CDE5802}" type="pres">
      <dgm:prSet presAssocID="{72413386-D351-4CE7-A6B4-D6BDD25F162C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A9AFA1B-E96A-41C1-A7B7-FBA7580ACBC5}" type="pres">
      <dgm:prSet presAssocID="{72413386-D351-4CE7-A6B4-D6BDD25F16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F8B313-D884-4683-A175-50783C751460}" type="pres">
      <dgm:prSet presAssocID="{72413386-D351-4CE7-A6B4-D6BDD25F162C}" presName="negativeSpace" presStyleCnt="0"/>
      <dgm:spPr/>
    </dgm:pt>
    <dgm:pt modelId="{8508FEB5-EDDF-4154-83D2-7C3CB7F93932}" type="pres">
      <dgm:prSet presAssocID="{72413386-D351-4CE7-A6B4-D6BDD25F162C}" presName="childText" presStyleLbl="conFgAcc1" presStyleIdx="2" presStyleCnt="4">
        <dgm:presLayoutVars>
          <dgm:bulletEnabled val="1"/>
        </dgm:presLayoutVars>
      </dgm:prSet>
      <dgm:spPr/>
    </dgm:pt>
    <dgm:pt modelId="{1111D813-28F4-49D3-91B1-05C5AABE45BD}" type="pres">
      <dgm:prSet presAssocID="{E20C84E1-504F-4D4F-A66A-59906F5C67F0}" presName="spaceBetweenRectangles" presStyleCnt="0"/>
      <dgm:spPr/>
    </dgm:pt>
    <dgm:pt modelId="{E525116C-063E-426D-9B8D-3E3B31BD81CB}" type="pres">
      <dgm:prSet presAssocID="{124BBBE7-BC7C-4B3F-972D-0B9F0EED9A52}" presName="parentLin" presStyleCnt="0"/>
      <dgm:spPr/>
    </dgm:pt>
    <dgm:pt modelId="{18B2DC11-9CE3-4FEA-AE04-B88F5DDC268C}" type="pres">
      <dgm:prSet presAssocID="{124BBBE7-BC7C-4B3F-972D-0B9F0EED9A52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C8EE636-FFBD-4900-A4C2-87499E6233E8}" type="pres">
      <dgm:prSet presAssocID="{124BBBE7-BC7C-4B3F-972D-0B9F0EED9A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3147F8-62A7-438C-9FF3-A1A9CAA6CB58}" type="pres">
      <dgm:prSet presAssocID="{124BBBE7-BC7C-4B3F-972D-0B9F0EED9A52}" presName="negativeSpace" presStyleCnt="0"/>
      <dgm:spPr/>
    </dgm:pt>
    <dgm:pt modelId="{E85557BE-ED4D-447E-8516-3DEAFBD912F1}" type="pres">
      <dgm:prSet presAssocID="{124BBBE7-BC7C-4B3F-972D-0B9F0EED9A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307EF9-6FA6-4951-A601-B995EDC238D8}" type="presOf" srcId="{39E31681-22D2-4E7A-9835-63F35CDE4281}" destId="{3EBD6FC2-2673-4ACB-B63A-E3D58FEF4009}" srcOrd="0" destOrd="0" presId="urn:microsoft.com/office/officeart/2005/8/layout/list1"/>
    <dgm:cxn modelId="{992156C8-4133-4559-B2EB-34890785A18B}" srcId="{73380B8D-A4E6-4885-968C-EB9A6A326811}" destId="{124BBBE7-BC7C-4B3F-972D-0B9F0EED9A52}" srcOrd="3" destOrd="0" parTransId="{9880FB1A-01F4-44A1-A441-F807378C529E}" sibTransId="{E46F2322-3DE0-44F8-8010-8FC7780FC212}"/>
    <dgm:cxn modelId="{CE22D4D3-3CD9-4BE1-89A5-C3D8CE814229}" type="presOf" srcId="{DFAABE75-720E-438C-938F-724B89510522}" destId="{8CAA21C8-771D-4DDF-9324-E69C3D44FE90}" srcOrd="1" destOrd="0" presId="urn:microsoft.com/office/officeart/2005/8/layout/list1"/>
    <dgm:cxn modelId="{25568CF5-D5D2-4685-A748-D20DED2C1A06}" type="presOf" srcId="{73380B8D-A4E6-4885-968C-EB9A6A326811}" destId="{38E0F1C3-9DA9-4C53-AB07-81D8837EF6A7}" srcOrd="0" destOrd="0" presId="urn:microsoft.com/office/officeart/2005/8/layout/list1"/>
    <dgm:cxn modelId="{4E7D9CCD-FC8C-4319-B0C6-643FBDCCC362}" srcId="{73380B8D-A4E6-4885-968C-EB9A6A326811}" destId="{72413386-D351-4CE7-A6B4-D6BDD25F162C}" srcOrd="2" destOrd="0" parTransId="{7C8836FE-D812-467E-9E0B-551D5CA25A55}" sibTransId="{E20C84E1-504F-4D4F-A66A-59906F5C67F0}"/>
    <dgm:cxn modelId="{4F7B7BE5-F16C-4B70-82D3-07C498D45EBC}" type="presOf" srcId="{124BBBE7-BC7C-4B3F-972D-0B9F0EED9A52}" destId="{18B2DC11-9CE3-4FEA-AE04-B88F5DDC268C}" srcOrd="0" destOrd="0" presId="urn:microsoft.com/office/officeart/2005/8/layout/list1"/>
    <dgm:cxn modelId="{8808D38B-B3A2-4003-891E-C01A72243DD6}" type="presOf" srcId="{72413386-D351-4CE7-A6B4-D6BDD25F162C}" destId="{FA9AFA1B-E96A-41C1-A7B7-FBA7580ACBC5}" srcOrd="1" destOrd="0" presId="urn:microsoft.com/office/officeart/2005/8/layout/list1"/>
    <dgm:cxn modelId="{C7C04D46-9B33-4E1F-A6C6-D19157A8270D}" type="presOf" srcId="{72413386-D351-4CE7-A6B4-D6BDD25F162C}" destId="{FB9B9BA5-4160-46B8-8BFE-53D74CDE5802}" srcOrd="0" destOrd="0" presId="urn:microsoft.com/office/officeart/2005/8/layout/list1"/>
    <dgm:cxn modelId="{05F7A7DF-F4D2-4352-9D53-53E401AEFC62}" type="presOf" srcId="{39E31681-22D2-4E7A-9835-63F35CDE4281}" destId="{5D29D04E-07DB-4272-9183-F2F5BF0195D8}" srcOrd="1" destOrd="0" presId="urn:microsoft.com/office/officeart/2005/8/layout/list1"/>
    <dgm:cxn modelId="{223A23B6-E26B-457E-A737-79F651A58D4D}" type="presOf" srcId="{DFAABE75-720E-438C-938F-724B89510522}" destId="{9F58C09C-9291-4133-A0F3-6FC5C86F74F3}" srcOrd="0" destOrd="0" presId="urn:microsoft.com/office/officeart/2005/8/layout/list1"/>
    <dgm:cxn modelId="{3D19EEF7-41C5-4778-99FA-740A1F0AB6B1}" srcId="{73380B8D-A4E6-4885-968C-EB9A6A326811}" destId="{39E31681-22D2-4E7A-9835-63F35CDE4281}" srcOrd="0" destOrd="0" parTransId="{15D0C10B-6FC2-4D92-B351-E524275C0BA0}" sibTransId="{503B9CFD-8E04-4764-AA67-4C0E95519A79}"/>
    <dgm:cxn modelId="{1D7B75D1-A8F7-46B7-8C1C-E50E9A579D9A}" type="presOf" srcId="{124BBBE7-BC7C-4B3F-972D-0B9F0EED9A52}" destId="{AC8EE636-FFBD-4900-A4C2-87499E6233E8}" srcOrd="1" destOrd="0" presId="urn:microsoft.com/office/officeart/2005/8/layout/list1"/>
    <dgm:cxn modelId="{3240D5B5-D055-40EC-9099-C9CDC6C8791F}" srcId="{73380B8D-A4E6-4885-968C-EB9A6A326811}" destId="{DFAABE75-720E-438C-938F-724B89510522}" srcOrd="1" destOrd="0" parTransId="{8F767DAD-3C50-4D1E-9C4C-C59F94B3B293}" sibTransId="{BE48AFC0-B864-491A-8BB9-7B2FEFFE4739}"/>
    <dgm:cxn modelId="{84A76981-86D4-46BE-A1C8-3796C2274384}" type="presParOf" srcId="{38E0F1C3-9DA9-4C53-AB07-81D8837EF6A7}" destId="{C3BDBBB6-828C-4A87-A4A9-13825CA9861B}" srcOrd="0" destOrd="0" presId="urn:microsoft.com/office/officeart/2005/8/layout/list1"/>
    <dgm:cxn modelId="{1FC91ECC-3CE3-47A6-A5D7-8D9500A837E3}" type="presParOf" srcId="{C3BDBBB6-828C-4A87-A4A9-13825CA9861B}" destId="{3EBD6FC2-2673-4ACB-B63A-E3D58FEF4009}" srcOrd="0" destOrd="0" presId="urn:microsoft.com/office/officeart/2005/8/layout/list1"/>
    <dgm:cxn modelId="{60E86933-8E8A-402A-A394-72A2356B7701}" type="presParOf" srcId="{C3BDBBB6-828C-4A87-A4A9-13825CA9861B}" destId="{5D29D04E-07DB-4272-9183-F2F5BF0195D8}" srcOrd="1" destOrd="0" presId="urn:microsoft.com/office/officeart/2005/8/layout/list1"/>
    <dgm:cxn modelId="{8D8151DE-E47B-43E3-A8AD-935E3170DA7D}" type="presParOf" srcId="{38E0F1C3-9DA9-4C53-AB07-81D8837EF6A7}" destId="{0480AAA7-1C17-478B-8E41-2514C1707183}" srcOrd="1" destOrd="0" presId="urn:microsoft.com/office/officeart/2005/8/layout/list1"/>
    <dgm:cxn modelId="{81AF0E8C-B6D0-40B8-96E9-DCCEE7C427EA}" type="presParOf" srcId="{38E0F1C3-9DA9-4C53-AB07-81D8837EF6A7}" destId="{889C4B8B-0E37-4FD1-BF0A-E7ED5E123362}" srcOrd="2" destOrd="0" presId="urn:microsoft.com/office/officeart/2005/8/layout/list1"/>
    <dgm:cxn modelId="{DA724073-F465-48CA-9454-BFD57E5E79BF}" type="presParOf" srcId="{38E0F1C3-9DA9-4C53-AB07-81D8837EF6A7}" destId="{C22AFAFE-6DEE-4D3E-846D-4590DC1AD1AE}" srcOrd="3" destOrd="0" presId="urn:microsoft.com/office/officeart/2005/8/layout/list1"/>
    <dgm:cxn modelId="{4AD2739A-897B-4D55-A8E7-026F5727A59A}" type="presParOf" srcId="{38E0F1C3-9DA9-4C53-AB07-81D8837EF6A7}" destId="{D36BD3F2-0AB2-4E25-9224-7D5EF248F008}" srcOrd="4" destOrd="0" presId="urn:microsoft.com/office/officeart/2005/8/layout/list1"/>
    <dgm:cxn modelId="{3C461F3A-511D-4E3E-B2EC-290909FB1079}" type="presParOf" srcId="{D36BD3F2-0AB2-4E25-9224-7D5EF248F008}" destId="{9F58C09C-9291-4133-A0F3-6FC5C86F74F3}" srcOrd="0" destOrd="0" presId="urn:microsoft.com/office/officeart/2005/8/layout/list1"/>
    <dgm:cxn modelId="{0C781B58-2DA9-4323-9D83-7401639DACAA}" type="presParOf" srcId="{D36BD3F2-0AB2-4E25-9224-7D5EF248F008}" destId="{8CAA21C8-771D-4DDF-9324-E69C3D44FE90}" srcOrd="1" destOrd="0" presId="urn:microsoft.com/office/officeart/2005/8/layout/list1"/>
    <dgm:cxn modelId="{49146A17-19BA-4B51-B8C4-221EEB626B7C}" type="presParOf" srcId="{38E0F1C3-9DA9-4C53-AB07-81D8837EF6A7}" destId="{01CFDDAA-4003-49EB-B7BE-26B810248F60}" srcOrd="5" destOrd="0" presId="urn:microsoft.com/office/officeart/2005/8/layout/list1"/>
    <dgm:cxn modelId="{8B3CAE02-8C64-4353-A485-27BFA17BC8AB}" type="presParOf" srcId="{38E0F1C3-9DA9-4C53-AB07-81D8837EF6A7}" destId="{3946519D-6497-46C1-A5CD-1F8F16F0E1D8}" srcOrd="6" destOrd="0" presId="urn:microsoft.com/office/officeart/2005/8/layout/list1"/>
    <dgm:cxn modelId="{AC1304D1-0E7C-4C37-B6B6-CB0800FFAB6D}" type="presParOf" srcId="{38E0F1C3-9DA9-4C53-AB07-81D8837EF6A7}" destId="{A4A168CD-0DD3-480B-BEF7-6BEDA2B3615A}" srcOrd="7" destOrd="0" presId="urn:microsoft.com/office/officeart/2005/8/layout/list1"/>
    <dgm:cxn modelId="{55060FE9-D76E-484A-934A-C5792949F93D}" type="presParOf" srcId="{38E0F1C3-9DA9-4C53-AB07-81D8837EF6A7}" destId="{E413917B-B571-4607-9F20-2E00329560DF}" srcOrd="8" destOrd="0" presId="urn:microsoft.com/office/officeart/2005/8/layout/list1"/>
    <dgm:cxn modelId="{1D40F91A-AE80-455D-B525-085397572B37}" type="presParOf" srcId="{E413917B-B571-4607-9F20-2E00329560DF}" destId="{FB9B9BA5-4160-46B8-8BFE-53D74CDE5802}" srcOrd="0" destOrd="0" presId="urn:microsoft.com/office/officeart/2005/8/layout/list1"/>
    <dgm:cxn modelId="{0F9BA6F6-EC12-4488-B3E6-67E9B095F742}" type="presParOf" srcId="{E413917B-B571-4607-9F20-2E00329560DF}" destId="{FA9AFA1B-E96A-41C1-A7B7-FBA7580ACBC5}" srcOrd="1" destOrd="0" presId="urn:microsoft.com/office/officeart/2005/8/layout/list1"/>
    <dgm:cxn modelId="{F5025949-9554-446F-BA46-7A2C3248BAD1}" type="presParOf" srcId="{38E0F1C3-9DA9-4C53-AB07-81D8837EF6A7}" destId="{7FF8B313-D884-4683-A175-50783C751460}" srcOrd="9" destOrd="0" presId="urn:microsoft.com/office/officeart/2005/8/layout/list1"/>
    <dgm:cxn modelId="{E8D6775E-1853-4DE0-8819-D2EA3BCC6C3D}" type="presParOf" srcId="{38E0F1C3-9DA9-4C53-AB07-81D8837EF6A7}" destId="{8508FEB5-EDDF-4154-83D2-7C3CB7F93932}" srcOrd="10" destOrd="0" presId="urn:microsoft.com/office/officeart/2005/8/layout/list1"/>
    <dgm:cxn modelId="{D706E7E3-73A7-43DC-B640-25CC61EFEACF}" type="presParOf" srcId="{38E0F1C3-9DA9-4C53-AB07-81D8837EF6A7}" destId="{1111D813-28F4-49D3-91B1-05C5AABE45BD}" srcOrd="11" destOrd="0" presId="urn:microsoft.com/office/officeart/2005/8/layout/list1"/>
    <dgm:cxn modelId="{66E323CA-AA75-495A-8B77-FD608D69BCBC}" type="presParOf" srcId="{38E0F1C3-9DA9-4C53-AB07-81D8837EF6A7}" destId="{E525116C-063E-426D-9B8D-3E3B31BD81CB}" srcOrd="12" destOrd="0" presId="urn:microsoft.com/office/officeart/2005/8/layout/list1"/>
    <dgm:cxn modelId="{26B09FE6-0FC0-467A-858F-E3CB05AB864C}" type="presParOf" srcId="{E525116C-063E-426D-9B8D-3E3B31BD81CB}" destId="{18B2DC11-9CE3-4FEA-AE04-B88F5DDC268C}" srcOrd="0" destOrd="0" presId="urn:microsoft.com/office/officeart/2005/8/layout/list1"/>
    <dgm:cxn modelId="{3B26AE5F-C125-4BC8-959B-40647EFB20F6}" type="presParOf" srcId="{E525116C-063E-426D-9B8D-3E3B31BD81CB}" destId="{AC8EE636-FFBD-4900-A4C2-87499E6233E8}" srcOrd="1" destOrd="0" presId="urn:microsoft.com/office/officeart/2005/8/layout/list1"/>
    <dgm:cxn modelId="{E65E6C65-BECF-4D5D-9EC3-83C04C3DD334}" type="presParOf" srcId="{38E0F1C3-9DA9-4C53-AB07-81D8837EF6A7}" destId="{933147F8-62A7-438C-9FF3-A1A9CAA6CB58}" srcOrd="13" destOrd="0" presId="urn:microsoft.com/office/officeart/2005/8/layout/list1"/>
    <dgm:cxn modelId="{BACFADE3-ACF5-4EBA-A2CC-0D246BA6343F}" type="presParOf" srcId="{38E0F1C3-9DA9-4C53-AB07-81D8837EF6A7}" destId="{E85557BE-ED4D-447E-8516-3DEAFBD912F1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7F0C2-ED70-4353-B50E-91AEC8BF7A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D557134-94F5-444F-91E9-D5C5FE9BC9F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리스크가</a:t>
          </a:r>
          <a:r>
            <a:rPr lang="ko-KR" altLang="en-US" dirty="0" smtClean="0"/>
            <a:t> 크고 도전정신이 필요한 일이나 힘든 일을 기피</a:t>
          </a:r>
          <a:endParaRPr lang="ko-KR" altLang="en-US" dirty="0"/>
        </a:p>
      </dgm:t>
    </dgm:pt>
    <dgm:pt modelId="{8A007680-0991-4980-B20B-E0D52B343BA7}" type="parTrans" cxnId="{1AF4F881-525E-4CA3-BD82-27E4D3752A73}">
      <dgm:prSet/>
      <dgm:spPr/>
      <dgm:t>
        <a:bodyPr/>
        <a:lstStyle/>
        <a:p>
          <a:pPr latinLnBrk="1"/>
          <a:endParaRPr lang="ko-KR" altLang="en-US"/>
        </a:p>
      </dgm:t>
    </dgm:pt>
    <dgm:pt modelId="{982612D4-7AA8-413C-ACA9-70801D93CC08}" type="sibTrans" cxnId="{1AF4F881-525E-4CA3-BD82-27E4D3752A73}">
      <dgm:prSet/>
      <dgm:spPr/>
      <dgm:t>
        <a:bodyPr/>
        <a:lstStyle/>
        <a:p>
          <a:pPr latinLnBrk="1"/>
          <a:endParaRPr lang="ko-KR" altLang="en-US"/>
        </a:p>
      </dgm:t>
    </dgm:pt>
    <dgm:pt modelId="{5214C749-7A65-4363-9E26-A6D2BEE3C845}">
      <dgm:prSet phldrT="[텍스트]"/>
      <dgm:spPr/>
      <dgm:t>
        <a:bodyPr/>
        <a:lstStyle/>
        <a:p>
          <a:pPr latinLnBrk="1"/>
          <a:r>
            <a:rPr lang="ko-KR" altLang="en-US" dirty="0" smtClean="0"/>
            <a:t>책임보다 권리를 우선시 함</a:t>
          </a:r>
          <a:endParaRPr lang="ko-KR" altLang="en-US" dirty="0"/>
        </a:p>
      </dgm:t>
    </dgm:pt>
    <dgm:pt modelId="{D93AEE0B-ED2E-4D3E-AA42-87869C85FB48}" type="parTrans" cxnId="{C1B4ED04-4917-4D3D-BCEE-F7E9A0D47721}">
      <dgm:prSet/>
      <dgm:spPr/>
      <dgm:t>
        <a:bodyPr/>
        <a:lstStyle/>
        <a:p>
          <a:pPr latinLnBrk="1"/>
          <a:endParaRPr lang="ko-KR" altLang="en-US"/>
        </a:p>
      </dgm:t>
    </dgm:pt>
    <dgm:pt modelId="{96BCE4B8-CFCA-4D10-BF97-890280034A17}" type="sibTrans" cxnId="{C1B4ED04-4917-4D3D-BCEE-F7E9A0D47721}">
      <dgm:prSet/>
      <dgm:spPr/>
      <dgm:t>
        <a:bodyPr/>
        <a:lstStyle/>
        <a:p>
          <a:pPr latinLnBrk="1"/>
          <a:endParaRPr lang="ko-KR" altLang="en-US"/>
        </a:p>
      </dgm:t>
    </dgm:pt>
    <dgm:pt modelId="{51F022DE-7C44-4237-BA62-013790824B13}">
      <dgm:prSet phldrT="[텍스트]"/>
      <dgm:spPr/>
      <dgm:t>
        <a:bodyPr/>
        <a:lstStyle/>
        <a:p>
          <a:pPr latinLnBrk="1"/>
          <a:r>
            <a:rPr lang="ko-KR" altLang="en-US" dirty="0" smtClean="0"/>
            <a:t>매사에 열정적이지 못하고 </a:t>
          </a:r>
          <a:r>
            <a:rPr lang="ko-KR" altLang="en-US" dirty="0" err="1" smtClean="0"/>
            <a:t>적당적당히</a:t>
          </a:r>
          <a:r>
            <a:rPr lang="ko-KR" altLang="en-US" dirty="0" smtClean="0"/>
            <a:t> 하자는 사고방식</a:t>
          </a:r>
          <a:endParaRPr lang="ko-KR" altLang="en-US" dirty="0"/>
        </a:p>
      </dgm:t>
    </dgm:pt>
    <dgm:pt modelId="{1916AA6B-AC38-424A-AE8F-53ED6AE583AA}" type="parTrans" cxnId="{B564C560-BFB0-41EE-8480-3C86C40674B4}">
      <dgm:prSet/>
      <dgm:spPr/>
      <dgm:t>
        <a:bodyPr/>
        <a:lstStyle/>
        <a:p>
          <a:pPr latinLnBrk="1"/>
          <a:endParaRPr lang="ko-KR" altLang="en-US"/>
        </a:p>
      </dgm:t>
    </dgm:pt>
    <dgm:pt modelId="{312D86E4-3A80-4DEC-8CAD-E63D9C768D34}" type="sibTrans" cxnId="{B564C560-BFB0-41EE-8480-3C86C40674B4}">
      <dgm:prSet/>
      <dgm:spPr/>
      <dgm:t>
        <a:bodyPr/>
        <a:lstStyle/>
        <a:p>
          <a:pPr latinLnBrk="1"/>
          <a:endParaRPr lang="ko-KR" altLang="en-US"/>
        </a:p>
      </dgm:t>
    </dgm:pt>
    <dgm:pt modelId="{710B89E6-AE46-41EA-9D42-7865254836A2}">
      <dgm:prSet phldrT="[텍스트]"/>
      <dgm:spPr/>
      <dgm:t>
        <a:bodyPr/>
        <a:lstStyle/>
        <a:p>
          <a:pPr latinLnBrk="1"/>
          <a:r>
            <a:rPr lang="ko-KR" altLang="en-US" dirty="0" smtClean="0"/>
            <a:t>남들에게 의존하는 걸 당연시 함</a:t>
          </a:r>
          <a:r>
            <a:rPr lang="en-US" altLang="ko-KR" dirty="0" smtClean="0"/>
            <a:t>, </a:t>
          </a:r>
          <a:r>
            <a:rPr lang="ko-KR" altLang="en-US" dirty="0" smtClean="0"/>
            <a:t>즉 독립하지를 못한다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9F6DB227-6CD5-4A5E-B3C1-B28CD2A271CC}" type="parTrans" cxnId="{B138B433-1E68-43D0-A6CA-EB16D9B9E066}">
      <dgm:prSet/>
      <dgm:spPr/>
      <dgm:t>
        <a:bodyPr/>
        <a:lstStyle/>
        <a:p>
          <a:pPr latinLnBrk="1"/>
          <a:endParaRPr lang="ko-KR" altLang="en-US"/>
        </a:p>
      </dgm:t>
    </dgm:pt>
    <dgm:pt modelId="{4AC1B870-5CED-47A0-819B-FF30548C8622}" type="sibTrans" cxnId="{B138B433-1E68-43D0-A6CA-EB16D9B9E066}">
      <dgm:prSet/>
      <dgm:spPr/>
      <dgm:t>
        <a:bodyPr/>
        <a:lstStyle/>
        <a:p>
          <a:pPr latinLnBrk="1"/>
          <a:endParaRPr lang="ko-KR" altLang="en-US"/>
        </a:p>
      </dgm:t>
    </dgm:pt>
    <dgm:pt modelId="{B2CA67C0-46F4-4FF8-B96F-DEF97EFD9F96}">
      <dgm:prSet phldrT="[텍스트]"/>
      <dgm:spPr/>
      <dgm:t>
        <a:bodyPr/>
        <a:lstStyle/>
        <a:p>
          <a:pPr latinLnBrk="1"/>
          <a:r>
            <a:rPr lang="ko-KR" altLang="en-US" dirty="0" smtClean="0"/>
            <a:t>남의 말을 들어볼 생각도 하지 않고 자기 이야기만 함</a:t>
          </a:r>
          <a:endParaRPr lang="ko-KR" altLang="en-US" dirty="0"/>
        </a:p>
      </dgm:t>
    </dgm:pt>
    <dgm:pt modelId="{9D29C6A6-ACBC-4AFA-9D25-BF930F2EFCDD}" type="parTrans" cxnId="{67534AA2-19B8-44ED-A3C6-531289D50FC4}">
      <dgm:prSet/>
      <dgm:spPr/>
      <dgm:t>
        <a:bodyPr/>
        <a:lstStyle/>
        <a:p>
          <a:pPr latinLnBrk="1"/>
          <a:endParaRPr lang="ko-KR" altLang="en-US"/>
        </a:p>
      </dgm:t>
    </dgm:pt>
    <dgm:pt modelId="{810FBBEE-3A8A-4A27-8688-F02ED7FE0B6A}" type="sibTrans" cxnId="{67534AA2-19B8-44ED-A3C6-531289D50FC4}">
      <dgm:prSet/>
      <dgm:spPr/>
      <dgm:t>
        <a:bodyPr/>
        <a:lstStyle/>
        <a:p>
          <a:pPr latinLnBrk="1"/>
          <a:endParaRPr lang="ko-KR" altLang="en-US"/>
        </a:p>
      </dgm:t>
    </dgm:pt>
    <dgm:pt modelId="{EFD66C79-989E-47E7-BB4A-D3BB8F8D7CD6}">
      <dgm:prSet phldrT="[텍스트]"/>
      <dgm:spPr/>
      <dgm:t>
        <a:bodyPr/>
        <a:lstStyle/>
        <a:p>
          <a:pPr latinLnBrk="1"/>
          <a:r>
            <a:rPr lang="ko-KR" altLang="en-US" dirty="0" smtClean="0"/>
            <a:t>한자를 잘 읽지 못하며 말을 극단적으로 줄여 씀</a:t>
          </a:r>
          <a:endParaRPr lang="ko-KR" altLang="en-US" dirty="0"/>
        </a:p>
      </dgm:t>
    </dgm:pt>
    <dgm:pt modelId="{8F5CA299-DC74-4047-9CF5-17A10FD62607}" type="parTrans" cxnId="{3822EA2A-21DC-41DD-9C41-8CC5CCABEF04}">
      <dgm:prSet/>
      <dgm:spPr/>
      <dgm:t>
        <a:bodyPr/>
        <a:lstStyle/>
        <a:p>
          <a:pPr latinLnBrk="1"/>
          <a:endParaRPr lang="ko-KR" altLang="en-US"/>
        </a:p>
      </dgm:t>
    </dgm:pt>
    <dgm:pt modelId="{B2AF3C85-DE25-46F5-A592-0477679B5E28}" type="sibTrans" cxnId="{3822EA2A-21DC-41DD-9C41-8CC5CCABEF04}">
      <dgm:prSet/>
      <dgm:spPr/>
      <dgm:t>
        <a:bodyPr/>
        <a:lstStyle/>
        <a:p>
          <a:pPr latinLnBrk="1"/>
          <a:endParaRPr lang="ko-KR" altLang="en-US"/>
        </a:p>
      </dgm:t>
    </dgm:pt>
    <dgm:pt modelId="{D2D2F235-812D-4700-B7CB-F392A4A488E7}" type="pres">
      <dgm:prSet presAssocID="{26D7F0C2-ED70-4353-B50E-91AEC8BF7A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74DF50-BFD0-45C0-A4CF-88EBC40398F7}" type="pres">
      <dgm:prSet presAssocID="{3D557134-94F5-444F-91E9-D5C5FE9BC9F1}" presName="parentLin" presStyleCnt="0"/>
      <dgm:spPr/>
    </dgm:pt>
    <dgm:pt modelId="{01A0D0D6-58E6-4F3F-BB4F-3214586913B4}" type="pres">
      <dgm:prSet presAssocID="{3D557134-94F5-444F-91E9-D5C5FE9BC9F1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010EA0F-75F6-4E35-B820-9FF9F8FAED64}" type="pres">
      <dgm:prSet presAssocID="{3D557134-94F5-444F-91E9-D5C5FE9BC9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E08E24-0B8E-4818-A994-13495CC4FE41}" type="pres">
      <dgm:prSet presAssocID="{3D557134-94F5-444F-91E9-D5C5FE9BC9F1}" presName="negativeSpace" presStyleCnt="0"/>
      <dgm:spPr/>
    </dgm:pt>
    <dgm:pt modelId="{AF38ED2D-7218-4F72-9ED7-3D7E7D5E140C}" type="pres">
      <dgm:prSet presAssocID="{3D557134-94F5-444F-91E9-D5C5FE9BC9F1}" presName="childText" presStyleLbl="conFgAcc1" presStyleIdx="0" presStyleCnt="6">
        <dgm:presLayoutVars>
          <dgm:bulletEnabled val="1"/>
        </dgm:presLayoutVars>
      </dgm:prSet>
      <dgm:spPr/>
    </dgm:pt>
    <dgm:pt modelId="{EF831583-3AC0-4E10-974A-C6026953FC17}" type="pres">
      <dgm:prSet presAssocID="{982612D4-7AA8-413C-ACA9-70801D93CC08}" presName="spaceBetweenRectangles" presStyleCnt="0"/>
      <dgm:spPr/>
    </dgm:pt>
    <dgm:pt modelId="{50DE037A-9728-4C17-9195-847274361A94}" type="pres">
      <dgm:prSet presAssocID="{710B89E6-AE46-41EA-9D42-7865254836A2}" presName="parentLin" presStyleCnt="0"/>
      <dgm:spPr/>
    </dgm:pt>
    <dgm:pt modelId="{32648FFF-C634-409F-ACFE-B0196F327D8B}" type="pres">
      <dgm:prSet presAssocID="{710B89E6-AE46-41EA-9D42-7865254836A2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10CECF9-A958-4810-84B0-56C45F0DA777}" type="pres">
      <dgm:prSet presAssocID="{710B89E6-AE46-41EA-9D42-7865254836A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2B7526-7B04-41A5-8C0F-D5216D03DFC9}" type="pres">
      <dgm:prSet presAssocID="{710B89E6-AE46-41EA-9D42-7865254836A2}" presName="negativeSpace" presStyleCnt="0"/>
      <dgm:spPr/>
    </dgm:pt>
    <dgm:pt modelId="{24F3AC3C-0820-49B5-B063-3E9758F794D2}" type="pres">
      <dgm:prSet presAssocID="{710B89E6-AE46-41EA-9D42-7865254836A2}" presName="childText" presStyleLbl="conFgAcc1" presStyleIdx="1" presStyleCnt="6">
        <dgm:presLayoutVars>
          <dgm:bulletEnabled val="1"/>
        </dgm:presLayoutVars>
      </dgm:prSet>
      <dgm:spPr/>
    </dgm:pt>
    <dgm:pt modelId="{A6906249-3414-4186-8273-B7725F7D0BE2}" type="pres">
      <dgm:prSet presAssocID="{4AC1B870-5CED-47A0-819B-FF30548C8622}" presName="spaceBetweenRectangles" presStyleCnt="0"/>
      <dgm:spPr/>
    </dgm:pt>
    <dgm:pt modelId="{6634E99D-5062-4BBC-911A-074C97EE8CC0}" type="pres">
      <dgm:prSet presAssocID="{5214C749-7A65-4363-9E26-A6D2BEE3C845}" presName="parentLin" presStyleCnt="0"/>
      <dgm:spPr/>
    </dgm:pt>
    <dgm:pt modelId="{8D36A9E4-E4D1-4C4A-9028-5D1FFF895666}" type="pres">
      <dgm:prSet presAssocID="{5214C749-7A65-4363-9E26-A6D2BEE3C845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3C50D0BE-4E34-495C-9152-389DE3FF84C2}" type="pres">
      <dgm:prSet presAssocID="{5214C749-7A65-4363-9E26-A6D2BEE3C84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1CBB50-18C0-4F5A-B5A4-7D2DCF3AAB93}" type="pres">
      <dgm:prSet presAssocID="{5214C749-7A65-4363-9E26-A6D2BEE3C845}" presName="negativeSpace" presStyleCnt="0"/>
      <dgm:spPr/>
    </dgm:pt>
    <dgm:pt modelId="{0F969873-0952-420F-A27D-BBA7FFDADBBD}" type="pres">
      <dgm:prSet presAssocID="{5214C749-7A65-4363-9E26-A6D2BEE3C845}" presName="childText" presStyleLbl="conFgAcc1" presStyleIdx="2" presStyleCnt="6">
        <dgm:presLayoutVars>
          <dgm:bulletEnabled val="1"/>
        </dgm:presLayoutVars>
      </dgm:prSet>
      <dgm:spPr/>
    </dgm:pt>
    <dgm:pt modelId="{E6236808-020B-44A9-8240-0B2F660C803F}" type="pres">
      <dgm:prSet presAssocID="{96BCE4B8-CFCA-4D10-BF97-890280034A17}" presName="spaceBetweenRectangles" presStyleCnt="0"/>
      <dgm:spPr/>
    </dgm:pt>
    <dgm:pt modelId="{F17930A5-9C12-4312-8146-A7A85F41AFEB}" type="pres">
      <dgm:prSet presAssocID="{51F022DE-7C44-4237-BA62-013790824B13}" presName="parentLin" presStyleCnt="0"/>
      <dgm:spPr/>
    </dgm:pt>
    <dgm:pt modelId="{919ADF69-1F51-41A3-821A-89EFF46EB6C8}" type="pres">
      <dgm:prSet presAssocID="{51F022DE-7C44-4237-BA62-013790824B13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356F4B18-1F5F-4C9D-B869-45CD7904D6C8}" type="pres">
      <dgm:prSet presAssocID="{51F022DE-7C44-4237-BA62-013790824B1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A9C2DE-5BD4-4231-81EF-31D400D5F5C7}" type="pres">
      <dgm:prSet presAssocID="{51F022DE-7C44-4237-BA62-013790824B13}" presName="negativeSpace" presStyleCnt="0"/>
      <dgm:spPr/>
    </dgm:pt>
    <dgm:pt modelId="{AE5CFAEA-6D13-480B-BC74-1C950B7BD6E1}" type="pres">
      <dgm:prSet presAssocID="{51F022DE-7C44-4237-BA62-013790824B13}" presName="childText" presStyleLbl="conFgAcc1" presStyleIdx="3" presStyleCnt="6">
        <dgm:presLayoutVars>
          <dgm:bulletEnabled val="1"/>
        </dgm:presLayoutVars>
      </dgm:prSet>
      <dgm:spPr/>
    </dgm:pt>
    <dgm:pt modelId="{D9418DC5-EBAF-4B45-82A6-8AD4EED3424C}" type="pres">
      <dgm:prSet presAssocID="{312D86E4-3A80-4DEC-8CAD-E63D9C768D34}" presName="spaceBetweenRectangles" presStyleCnt="0"/>
      <dgm:spPr/>
    </dgm:pt>
    <dgm:pt modelId="{8E860696-8C72-42E3-A998-69345E0E2DFD}" type="pres">
      <dgm:prSet presAssocID="{B2CA67C0-46F4-4FF8-B96F-DEF97EFD9F96}" presName="parentLin" presStyleCnt="0"/>
      <dgm:spPr/>
    </dgm:pt>
    <dgm:pt modelId="{37A8C75F-F801-4B20-AA7D-DA87ED8FE0D5}" type="pres">
      <dgm:prSet presAssocID="{B2CA67C0-46F4-4FF8-B96F-DEF97EFD9F96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F913C036-7F80-4A5C-8D20-433288C5454E}" type="pres">
      <dgm:prSet presAssocID="{B2CA67C0-46F4-4FF8-B96F-DEF97EFD9F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964DFB-4F9E-4F14-9D67-AC1E8E6065D9}" type="pres">
      <dgm:prSet presAssocID="{B2CA67C0-46F4-4FF8-B96F-DEF97EFD9F96}" presName="negativeSpace" presStyleCnt="0"/>
      <dgm:spPr/>
    </dgm:pt>
    <dgm:pt modelId="{BCFFB041-9CF0-47DA-AC64-EEDD6BA9D723}" type="pres">
      <dgm:prSet presAssocID="{B2CA67C0-46F4-4FF8-B96F-DEF97EFD9F96}" presName="childText" presStyleLbl="conFgAcc1" presStyleIdx="4" presStyleCnt="6">
        <dgm:presLayoutVars>
          <dgm:bulletEnabled val="1"/>
        </dgm:presLayoutVars>
      </dgm:prSet>
      <dgm:spPr/>
    </dgm:pt>
    <dgm:pt modelId="{C90E2633-914A-4C12-BF94-E6E6E530E0F1}" type="pres">
      <dgm:prSet presAssocID="{810FBBEE-3A8A-4A27-8688-F02ED7FE0B6A}" presName="spaceBetweenRectangles" presStyleCnt="0"/>
      <dgm:spPr/>
    </dgm:pt>
    <dgm:pt modelId="{7D4D0252-3886-4ECE-91E1-3DA0C6DFA144}" type="pres">
      <dgm:prSet presAssocID="{EFD66C79-989E-47E7-BB4A-D3BB8F8D7CD6}" presName="parentLin" presStyleCnt="0"/>
      <dgm:spPr/>
    </dgm:pt>
    <dgm:pt modelId="{B85F2CC2-C65D-426E-BCDF-B170A15C720A}" type="pres">
      <dgm:prSet presAssocID="{EFD66C79-989E-47E7-BB4A-D3BB8F8D7CD6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165F8252-C9EB-452E-8E10-2402747026B9}" type="pres">
      <dgm:prSet presAssocID="{EFD66C79-989E-47E7-BB4A-D3BB8F8D7CD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D829B9-B460-450C-9378-EB6BCDEE8690}" type="pres">
      <dgm:prSet presAssocID="{EFD66C79-989E-47E7-BB4A-D3BB8F8D7CD6}" presName="negativeSpace" presStyleCnt="0"/>
      <dgm:spPr/>
    </dgm:pt>
    <dgm:pt modelId="{D1BA6632-085D-4041-B5B0-BED733E8E39B}" type="pres">
      <dgm:prSet presAssocID="{EFD66C79-989E-47E7-BB4A-D3BB8F8D7CD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1AC60A3-782A-4699-81AE-E68F87BADB0F}" type="presOf" srcId="{26D7F0C2-ED70-4353-B50E-91AEC8BF7AD6}" destId="{D2D2F235-812D-4700-B7CB-F392A4A488E7}" srcOrd="0" destOrd="0" presId="urn:microsoft.com/office/officeart/2005/8/layout/list1"/>
    <dgm:cxn modelId="{301A4BB2-DC78-47B2-95A1-98CFC5FE7F95}" type="presOf" srcId="{3D557134-94F5-444F-91E9-D5C5FE9BC9F1}" destId="{01A0D0D6-58E6-4F3F-BB4F-3214586913B4}" srcOrd="0" destOrd="0" presId="urn:microsoft.com/office/officeart/2005/8/layout/list1"/>
    <dgm:cxn modelId="{32968FF5-803E-4131-8735-13F6ED8AF6A1}" type="presOf" srcId="{5214C749-7A65-4363-9E26-A6D2BEE3C845}" destId="{3C50D0BE-4E34-495C-9152-389DE3FF84C2}" srcOrd="1" destOrd="0" presId="urn:microsoft.com/office/officeart/2005/8/layout/list1"/>
    <dgm:cxn modelId="{C1B4ED04-4917-4D3D-BCEE-F7E9A0D47721}" srcId="{26D7F0C2-ED70-4353-B50E-91AEC8BF7AD6}" destId="{5214C749-7A65-4363-9E26-A6D2BEE3C845}" srcOrd="2" destOrd="0" parTransId="{D93AEE0B-ED2E-4D3E-AA42-87869C85FB48}" sibTransId="{96BCE4B8-CFCA-4D10-BF97-890280034A17}"/>
    <dgm:cxn modelId="{2348CAED-5ED4-48C3-8A8C-6A4D1AF2D00C}" type="presOf" srcId="{EFD66C79-989E-47E7-BB4A-D3BB8F8D7CD6}" destId="{165F8252-C9EB-452E-8E10-2402747026B9}" srcOrd="1" destOrd="0" presId="urn:microsoft.com/office/officeart/2005/8/layout/list1"/>
    <dgm:cxn modelId="{F8B456E1-F43E-4C52-8FAF-351E777476AA}" type="presOf" srcId="{EFD66C79-989E-47E7-BB4A-D3BB8F8D7CD6}" destId="{B85F2CC2-C65D-426E-BCDF-B170A15C720A}" srcOrd="0" destOrd="0" presId="urn:microsoft.com/office/officeart/2005/8/layout/list1"/>
    <dgm:cxn modelId="{753C9C90-32B8-42BC-A857-B1782AE6B18D}" type="presOf" srcId="{B2CA67C0-46F4-4FF8-B96F-DEF97EFD9F96}" destId="{F913C036-7F80-4A5C-8D20-433288C5454E}" srcOrd="1" destOrd="0" presId="urn:microsoft.com/office/officeart/2005/8/layout/list1"/>
    <dgm:cxn modelId="{03315A01-CFFA-4CB5-B3E8-3E965A27F55D}" type="presOf" srcId="{B2CA67C0-46F4-4FF8-B96F-DEF97EFD9F96}" destId="{37A8C75F-F801-4B20-AA7D-DA87ED8FE0D5}" srcOrd="0" destOrd="0" presId="urn:microsoft.com/office/officeart/2005/8/layout/list1"/>
    <dgm:cxn modelId="{B99B51CD-1C51-4122-80A4-9EB3DA6B95CF}" type="presOf" srcId="{5214C749-7A65-4363-9E26-A6D2BEE3C845}" destId="{8D36A9E4-E4D1-4C4A-9028-5D1FFF895666}" srcOrd="0" destOrd="0" presId="urn:microsoft.com/office/officeart/2005/8/layout/list1"/>
    <dgm:cxn modelId="{B138B433-1E68-43D0-A6CA-EB16D9B9E066}" srcId="{26D7F0C2-ED70-4353-B50E-91AEC8BF7AD6}" destId="{710B89E6-AE46-41EA-9D42-7865254836A2}" srcOrd="1" destOrd="0" parTransId="{9F6DB227-6CD5-4A5E-B3C1-B28CD2A271CC}" sibTransId="{4AC1B870-5CED-47A0-819B-FF30548C8622}"/>
    <dgm:cxn modelId="{E370795F-9B19-4201-B81A-804C182B58A6}" type="presOf" srcId="{710B89E6-AE46-41EA-9D42-7865254836A2}" destId="{32648FFF-C634-409F-ACFE-B0196F327D8B}" srcOrd="0" destOrd="0" presId="urn:microsoft.com/office/officeart/2005/8/layout/list1"/>
    <dgm:cxn modelId="{67534AA2-19B8-44ED-A3C6-531289D50FC4}" srcId="{26D7F0C2-ED70-4353-B50E-91AEC8BF7AD6}" destId="{B2CA67C0-46F4-4FF8-B96F-DEF97EFD9F96}" srcOrd="4" destOrd="0" parTransId="{9D29C6A6-ACBC-4AFA-9D25-BF930F2EFCDD}" sibTransId="{810FBBEE-3A8A-4A27-8688-F02ED7FE0B6A}"/>
    <dgm:cxn modelId="{4AC14C97-D2C1-4454-802C-C772461E6233}" type="presOf" srcId="{51F022DE-7C44-4237-BA62-013790824B13}" destId="{356F4B18-1F5F-4C9D-B869-45CD7904D6C8}" srcOrd="1" destOrd="0" presId="urn:microsoft.com/office/officeart/2005/8/layout/list1"/>
    <dgm:cxn modelId="{B564C560-BFB0-41EE-8480-3C86C40674B4}" srcId="{26D7F0C2-ED70-4353-B50E-91AEC8BF7AD6}" destId="{51F022DE-7C44-4237-BA62-013790824B13}" srcOrd="3" destOrd="0" parTransId="{1916AA6B-AC38-424A-AE8F-53ED6AE583AA}" sibTransId="{312D86E4-3A80-4DEC-8CAD-E63D9C768D34}"/>
    <dgm:cxn modelId="{3822EA2A-21DC-41DD-9C41-8CC5CCABEF04}" srcId="{26D7F0C2-ED70-4353-B50E-91AEC8BF7AD6}" destId="{EFD66C79-989E-47E7-BB4A-D3BB8F8D7CD6}" srcOrd="5" destOrd="0" parTransId="{8F5CA299-DC74-4047-9CF5-17A10FD62607}" sibTransId="{B2AF3C85-DE25-46F5-A592-0477679B5E28}"/>
    <dgm:cxn modelId="{C6904051-696D-4BA5-BFBD-92A3AC21A78E}" type="presOf" srcId="{3D557134-94F5-444F-91E9-D5C5FE9BC9F1}" destId="{D010EA0F-75F6-4E35-B820-9FF9F8FAED64}" srcOrd="1" destOrd="0" presId="urn:microsoft.com/office/officeart/2005/8/layout/list1"/>
    <dgm:cxn modelId="{595DAB22-ADB8-48E5-BA27-ADB8435EC387}" type="presOf" srcId="{710B89E6-AE46-41EA-9D42-7865254836A2}" destId="{D10CECF9-A958-4810-84B0-56C45F0DA777}" srcOrd="1" destOrd="0" presId="urn:microsoft.com/office/officeart/2005/8/layout/list1"/>
    <dgm:cxn modelId="{1AF4F881-525E-4CA3-BD82-27E4D3752A73}" srcId="{26D7F0C2-ED70-4353-B50E-91AEC8BF7AD6}" destId="{3D557134-94F5-444F-91E9-D5C5FE9BC9F1}" srcOrd="0" destOrd="0" parTransId="{8A007680-0991-4980-B20B-E0D52B343BA7}" sibTransId="{982612D4-7AA8-413C-ACA9-70801D93CC08}"/>
    <dgm:cxn modelId="{947A3967-4CF7-4734-A9C7-418A6CFA461C}" type="presOf" srcId="{51F022DE-7C44-4237-BA62-013790824B13}" destId="{919ADF69-1F51-41A3-821A-89EFF46EB6C8}" srcOrd="0" destOrd="0" presId="urn:microsoft.com/office/officeart/2005/8/layout/list1"/>
    <dgm:cxn modelId="{2F53B4A1-205B-48DE-819A-8279FACF4C22}" type="presParOf" srcId="{D2D2F235-812D-4700-B7CB-F392A4A488E7}" destId="{0F74DF50-BFD0-45C0-A4CF-88EBC40398F7}" srcOrd="0" destOrd="0" presId="urn:microsoft.com/office/officeart/2005/8/layout/list1"/>
    <dgm:cxn modelId="{CECA529D-20D8-4AC2-A94A-D1CF002C7D7C}" type="presParOf" srcId="{0F74DF50-BFD0-45C0-A4CF-88EBC40398F7}" destId="{01A0D0D6-58E6-4F3F-BB4F-3214586913B4}" srcOrd="0" destOrd="0" presId="urn:microsoft.com/office/officeart/2005/8/layout/list1"/>
    <dgm:cxn modelId="{60F57E92-50DE-41F3-8740-795F05B5BEA9}" type="presParOf" srcId="{0F74DF50-BFD0-45C0-A4CF-88EBC40398F7}" destId="{D010EA0F-75F6-4E35-B820-9FF9F8FAED64}" srcOrd="1" destOrd="0" presId="urn:microsoft.com/office/officeart/2005/8/layout/list1"/>
    <dgm:cxn modelId="{EB8F8B8D-673B-4113-8D5C-8BB970684E3E}" type="presParOf" srcId="{D2D2F235-812D-4700-B7CB-F392A4A488E7}" destId="{BBE08E24-0B8E-4818-A994-13495CC4FE41}" srcOrd="1" destOrd="0" presId="urn:microsoft.com/office/officeart/2005/8/layout/list1"/>
    <dgm:cxn modelId="{374A6044-3F4F-4361-8DAA-CE24C7EADEE7}" type="presParOf" srcId="{D2D2F235-812D-4700-B7CB-F392A4A488E7}" destId="{AF38ED2D-7218-4F72-9ED7-3D7E7D5E140C}" srcOrd="2" destOrd="0" presId="urn:microsoft.com/office/officeart/2005/8/layout/list1"/>
    <dgm:cxn modelId="{67385547-C2B2-49BB-A955-FD9129E3023C}" type="presParOf" srcId="{D2D2F235-812D-4700-B7CB-F392A4A488E7}" destId="{EF831583-3AC0-4E10-974A-C6026953FC17}" srcOrd="3" destOrd="0" presId="urn:microsoft.com/office/officeart/2005/8/layout/list1"/>
    <dgm:cxn modelId="{3929DA07-2033-45AB-AC62-15CFEC088205}" type="presParOf" srcId="{D2D2F235-812D-4700-B7CB-F392A4A488E7}" destId="{50DE037A-9728-4C17-9195-847274361A94}" srcOrd="4" destOrd="0" presId="urn:microsoft.com/office/officeart/2005/8/layout/list1"/>
    <dgm:cxn modelId="{E51538BE-CE66-4B33-BFC3-EABFE3EF4740}" type="presParOf" srcId="{50DE037A-9728-4C17-9195-847274361A94}" destId="{32648FFF-C634-409F-ACFE-B0196F327D8B}" srcOrd="0" destOrd="0" presId="urn:microsoft.com/office/officeart/2005/8/layout/list1"/>
    <dgm:cxn modelId="{0C2AC27D-4A80-4DC4-B32B-E45A5024788F}" type="presParOf" srcId="{50DE037A-9728-4C17-9195-847274361A94}" destId="{D10CECF9-A958-4810-84B0-56C45F0DA777}" srcOrd="1" destOrd="0" presId="urn:microsoft.com/office/officeart/2005/8/layout/list1"/>
    <dgm:cxn modelId="{3AEECE09-DE9A-4BBB-801C-FCC0A53B9343}" type="presParOf" srcId="{D2D2F235-812D-4700-B7CB-F392A4A488E7}" destId="{392B7526-7B04-41A5-8C0F-D5216D03DFC9}" srcOrd="5" destOrd="0" presId="urn:microsoft.com/office/officeart/2005/8/layout/list1"/>
    <dgm:cxn modelId="{BB201083-3875-44F5-8149-B78E8A2FA60B}" type="presParOf" srcId="{D2D2F235-812D-4700-B7CB-F392A4A488E7}" destId="{24F3AC3C-0820-49B5-B063-3E9758F794D2}" srcOrd="6" destOrd="0" presId="urn:microsoft.com/office/officeart/2005/8/layout/list1"/>
    <dgm:cxn modelId="{C15417B6-00EF-442D-B6B9-F9FAB009AB94}" type="presParOf" srcId="{D2D2F235-812D-4700-B7CB-F392A4A488E7}" destId="{A6906249-3414-4186-8273-B7725F7D0BE2}" srcOrd="7" destOrd="0" presId="urn:microsoft.com/office/officeart/2005/8/layout/list1"/>
    <dgm:cxn modelId="{9531208B-91F1-4C40-AD83-57DD21326DD6}" type="presParOf" srcId="{D2D2F235-812D-4700-B7CB-F392A4A488E7}" destId="{6634E99D-5062-4BBC-911A-074C97EE8CC0}" srcOrd="8" destOrd="0" presId="urn:microsoft.com/office/officeart/2005/8/layout/list1"/>
    <dgm:cxn modelId="{913A7190-64DA-4F09-85A5-C57C1D58DB0E}" type="presParOf" srcId="{6634E99D-5062-4BBC-911A-074C97EE8CC0}" destId="{8D36A9E4-E4D1-4C4A-9028-5D1FFF895666}" srcOrd="0" destOrd="0" presId="urn:microsoft.com/office/officeart/2005/8/layout/list1"/>
    <dgm:cxn modelId="{AA0F88C9-382D-46F3-819B-DE85EEFC8F42}" type="presParOf" srcId="{6634E99D-5062-4BBC-911A-074C97EE8CC0}" destId="{3C50D0BE-4E34-495C-9152-389DE3FF84C2}" srcOrd="1" destOrd="0" presId="urn:microsoft.com/office/officeart/2005/8/layout/list1"/>
    <dgm:cxn modelId="{ADCCEBCF-6E3B-4AAC-A997-FFBB78ECE831}" type="presParOf" srcId="{D2D2F235-812D-4700-B7CB-F392A4A488E7}" destId="{E21CBB50-18C0-4F5A-B5A4-7D2DCF3AAB93}" srcOrd="9" destOrd="0" presId="urn:microsoft.com/office/officeart/2005/8/layout/list1"/>
    <dgm:cxn modelId="{5F6DBF8D-C28F-41AF-A1FD-226961ADDBF2}" type="presParOf" srcId="{D2D2F235-812D-4700-B7CB-F392A4A488E7}" destId="{0F969873-0952-420F-A27D-BBA7FFDADBBD}" srcOrd="10" destOrd="0" presId="urn:microsoft.com/office/officeart/2005/8/layout/list1"/>
    <dgm:cxn modelId="{B9B5E02E-4621-4FB0-92E5-5591C1C5FB05}" type="presParOf" srcId="{D2D2F235-812D-4700-B7CB-F392A4A488E7}" destId="{E6236808-020B-44A9-8240-0B2F660C803F}" srcOrd="11" destOrd="0" presId="urn:microsoft.com/office/officeart/2005/8/layout/list1"/>
    <dgm:cxn modelId="{BEABCC18-2651-4B41-9AF0-0E9B1E86D642}" type="presParOf" srcId="{D2D2F235-812D-4700-B7CB-F392A4A488E7}" destId="{F17930A5-9C12-4312-8146-A7A85F41AFEB}" srcOrd="12" destOrd="0" presId="urn:microsoft.com/office/officeart/2005/8/layout/list1"/>
    <dgm:cxn modelId="{3F591661-20FE-4B7B-B3D2-131076821598}" type="presParOf" srcId="{F17930A5-9C12-4312-8146-A7A85F41AFEB}" destId="{919ADF69-1F51-41A3-821A-89EFF46EB6C8}" srcOrd="0" destOrd="0" presId="urn:microsoft.com/office/officeart/2005/8/layout/list1"/>
    <dgm:cxn modelId="{67B61BB7-9BDD-4FB7-965A-39654A5ECEC1}" type="presParOf" srcId="{F17930A5-9C12-4312-8146-A7A85F41AFEB}" destId="{356F4B18-1F5F-4C9D-B869-45CD7904D6C8}" srcOrd="1" destOrd="0" presId="urn:microsoft.com/office/officeart/2005/8/layout/list1"/>
    <dgm:cxn modelId="{4A41D59F-14DB-4311-B18E-94654018DE6B}" type="presParOf" srcId="{D2D2F235-812D-4700-B7CB-F392A4A488E7}" destId="{FAA9C2DE-5BD4-4231-81EF-31D400D5F5C7}" srcOrd="13" destOrd="0" presId="urn:microsoft.com/office/officeart/2005/8/layout/list1"/>
    <dgm:cxn modelId="{FFE65705-B7A4-436F-89F2-37E81CAFA223}" type="presParOf" srcId="{D2D2F235-812D-4700-B7CB-F392A4A488E7}" destId="{AE5CFAEA-6D13-480B-BC74-1C950B7BD6E1}" srcOrd="14" destOrd="0" presId="urn:microsoft.com/office/officeart/2005/8/layout/list1"/>
    <dgm:cxn modelId="{5DCF4A21-49CA-4ADA-B24A-69B45DFBD21F}" type="presParOf" srcId="{D2D2F235-812D-4700-B7CB-F392A4A488E7}" destId="{D9418DC5-EBAF-4B45-82A6-8AD4EED3424C}" srcOrd="15" destOrd="0" presId="urn:microsoft.com/office/officeart/2005/8/layout/list1"/>
    <dgm:cxn modelId="{7289EA37-4DC1-47F8-B305-280A4C0781C5}" type="presParOf" srcId="{D2D2F235-812D-4700-B7CB-F392A4A488E7}" destId="{8E860696-8C72-42E3-A998-69345E0E2DFD}" srcOrd="16" destOrd="0" presId="urn:microsoft.com/office/officeart/2005/8/layout/list1"/>
    <dgm:cxn modelId="{9060E00D-7EED-49E7-8654-DEF5DEF1054D}" type="presParOf" srcId="{8E860696-8C72-42E3-A998-69345E0E2DFD}" destId="{37A8C75F-F801-4B20-AA7D-DA87ED8FE0D5}" srcOrd="0" destOrd="0" presId="urn:microsoft.com/office/officeart/2005/8/layout/list1"/>
    <dgm:cxn modelId="{DAC295D6-B95F-4BDE-A569-C458B1B7CF8E}" type="presParOf" srcId="{8E860696-8C72-42E3-A998-69345E0E2DFD}" destId="{F913C036-7F80-4A5C-8D20-433288C5454E}" srcOrd="1" destOrd="0" presId="urn:microsoft.com/office/officeart/2005/8/layout/list1"/>
    <dgm:cxn modelId="{052AA211-9F17-4CD8-B75A-25F1E016C7BE}" type="presParOf" srcId="{D2D2F235-812D-4700-B7CB-F392A4A488E7}" destId="{46964DFB-4F9E-4F14-9D67-AC1E8E6065D9}" srcOrd="17" destOrd="0" presId="urn:microsoft.com/office/officeart/2005/8/layout/list1"/>
    <dgm:cxn modelId="{83CB18A6-56F7-4761-B14A-5BDB433597F1}" type="presParOf" srcId="{D2D2F235-812D-4700-B7CB-F392A4A488E7}" destId="{BCFFB041-9CF0-47DA-AC64-EEDD6BA9D723}" srcOrd="18" destOrd="0" presId="urn:microsoft.com/office/officeart/2005/8/layout/list1"/>
    <dgm:cxn modelId="{6249D028-4A9C-4530-992A-3D3CA7E3C89A}" type="presParOf" srcId="{D2D2F235-812D-4700-B7CB-F392A4A488E7}" destId="{C90E2633-914A-4C12-BF94-E6E6E530E0F1}" srcOrd="19" destOrd="0" presId="urn:microsoft.com/office/officeart/2005/8/layout/list1"/>
    <dgm:cxn modelId="{2A3FA4DE-1B79-4985-81F9-21C7C6551CE7}" type="presParOf" srcId="{D2D2F235-812D-4700-B7CB-F392A4A488E7}" destId="{7D4D0252-3886-4ECE-91E1-3DA0C6DFA144}" srcOrd="20" destOrd="0" presId="urn:microsoft.com/office/officeart/2005/8/layout/list1"/>
    <dgm:cxn modelId="{2D34DC98-5663-4277-BAF6-010F2981862C}" type="presParOf" srcId="{7D4D0252-3886-4ECE-91E1-3DA0C6DFA144}" destId="{B85F2CC2-C65D-426E-BCDF-B170A15C720A}" srcOrd="0" destOrd="0" presId="urn:microsoft.com/office/officeart/2005/8/layout/list1"/>
    <dgm:cxn modelId="{6891B6B8-0FE4-4B90-A69A-53C1E597BE64}" type="presParOf" srcId="{7D4D0252-3886-4ECE-91E1-3DA0C6DFA144}" destId="{165F8252-C9EB-452E-8E10-2402747026B9}" srcOrd="1" destOrd="0" presId="urn:microsoft.com/office/officeart/2005/8/layout/list1"/>
    <dgm:cxn modelId="{BA1F83EB-3D56-43F4-976B-E8B2C9873398}" type="presParOf" srcId="{D2D2F235-812D-4700-B7CB-F392A4A488E7}" destId="{FFD829B9-B460-450C-9378-EB6BCDEE8690}" srcOrd="21" destOrd="0" presId="urn:microsoft.com/office/officeart/2005/8/layout/list1"/>
    <dgm:cxn modelId="{61D0D6F0-14B8-4373-9A62-AE7C77265131}" type="presParOf" srcId="{D2D2F235-812D-4700-B7CB-F392A4A488E7}" destId="{D1BA6632-085D-4041-B5B0-BED733E8E39B}" srcOrd="2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8834F-F03D-4178-963E-4D739F9251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715987A-5E03-48AF-9836-C936BA5638FA}">
      <dgm:prSet phldrT="[텍스트]"/>
      <dgm:spPr/>
      <dgm:t>
        <a:bodyPr/>
        <a:lstStyle/>
        <a:p>
          <a:pPr latinLnBrk="1"/>
          <a:r>
            <a:rPr lang="ko-KR" altLang="en-US" dirty="0" smtClean="0"/>
            <a:t>결혼이나 연애에 대한 욕구가 없음</a:t>
          </a:r>
          <a:endParaRPr lang="ko-KR" altLang="en-US" dirty="0"/>
        </a:p>
      </dgm:t>
    </dgm:pt>
    <dgm:pt modelId="{18CB89AD-E031-4B72-99A4-92E8E0585D43}" type="parTrans" cxnId="{FBD82215-AD3E-4112-9CB7-86CC61E8A15E}">
      <dgm:prSet/>
      <dgm:spPr/>
      <dgm:t>
        <a:bodyPr/>
        <a:lstStyle/>
        <a:p>
          <a:pPr latinLnBrk="1"/>
          <a:endParaRPr lang="ko-KR" altLang="en-US"/>
        </a:p>
      </dgm:t>
    </dgm:pt>
    <dgm:pt modelId="{36741069-2458-4710-8149-D42D0ED6F159}" type="sibTrans" cxnId="{FBD82215-AD3E-4112-9CB7-86CC61E8A15E}">
      <dgm:prSet/>
      <dgm:spPr/>
      <dgm:t>
        <a:bodyPr/>
        <a:lstStyle/>
        <a:p>
          <a:pPr latinLnBrk="1"/>
          <a:endParaRPr lang="ko-KR" altLang="en-US"/>
        </a:p>
      </dgm:t>
    </dgm:pt>
    <dgm:pt modelId="{483A5528-65EA-4981-B7F3-95D4F1E639F9}">
      <dgm:prSet phldrT="[텍스트]"/>
      <dgm:spPr/>
      <dgm:t>
        <a:bodyPr/>
        <a:lstStyle/>
        <a:p>
          <a:pPr latinLnBrk="1"/>
          <a:r>
            <a:rPr lang="ko-KR" altLang="en-US" dirty="0" smtClean="0"/>
            <a:t>과소비를 경멸함</a:t>
          </a:r>
          <a:endParaRPr lang="ko-KR" altLang="en-US" dirty="0"/>
        </a:p>
      </dgm:t>
    </dgm:pt>
    <dgm:pt modelId="{48927BF9-B20A-4D07-9716-E18A16E7EE17}" type="parTrans" cxnId="{E91C116F-EE29-4D54-B97A-DAAF10A0D172}">
      <dgm:prSet/>
      <dgm:spPr/>
      <dgm:t>
        <a:bodyPr/>
        <a:lstStyle/>
        <a:p>
          <a:pPr latinLnBrk="1"/>
          <a:endParaRPr lang="ko-KR" altLang="en-US"/>
        </a:p>
      </dgm:t>
    </dgm:pt>
    <dgm:pt modelId="{F3C597AC-F76C-4484-A197-8E22B8443C65}" type="sibTrans" cxnId="{E91C116F-EE29-4D54-B97A-DAAF10A0D172}">
      <dgm:prSet/>
      <dgm:spPr/>
      <dgm:t>
        <a:bodyPr/>
        <a:lstStyle/>
        <a:p>
          <a:pPr latinLnBrk="1"/>
          <a:endParaRPr lang="ko-KR" altLang="en-US"/>
        </a:p>
      </dgm:t>
    </dgm:pt>
    <dgm:pt modelId="{CE429BC4-7D83-4FCA-9D11-708084025EEE}">
      <dgm:prSet phldrT="[텍스트]"/>
      <dgm:spPr/>
      <dgm:t>
        <a:bodyPr/>
        <a:lstStyle/>
        <a:p>
          <a:pPr latinLnBrk="1"/>
          <a:r>
            <a:rPr lang="ko-KR" altLang="en-US" dirty="0" smtClean="0"/>
            <a:t>쓸데없는 행동이나 노력을 하지 않음</a:t>
          </a:r>
          <a:endParaRPr lang="ko-KR" altLang="en-US" dirty="0"/>
        </a:p>
      </dgm:t>
    </dgm:pt>
    <dgm:pt modelId="{95B0DF9C-2B0C-41EC-B9D9-82A25230422C}" type="parTrans" cxnId="{B78E610A-1FBC-4E2A-AE29-A02A2C99C7EB}">
      <dgm:prSet/>
      <dgm:spPr/>
      <dgm:t>
        <a:bodyPr/>
        <a:lstStyle/>
        <a:p>
          <a:pPr latinLnBrk="1"/>
          <a:endParaRPr lang="ko-KR" altLang="en-US"/>
        </a:p>
      </dgm:t>
    </dgm:pt>
    <dgm:pt modelId="{664EBD2D-F206-4AA1-9934-A1EC7D2D691C}" type="sibTrans" cxnId="{B78E610A-1FBC-4E2A-AE29-A02A2C99C7EB}">
      <dgm:prSet/>
      <dgm:spPr/>
      <dgm:t>
        <a:bodyPr/>
        <a:lstStyle/>
        <a:p>
          <a:pPr latinLnBrk="1"/>
          <a:endParaRPr lang="ko-KR" altLang="en-US"/>
        </a:p>
      </dgm:t>
    </dgm:pt>
    <dgm:pt modelId="{864E1653-E070-4A6F-98CD-7567C52FD5DA}">
      <dgm:prSet phldrT="[텍스트]"/>
      <dgm:spPr/>
      <dgm:t>
        <a:bodyPr/>
        <a:lstStyle/>
        <a:p>
          <a:pPr latinLnBrk="1"/>
          <a:r>
            <a:rPr lang="ko-KR" altLang="en-US" dirty="0" smtClean="0"/>
            <a:t>부모로부터 독립의 의지가 적음</a:t>
          </a:r>
          <a:endParaRPr lang="ko-KR" altLang="en-US" dirty="0"/>
        </a:p>
      </dgm:t>
    </dgm:pt>
    <dgm:pt modelId="{5632DEDB-E707-431A-820A-68A2533AF565}" type="parTrans" cxnId="{3095EA02-BC37-4452-9951-4BC01D50532C}">
      <dgm:prSet/>
      <dgm:spPr/>
    </dgm:pt>
    <dgm:pt modelId="{D966D418-1FE0-4A0C-AACB-95E4600A3039}" type="sibTrans" cxnId="{3095EA02-BC37-4452-9951-4BC01D50532C}">
      <dgm:prSet/>
      <dgm:spPr/>
    </dgm:pt>
    <dgm:pt modelId="{1B05AF1B-293D-4131-8147-5FB688FBE287}" type="pres">
      <dgm:prSet presAssocID="{CC18834F-F03D-4178-963E-4D739F9251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88C2C4-AF7B-4655-AB7D-A51AFCF921BD}" type="pres">
      <dgm:prSet presAssocID="{6715987A-5E03-48AF-9836-C936BA5638FA}" presName="parentLin" presStyleCnt="0"/>
      <dgm:spPr/>
    </dgm:pt>
    <dgm:pt modelId="{21A06717-CD44-4886-9F70-F3B95A5961D0}" type="pres">
      <dgm:prSet presAssocID="{6715987A-5E03-48AF-9836-C936BA5638FA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67A19C4-955C-4C11-AFE1-C9D74BECB137}" type="pres">
      <dgm:prSet presAssocID="{6715987A-5E03-48AF-9836-C936BA5638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776AB9-BC48-427C-8C92-262D9D719E36}" type="pres">
      <dgm:prSet presAssocID="{6715987A-5E03-48AF-9836-C936BA5638FA}" presName="negativeSpace" presStyleCnt="0"/>
      <dgm:spPr/>
    </dgm:pt>
    <dgm:pt modelId="{982A60AD-8A26-4F29-A1E7-96FB44E03068}" type="pres">
      <dgm:prSet presAssocID="{6715987A-5E03-48AF-9836-C936BA5638FA}" presName="childText" presStyleLbl="conFgAcc1" presStyleIdx="0" presStyleCnt="4">
        <dgm:presLayoutVars>
          <dgm:bulletEnabled val="1"/>
        </dgm:presLayoutVars>
      </dgm:prSet>
      <dgm:spPr/>
    </dgm:pt>
    <dgm:pt modelId="{BF1D0D82-53FF-43BB-ABB2-F56597577851}" type="pres">
      <dgm:prSet presAssocID="{36741069-2458-4710-8149-D42D0ED6F159}" presName="spaceBetweenRectangles" presStyleCnt="0"/>
      <dgm:spPr/>
    </dgm:pt>
    <dgm:pt modelId="{CEFB6F9C-4C8F-470A-9323-0D39FEE7D12E}" type="pres">
      <dgm:prSet presAssocID="{483A5528-65EA-4981-B7F3-95D4F1E639F9}" presName="parentLin" presStyleCnt="0"/>
      <dgm:spPr/>
    </dgm:pt>
    <dgm:pt modelId="{DA84548B-B7E2-4AF6-A864-85C123EEAEBD}" type="pres">
      <dgm:prSet presAssocID="{483A5528-65EA-4981-B7F3-95D4F1E639F9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2CAAC41-231D-4116-84BC-793686358D38}" type="pres">
      <dgm:prSet presAssocID="{483A5528-65EA-4981-B7F3-95D4F1E639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401419-C6A8-40B1-853E-74D19CB8AC60}" type="pres">
      <dgm:prSet presAssocID="{483A5528-65EA-4981-B7F3-95D4F1E639F9}" presName="negativeSpace" presStyleCnt="0"/>
      <dgm:spPr/>
    </dgm:pt>
    <dgm:pt modelId="{1AB9CE75-0123-4D52-AC4E-4AA37B47109A}" type="pres">
      <dgm:prSet presAssocID="{483A5528-65EA-4981-B7F3-95D4F1E639F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7E260-3053-4BAD-AB4B-81C99B6BC307}" type="pres">
      <dgm:prSet presAssocID="{F3C597AC-F76C-4484-A197-8E22B8443C65}" presName="spaceBetweenRectangles" presStyleCnt="0"/>
      <dgm:spPr/>
    </dgm:pt>
    <dgm:pt modelId="{3E3FA8F7-9165-41E2-ADAC-DC4375D58345}" type="pres">
      <dgm:prSet presAssocID="{CE429BC4-7D83-4FCA-9D11-708084025EEE}" presName="parentLin" presStyleCnt="0"/>
      <dgm:spPr/>
    </dgm:pt>
    <dgm:pt modelId="{11ED9BCC-6B24-4D2D-A85F-07F7EDD27AFA}" type="pres">
      <dgm:prSet presAssocID="{CE429BC4-7D83-4FCA-9D11-708084025EEE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4CA9CB3-D08C-4BDA-ADEC-5D0F67B1C87D}" type="pres">
      <dgm:prSet presAssocID="{CE429BC4-7D83-4FCA-9D11-708084025E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2A9D91-100B-40FA-B42D-7EF1E9EDA66A}" type="pres">
      <dgm:prSet presAssocID="{CE429BC4-7D83-4FCA-9D11-708084025EEE}" presName="negativeSpace" presStyleCnt="0"/>
      <dgm:spPr/>
    </dgm:pt>
    <dgm:pt modelId="{E3A06E12-CD6E-40B1-B30A-F53F1F0268D3}" type="pres">
      <dgm:prSet presAssocID="{CE429BC4-7D83-4FCA-9D11-708084025EEE}" presName="childText" presStyleLbl="conFgAcc1" presStyleIdx="2" presStyleCnt="4">
        <dgm:presLayoutVars>
          <dgm:bulletEnabled val="1"/>
        </dgm:presLayoutVars>
      </dgm:prSet>
      <dgm:spPr/>
    </dgm:pt>
    <dgm:pt modelId="{A911849E-3334-486F-94C1-0E17D1B66DCB}" type="pres">
      <dgm:prSet presAssocID="{664EBD2D-F206-4AA1-9934-A1EC7D2D691C}" presName="spaceBetweenRectangles" presStyleCnt="0"/>
      <dgm:spPr/>
    </dgm:pt>
    <dgm:pt modelId="{7175743C-8026-4E11-B217-09768E38DE93}" type="pres">
      <dgm:prSet presAssocID="{864E1653-E070-4A6F-98CD-7567C52FD5DA}" presName="parentLin" presStyleCnt="0"/>
      <dgm:spPr/>
    </dgm:pt>
    <dgm:pt modelId="{31E703C5-0B72-43FC-A3A2-88F1DA7D008D}" type="pres">
      <dgm:prSet presAssocID="{864E1653-E070-4A6F-98CD-7567C52FD5DA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CA33808-B18A-4FF7-97FA-BBB5F5D0EEFE}" type="pres">
      <dgm:prSet presAssocID="{864E1653-E070-4A6F-98CD-7567C52FD5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7A0A4A-83A8-4CE1-936E-4AE0B23C60B8}" type="pres">
      <dgm:prSet presAssocID="{864E1653-E070-4A6F-98CD-7567C52FD5DA}" presName="negativeSpace" presStyleCnt="0"/>
      <dgm:spPr/>
    </dgm:pt>
    <dgm:pt modelId="{46514081-0FCD-4C1C-AC12-262020D22939}" type="pres">
      <dgm:prSet presAssocID="{864E1653-E070-4A6F-98CD-7567C52FD5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91C116F-EE29-4D54-B97A-DAAF10A0D172}" srcId="{CC18834F-F03D-4178-963E-4D739F925198}" destId="{483A5528-65EA-4981-B7F3-95D4F1E639F9}" srcOrd="1" destOrd="0" parTransId="{48927BF9-B20A-4D07-9716-E18A16E7EE17}" sibTransId="{F3C597AC-F76C-4484-A197-8E22B8443C65}"/>
    <dgm:cxn modelId="{3095EA02-BC37-4452-9951-4BC01D50532C}" srcId="{CC18834F-F03D-4178-963E-4D739F925198}" destId="{864E1653-E070-4A6F-98CD-7567C52FD5DA}" srcOrd="3" destOrd="0" parTransId="{5632DEDB-E707-431A-820A-68A2533AF565}" sibTransId="{D966D418-1FE0-4A0C-AACB-95E4600A3039}"/>
    <dgm:cxn modelId="{D1D66743-7815-47E8-BFC4-32378BB45C67}" type="presOf" srcId="{6715987A-5E03-48AF-9836-C936BA5638FA}" destId="{C67A19C4-955C-4C11-AFE1-C9D74BECB137}" srcOrd="1" destOrd="0" presId="urn:microsoft.com/office/officeart/2005/8/layout/list1"/>
    <dgm:cxn modelId="{BEE4725C-B53C-42D1-B87B-C1719EF7820A}" type="presOf" srcId="{864E1653-E070-4A6F-98CD-7567C52FD5DA}" destId="{31E703C5-0B72-43FC-A3A2-88F1DA7D008D}" srcOrd="0" destOrd="0" presId="urn:microsoft.com/office/officeart/2005/8/layout/list1"/>
    <dgm:cxn modelId="{6E0CD8B9-E594-4A28-9AA8-782FFF6B527D}" type="presOf" srcId="{CE429BC4-7D83-4FCA-9D11-708084025EEE}" destId="{D4CA9CB3-D08C-4BDA-ADEC-5D0F67B1C87D}" srcOrd="1" destOrd="0" presId="urn:microsoft.com/office/officeart/2005/8/layout/list1"/>
    <dgm:cxn modelId="{AC1E7637-1849-40DF-A894-347D04392DBF}" type="presOf" srcId="{483A5528-65EA-4981-B7F3-95D4F1E639F9}" destId="{12CAAC41-231D-4116-84BC-793686358D38}" srcOrd="1" destOrd="0" presId="urn:microsoft.com/office/officeart/2005/8/layout/list1"/>
    <dgm:cxn modelId="{D183E13C-C09F-41CB-B350-044A3A1E64BE}" type="presOf" srcId="{6715987A-5E03-48AF-9836-C936BA5638FA}" destId="{21A06717-CD44-4886-9F70-F3B95A5961D0}" srcOrd="0" destOrd="0" presId="urn:microsoft.com/office/officeart/2005/8/layout/list1"/>
    <dgm:cxn modelId="{FBD82215-AD3E-4112-9CB7-86CC61E8A15E}" srcId="{CC18834F-F03D-4178-963E-4D739F925198}" destId="{6715987A-5E03-48AF-9836-C936BA5638FA}" srcOrd="0" destOrd="0" parTransId="{18CB89AD-E031-4B72-99A4-92E8E0585D43}" sibTransId="{36741069-2458-4710-8149-D42D0ED6F159}"/>
    <dgm:cxn modelId="{B78E610A-1FBC-4E2A-AE29-A02A2C99C7EB}" srcId="{CC18834F-F03D-4178-963E-4D739F925198}" destId="{CE429BC4-7D83-4FCA-9D11-708084025EEE}" srcOrd="2" destOrd="0" parTransId="{95B0DF9C-2B0C-41EC-B9D9-82A25230422C}" sibTransId="{664EBD2D-F206-4AA1-9934-A1EC7D2D691C}"/>
    <dgm:cxn modelId="{110DF8C8-B61E-4B25-80CF-54ED7BA8E300}" type="presOf" srcId="{CE429BC4-7D83-4FCA-9D11-708084025EEE}" destId="{11ED9BCC-6B24-4D2D-A85F-07F7EDD27AFA}" srcOrd="0" destOrd="0" presId="urn:microsoft.com/office/officeart/2005/8/layout/list1"/>
    <dgm:cxn modelId="{FD37AE13-AFD2-4C42-A7AB-F5247FFAC971}" type="presOf" srcId="{483A5528-65EA-4981-B7F3-95D4F1E639F9}" destId="{DA84548B-B7E2-4AF6-A864-85C123EEAEBD}" srcOrd="0" destOrd="0" presId="urn:microsoft.com/office/officeart/2005/8/layout/list1"/>
    <dgm:cxn modelId="{05A0AFCD-C411-47D9-9A9D-21A697AD806A}" type="presOf" srcId="{CC18834F-F03D-4178-963E-4D739F925198}" destId="{1B05AF1B-293D-4131-8147-5FB688FBE287}" srcOrd="0" destOrd="0" presId="urn:microsoft.com/office/officeart/2005/8/layout/list1"/>
    <dgm:cxn modelId="{57C9C197-F49A-46C8-9B39-4D8E8CE08B97}" type="presOf" srcId="{864E1653-E070-4A6F-98CD-7567C52FD5DA}" destId="{8CA33808-B18A-4FF7-97FA-BBB5F5D0EEFE}" srcOrd="1" destOrd="0" presId="urn:microsoft.com/office/officeart/2005/8/layout/list1"/>
    <dgm:cxn modelId="{3C5B6487-B91D-4022-A6CA-FE1D6213522E}" type="presParOf" srcId="{1B05AF1B-293D-4131-8147-5FB688FBE287}" destId="{8188C2C4-AF7B-4655-AB7D-A51AFCF921BD}" srcOrd="0" destOrd="0" presId="urn:microsoft.com/office/officeart/2005/8/layout/list1"/>
    <dgm:cxn modelId="{DA869B7A-A486-4065-B01F-094FB668973C}" type="presParOf" srcId="{8188C2C4-AF7B-4655-AB7D-A51AFCF921BD}" destId="{21A06717-CD44-4886-9F70-F3B95A5961D0}" srcOrd="0" destOrd="0" presId="urn:microsoft.com/office/officeart/2005/8/layout/list1"/>
    <dgm:cxn modelId="{EAA659B1-0DB9-46D1-8DBA-27D7F4E308BB}" type="presParOf" srcId="{8188C2C4-AF7B-4655-AB7D-A51AFCF921BD}" destId="{C67A19C4-955C-4C11-AFE1-C9D74BECB137}" srcOrd="1" destOrd="0" presId="urn:microsoft.com/office/officeart/2005/8/layout/list1"/>
    <dgm:cxn modelId="{EAB70F9B-4D30-4581-B83E-7D2B6C5A149A}" type="presParOf" srcId="{1B05AF1B-293D-4131-8147-5FB688FBE287}" destId="{EE776AB9-BC48-427C-8C92-262D9D719E36}" srcOrd="1" destOrd="0" presId="urn:microsoft.com/office/officeart/2005/8/layout/list1"/>
    <dgm:cxn modelId="{341499A4-E37F-4C39-894C-BDDA46DE776F}" type="presParOf" srcId="{1B05AF1B-293D-4131-8147-5FB688FBE287}" destId="{982A60AD-8A26-4F29-A1E7-96FB44E03068}" srcOrd="2" destOrd="0" presId="urn:microsoft.com/office/officeart/2005/8/layout/list1"/>
    <dgm:cxn modelId="{64F043E8-3049-46E0-BC52-704C1FEC8BDC}" type="presParOf" srcId="{1B05AF1B-293D-4131-8147-5FB688FBE287}" destId="{BF1D0D82-53FF-43BB-ABB2-F56597577851}" srcOrd="3" destOrd="0" presId="urn:microsoft.com/office/officeart/2005/8/layout/list1"/>
    <dgm:cxn modelId="{06902BDF-0D98-43DD-B622-1D5675C75868}" type="presParOf" srcId="{1B05AF1B-293D-4131-8147-5FB688FBE287}" destId="{CEFB6F9C-4C8F-470A-9323-0D39FEE7D12E}" srcOrd="4" destOrd="0" presId="urn:microsoft.com/office/officeart/2005/8/layout/list1"/>
    <dgm:cxn modelId="{DA762782-C9BC-45C3-96A8-F1698E7FC193}" type="presParOf" srcId="{CEFB6F9C-4C8F-470A-9323-0D39FEE7D12E}" destId="{DA84548B-B7E2-4AF6-A864-85C123EEAEBD}" srcOrd="0" destOrd="0" presId="urn:microsoft.com/office/officeart/2005/8/layout/list1"/>
    <dgm:cxn modelId="{D851EDF0-6164-4DC1-B910-7C91DE5604C9}" type="presParOf" srcId="{CEFB6F9C-4C8F-470A-9323-0D39FEE7D12E}" destId="{12CAAC41-231D-4116-84BC-793686358D38}" srcOrd="1" destOrd="0" presId="urn:microsoft.com/office/officeart/2005/8/layout/list1"/>
    <dgm:cxn modelId="{D22B9991-F4E7-44F6-AAF5-B035469E1949}" type="presParOf" srcId="{1B05AF1B-293D-4131-8147-5FB688FBE287}" destId="{6E401419-C6A8-40B1-853E-74D19CB8AC60}" srcOrd="5" destOrd="0" presId="urn:microsoft.com/office/officeart/2005/8/layout/list1"/>
    <dgm:cxn modelId="{591AC614-D86F-4EEA-A3D3-E841494DFCC9}" type="presParOf" srcId="{1B05AF1B-293D-4131-8147-5FB688FBE287}" destId="{1AB9CE75-0123-4D52-AC4E-4AA37B47109A}" srcOrd="6" destOrd="0" presId="urn:microsoft.com/office/officeart/2005/8/layout/list1"/>
    <dgm:cxn modelId="{1831C450-A625-421C-9375-FDF79CFBC0F3}" type="presParOf" srcId="{1B05AF1B-293D-4131-8147-5FB688FBE287}" destId="{3FC7E260-3053-4BAD-AB4B-81C99B6BC307}" srcOrd="7" destOrd="0" presId="urn:microsoft.com/office/officeart/2005/8/layout/list1"/>
    <dgm:cxn modelId="{E0393751-47C0-4331-930D-016E0DBB853A}" type="presParOf" srcId="{1B05AF1B-293D-4131-8147-5FB688FBE287}" destId="{3E3FA8F7-9165-41E2-ADAC-DC4375D58345}" srcOrd="8" destOrd="0" presId="urn:microsoft.com/office/officeart/2005/8/layout/list1"/>
    <dgm:cxn modelId="{E4EA0118-4497-4B33-ACDD-764B352A80E9}" type="presParOf" srcId="{3E3FA8F7-9165-41E2-ADAC-DC4375D58345}" destId="{11ED9BCC-6B24-4D2D-A85F-07F7EDD27AFA}" srcOrd="0" destOrd="0" presId="urn:microsoft.com/office/officeart/2005/8/layout/list1"/>
    <dgm:cxn modelId="{A599FC64-7415-4242-9F65-D1C4E0D8E91C}" type="presParOf" srcId="{3E3FA8F7-9165-41E2-ADAC-DC4375D58345}" destId="{D4CA9CB3-D08C-4BDA-ADEC-5D0F67B1C87D}" srcOrd="1" destOrd="0" presId="urn:microsoft.com/office/officeart/2005/8/layout/list1"/>
    <dgm:cxn modelId="{FA23B2EA-17D1-491C-A55D-E5F96727E740}" type="presParOf" srcId="{1B05AF1B-293D-4131-8147-5FB688FBE287}" destId="{332A9D91-100B-40FA-B42D-7EF1E9EDA66A}" srcOrd="9" destOrd="0" presId="urn:microsoft.com/office/officeart/2005/8/layout/list1"/>
    <dgm:cxn modelId="{03531A7C-33E7-4001-8AC2-11D9CD819DE2}" type="presParOf" srcId="{1B05AF1B-293D-4131-8147-5FB688FBE287}" destId="{E3A06E12-CD6E-40B1-B30A-F53F1F0268D3}" srcOrd="10" destOrd="0" presId="urn:microsoft.com/office/officeart/2005/8/layout/list1"/>
    <dgm:cxn modelId="{C3166453-D776-4488-A89E-3D863DBDCA45}" type="presParOf" srcId="{1B05AF1B-293D-4131-8147-5FB688FBE287}" destId="{A911849E-3334-486F-94C1-0E17D1B66DCB}" srcOrd="11" destOrd="0" presId="urn:microsoft.com/office/officeart/2005/8/layout/list1"/>
    <dgm:cxn modelId="{6D524E42-5BFF-46D4-806C-C99BB2D02243}" type="presParOf" srcId="{1B05AF1B-293D-4131-8147-5FB688FBE287}" destId="{7175743C-8026-4E11-B217-09768E38DE93}" srcOrd="12" destOrd="0" presId="urn:microsoft.com/office/officeart/2005/8/layout/list1"/>
    <dgm:cxn modelId="{15397F39-331E-4DD4-9A62-905E2380EB40}" type="presParOf" srcId="{7175743C-8026-4E11-B217-09768E38DE93}" destId="{31E703C5-0B72-43FC-A3A2-88F1DA7D008D}" srcOrd="0" destOrd="0" presId="urn:microsoft.com/office/officeart/2005/8/layout/list1"/>
    <dgm:cxn modelId="{1F33A1AE-D628-40B1-88B5-8C71E8FC6B39}" type="presParOf" srcId="{7175743C-8026-4E11-B217-09768E38DE93}" destId="{8CA33808-B18A-4FF7-97FA-BBB5F5D0EEFE}" srcOrd="1" destOrd="0" presId="urn:microsoft.com/office/officeart/2005/8/layout/list1"/>
    <dgm:cxn modelId="{9D946A59-D277-40A0-9720-2513D7541FC5}" type="presParOf" srcId="{1B05AF1B-293D-4131-8147-5FB688FBE287}" destId="{077A0A4A-83A8-4CE1-936E-4AE0B23C60B8}" srcOrd="13" destOrd="0" presId="urn:microsoft.com/office/officeart/2005/8/layout/list1"/>
    <dgm:cxn modelId="{2E4C1A0D-315C-4AEE-8C9C-328D40A9D789}" type="presParOf" srcId="{1B05AF1B-293D-4131-8147-5FB688FBE287}" destId="{46514081-0FCD-4C1C-AC12-262020D22939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10336-EC9D-4E12-8EAE-09AA12A3639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D55B3C2-45EC-4645-85CF-FB4CA2B0BFA1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일본영화 특징</a:t>
          </a:r>
          <a:endParaRPr lang="ko-KR" altLang="en-US" sz="1400" dirty="0"/>
        </a:p>
      </dgm:t>
    </dgm:pt>
    <dgm:pt modelId="{B1671D7E-F978-48FE-9532-437E8B820660}" type="parTrans" cxnId="{5F3B9373-2018-41BD-B821-FF60198A84B5}">
      <dgm:prSet/>
      <dgm:spPr/>
      <dgm:t>
        <a:bodyPr/>
        <a:lstStyle/>
        <a:p>
          <a:pPr latinLnBrk="1"/>
          <a:endParaRPr lang="ko-KR" altLang="en-US"/>
        </a:p>
      </dgm:t>
    </dgm:pt>
    <dgm:pt modelId="{99B6B173-CE1D-4E28-BB6A-4C85A0420A38}" type="sibTrans" cxnId="{5F3B9373-2018-41BD-B821-FF60198A84B5}">
      <dgm:prSet/>
      <dgm:spPr/>
      <dgm:t>
        <a:bodyPr/>
        <a:lstStyle/>
        <a:p>
          <a:pPr latinLnBrk="1"/>
          <a:endParaRPr lang="ko-KR" altLang="en-US"/>
        </a:p>
      </dgm:t>
    </dgm:pt>
    <dgm:pt modelId="{7505320C-74AC-4F95-8284-BBA2A2852D2C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/>
            <a:t>학원물</a:t>
          </a:r>
          <a:r>
            <a:rPr lang="en-US" altLang="ko-KR" sz="1200" dirty="0" smtClean="0"/>
            <a:t>, </a:t>
          </a:r>
        </a:p>
        <a:p>
          <a:pPr latinLnBrk="1"/>
          <a:r>
            <a:rPr lang="ko-KR" altLang="en-US" sz="1200" dirty="0" smtClean="0"/>
            <a:t>드라마</a:t>
          </a:r>
          <a:endParaRPr lang="ko-KR" altLang="en-US" sz="1200" dirty="0"/>
        </a:p>
      </dgm:t>
    </dgm:pt>
    <dgm:pt modelId="{028C33CA-A1BD-4F03-9379-DDEA4946DA14}" type="parTrans" cxnId="{D19B91F3-9E66-404F-8923-CD028A93D606}">
      <dgm:prSet/>
      <dgm:spPr/>
      <dgm:t>
        <a:bodyPr/>
        <a:lstStyle/>
        <a:p>
          <a:pPr latinLnBrk="1"/>
          <a:endParaRPr lang="ko-KR" altLang="en-US"/>
        </a:p>
      </dgm:t>
    </dgm:pt>
    <dgm:pt modelId="{130CFB27-6713-4429-AD69-2A7120E51E6A}" type="sibTrans" cxnId="{D19B91F3-9E66-404F-8923-CD028A93D606}">
      <dgm:prSet/>
      <dgm:spPr/>
      <dgm:t>
        <a:bodyPr/>
        <a:lstStyle/>
        <a:p>
          <a:pPr latinLnBrk="1"/>
          <a:endParaRPr lang="ko-KR" altLang="en-US"/>
        </a:p>
      </dgm:t>
    </dgm:pt>
    <dgm:pt modelId="{13770C93-517D-49AE-8517-61DC7A601E25}">
      <dgm:prSet phldrT="[텍스트]"/>
      <dgm:spPr/>
      <dgm:t>
        <a:bodyPr/>
        <a:lstStyle/>
        <a:p>
          <a:pPr latinLnBrk="1"/>
          <a:r>
            <a:rPr lang="ko-KR" altLang="en-US" dirty="0" smtClean="0"/>
            <a:t>만화나 </a:t>
          </a:r>
          <a:endParaRPr lang="en-US" altLang="ko-KR" dirty="0" smtClean="0"/>
        </a:p>
        <a:p>
          <a:pPr latinLnBrk="1"/>
          <a:r>
            <a:rPr lang="ko-KR" altLang="en-US" dirty="0" smtClean="0"/>
            <a:t>소설을 원작</a:t>
          </a:r>
          <a:endParaRPr lang="ko-KR" altLang="en-US" dirty="0"/>
        </a:p>
      </dgm:t>
    </dgm:pt>
    <dgm:pt modelId="{751353A1-DCAF-4E64-9125-F7D2E59C67EA}" type="parTrans" cxnId="{05EF1C1F-14CA-4295-9325-B6E6DC8C1A20}">
      <dgm:prSet/>
      <dgm:spPr/>
      <dgm:t>
        <a:bodyPr/>
        <a:lstStyle/>
        <a:p>
          <a:pPr latinLnBrk="1"/>
          <a:endParaRPr lang="ko-KR" altLang="en-US"/>
        </a:p>
      </dgm:t>
    </dgm:pt>
    <dgm:pt modelId="{7A19884A-B3DA-4133-9521-55F9BC9E9CA6}" type="sibTrans" cxnId="{05EF1C1F-14CA-4295-9325-B6E6DC8C1A20}">
      <dgm:prSet/>
      <dgm:spPr/>
      <dgm:t>
        <a:bodyPr/>
        <a:lstStyle/>
        <a:p>
          <a:pPr latinLnBrk="1"/>
          <a:endParaRPr lang="ko-KR" altLang="en-US"/>
        </a:p>
      </dgm:t>
    </dgm:pt>
    <dgm:pt modelId="{84B212E5-89AA-4355-9AF8-992911711242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기발한 </a:t>
          </a:r>
          <a:endParaRPr lang="en-US" altLang="ko-KR" sz="1200" dirty="0" smtClean="0"/>
        </a:p>
        <a:p>
          <a:pPr latinLnBrk="1"/>
          <a:r>
            <a:rPr lang="ko-KR" altLang="en-US" sz="1200" dirty="0" smtClean="0"/>
            <a:t>상상력</a:t>
          </a:r>
          <a:endParaRPr lang="ko-KR" altLang="en-US" sz="1200" dirty="0"/>
        </a:p>
      </dgm:t>
    </dgm:pt>
    <dgm:pt modelId="{458AE98C-C65B-4A06-98F5-6F532973CF31}" type="parTrans" cxnId="{8250313A-C13B-474A-B3EA-5CF44C73BEAC}">
      <dgm:prSet/>
      <dgm:spPr/>
      <dgm:t>
        <a:bodyPr/>
        <a:lstStyle/>
        <a:p>
          <a:pPr latinLnBrk="1"/>
          <a:endParaRPr lang="ko-KR" altLang="en-US"/>
        </a:p>
      </dgm:t>
    </dgm:pt>
    <dgm:pt modelId="{3525EFA4-E975-400B-84BD-0EB38E1BD4A7}" type="sibTrans" cxnId="{8250313A-C13B-474A-B3EA-5CF44C73BEAC}">
      <dgm:prSet/>
      <dgm:spPr/>
      <dgm:t>
        <a:bodyPr/>
        <a:lstStyle/>
        <a:p>
          <a:pPr latinLnBrk="1"/>
          <a:endParaRPr lang="ko-KR" altLang="en-US"/>
        </a:p>
      </dgm:t>
    </dgm:pt>
    <dgm:pt modelId="{C601827B-7B45-4870-A4B9-3E17A2455264}">
      <dgm:prSet phldrT="[텍스트]"/>
      <dgm:spPr/>
      <dgm:t>
        <a:bodyPr/>
        <a:lstStyle/>
        <a:p>
          <a:pPr latinLnBrk="1"/>
          <a:r>
            <a:rPr lang="ko-KR" altLang="en-US" dirty="0" smtClean="0"/>
            <a:t>뛰어난 영상과 탄탄한 내용</a:t>
          </a:r>
          <a:endParaRPr lang="ko-KR" altLang="en-US" dirty="0"/>
        </a:p>
      </dgm:t>
    </dgm:pt>
    <dgm:pt modelId="{65AE1E65-C77E-4E43-B4E9-7A71140C223B}" type="parTrans" cxnId="{F2D4AAC4-F0E8-42AB-8BDD-6637ABB77AC1}">
      <dgm:prSet/>
      <dgm:spPr/>
      <dgm:t>
        <a:bodyPr/>
        <a:lstStyle/>
        <a:p>
          <a:pPr latinLnBrk="1"/>
          <a:endParaRPr lang="ko-KR" altLang="en-US"/>
        </a:p>
      </dgm:t>
    </dgm:pt>
    <dgm:pt modelId="{04E85B6D-E994-44EB-8FD3-F70566A2A189}" type="sibTrans" cxnId="{F2D4AAC4-F0E8-42AB-8BDD-6637ABB77AC1}">
      <dgm:prSet/>
      <dgm:spPr/>
      <dgm:t>
        <a:bodyPr/>
        <a:lstStyle/>
        <a:p>
          <a:pPr latinLnBrk="1"/>
          <a:endParaRPr lang="ko-KR" altLang="en-US"/>
        </a:p>
      </dgm:t>
    </dgm:pt>
    <dgm:pt modelId="{670854CB-81CB-4247-8539-5BF54A3FC7B6}" type="pres">
      <dgm:prSet presAssocID="{07010336-EC9D-4E12-8EAE-09AA12A363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FFA79A-B48C-44D2-BD7C-88CA2D669269}" type="pres">
      <dgm:prSet presAssocID="{3D55B3C2-45EC-4645-85CF-FB4CA2B0BFA1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C5A2273-577F-4865-A6BF-D0080DCB8BC2}" type="pres">
      <dgm:prSet presAssocID="{028C33CA-A1BD-4F03-9379-DDEA4946DA14}" presName="Name9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1167769-2808-43AA-A001-E18BF72224F3}" type="pres">
      <dgm:prSet presAssocID="{028C33CA-A1BD-4F03-9379-DDEA4946DA14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D1D9A4C-53B2-465F-8536-841FBC4CC6D9}" type="pres">
      <dgm:prSet presAssocID="{7505320C-74AC-4F95-8284-BBA2A2852D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C40565-F179-4EAB-9DB8-D538EBA6040C}" type="pres">
      <dgm:prSet presAssocID="{751353A1-DCAF-4E64-9125-F7D2E59C67EA}" presName="Name9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ADBB004-F8F4-44BA-B13F-FB9AFA83ABFC}" type="pres">
      <dgm:prSet presAssocID="{751353A1-DCAF-4E64-9125-F7D2E59C67EA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91AEC48-4F6E-4245-8196-3EB9F74087D3}" type="pres">
      <dgm:prSet presAssocID="{13770C93-517D-49AE-8517-61DC7A601E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CBD8B6-D240-4530-830F-E143CF4A86C0}" type="pres">
      <dgm:prSet presAssocID="{458AE98C-C65B-4A06-98F5-6F532973CF31}" presName="Name9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A9CC83A-B088-497D-95ED-E534FF42A151}" type="pres">
      <dgm:prSet presAssocID="{458AE98C-C65B-4A06-98F5-6F532973CF31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FB27ABD6-7995-4207-B4C7-820B0B92E4EC}" type="pres">
      <dgm:prSet presAssocID="{84B212E5-89AA-4355-9AF8-9929117112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585861-9DAF-496A-BC83-644EDF9534BE}" type="pres">
      <dgm:prSet presAssocID="{65AE1E65-C77E-4E43-B4E9-7A71140C223B}" presName="Name9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918420A-4F99-43F9-BC42-1630E4107B6C}" type="pres">
      <dgm:prSet presAssocID="{65AE1E65-C77E-4E43-B4E9-7A71140C223B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EFE4492F-D94D-4FE8-B5F7-72B85A95DBB7}" type="pres">
      <dgm:prSet presAssocID="{C601827B-7B45-4870-A4B9-3E17A24552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40D44D7-7F1A-417F-BD5A-E2713ECA7CE9}" type="presOf" srcId="{7505320C-74AC-4F95-8284-BBA2A2852D2C}" destId="{AD1D9A4C-53B2-465F-8536-841FBC4CC6D9}" srcOrd="0" destOrd="0" presId="urn:microsoft.com/office/officeart/2005/8/layout/radial1"/>
    <dgm:cxn modelId="{DB929586-3CAD-412D-B3BE-AD60A3EE4B50}" type="presOf" srcId="{07010336-EC9D-4E12-8EAE-09AA12A36391}" destId="{670854CB-81CB-4247-8539-5BF54A3FC7B6}" srcOrd="0" destOrd="0" presId="urn:microsoft.com/office/officeart/2005/8/layout/radial1"/>
    <dgm:cxn modelId="{EFEAFE34-C0B5-4422-8742-7A70BAFC98BD}" type="presOf" srcId="{C601827B-7B45-4870-A4B9-3E17A2455264}" destId="{EFE4492F-D94D-4FE8-B5F7-72B85A95DBB7}" srcOrd="0" destOrd="0" presId="urn:microsoft.com/office/officeart/2005/8/layout/radial1"/>
    <dgm:cxn modelId="{8250313A-C13B-474A-B3EA-5CF44C73BEAC}" srcId="{3D55B3C2-45EC-4645-85CF-FB4CA2B0BFA1}" destId="{84B212E5-89AA-4355-9AF8-992911711242}" srcOrd="2" destOrd="0" parTransId="{458AE98C-C65B-4A06-98F5-6F532973CF31}" sibTransId="{3525EFA4-E975-400B-84BD-0EB38E1BD4A7}"/>
    <dgm:cxn modelId="{B970D4D4-34A7-4A8C-BA60-5B71CE2C9386}" type="presOf" srcId="{458AE98C-C65B-4A06-98F5-6F532973CF31}" destId="{6A9CC83A-B088-497D-95ED-E534FF42A151}" srcOrd="1" destOrd="0" presId="urn:microsoft.com/office/officeart/2005/8/layout/radial1"/>
    <dgm:cxn modelId="{DA28815C-73F3-4A7A-8EAB-1C1D5F99A19A}" type="presOf" srcId="{458AE98C-C65B-4A06-98F5-6F532973CF31}" destId="{DCCBD8B6-D240-4530-830F-E143CF4A86C0}" srcOrd="0" destOrd="0" presId="urn:microsoft.com/office/officeart/2005/8/layout/radial1"/>
    <dgm:cxn modelId="{05EF1C1F-14CA-4295-9325-B6E6DC8C1A20}" srcId="{3D55B3C2-45EC-4645-85CF-FB4CA2B0BFA1}" destId="{13770C93-517D-49AE-8517-61DC7A601E25}" srcOrd="1" destOrd="0" parTransId="{751353A1-DCAF-4E64-9125-F7D2E59C67EA}" sibTransId="{7A19884A-B3DA-4133-9521-55F9BC9E9CA6}"/>
    <dgm:cxn modelId="{BD64378C-1F03-4858-A6D7-2B942C0EFCAE}" type="presOf" srcId="{751353A1-DCAF-4E64-9125-F7D2E59C67EA}" destId="{3ADBB004-F8F4-44BA-B13F-FB9AFA83ABFC}" srcOrd="1" destOrd="0" presId="urn:microsoft.com/office/officeart/2005/8/layout/radial1"/>
    <dgm:cxn modelId="{6F4626AD-C21B-43A7-877E-AABA512F36B0}" type="presOf" srcId="{65AE1E65-C77E-4E43-B4E9-7A71140C223B}" destId="{B918420A-4F99-43F9-BC42-1630E4107B6C}" srcOrd="1" destOrd="0" presId="urn:microsoft.com/office/officeart/2005/8/layout/radial1"/>
    <dgm:cxn modelId="{5F3B9373-2018-41BD-B821-FF60198A84B5}" srcId="{07010336-EC9D-4E12-8EAE-09AA12A36391}" destId="{3D55B3C2-45EC-4645-85CF-FB4CA2B0BFA1}" srcOrd="0" destOrd="0" parTransId="{B1671D7E-F978-48FE-9532-437E8B820660}" sibTransId="{99B6B173-CE1D-4E28-BB6A-4C85A0420A38}"/>
    <dgm:cxn modelId="{2F38D215-AB42-4332-8F25-268448BEF3D1}" type="presOf" srcId="{84B212E5-89AA-4355-9AF8-992911711242}" destId="{FB27ABD6-7995-4207-B4C7-820B0B92E4EC}" srcOrd="0" destOrd="0" presId="urn:microsoft.com/office/officeart/2005/8/layout/radial1"/>
    <dgm:cxn modelId="{1D56F976-6884-4112-861C-44FC5A8D146C}" type="presOf" srcId="{13770C93-517D-49AE-8517-61DC7A601E25}" destId="{691AEC48-4F6E-4245-8196-3EB9F74087D3}" srcOrd="0" destOrd="0" presId="urn:microsoft.com/office/officeart/2005/8/layout/radial1"/>
    <dgm:cxn modelId="{5D807CA2-F952-4E4B-8A8B-74A2D6DFE150}" type="presOf" srcId="{028C33CA-A1BD-4F03-9379-DDEA4946DA14}" destId="{BC5A2273-577F-4865-A6BF-D0080DCB8BC2}" srcOrd="0" destOrd="0" presId="urn:microsoft.com/office/officeart/2005/8/layout/radial1"/>
    <dgm:cxn modelId="{F2D4AAC4-F0E8-42AB-8BDD-6637ABB77AC1}" srcId="{3D55B3C2-45EC-4645-85CF-FB4CA2B0BFA1}" destId="{C601827B-7B45-4870-A4B9-3E17A2455264}" srcOrd="3" destOrd="0" parTransId="{65AE1E65-C77E-4E43-B4E9-7A71140C223B}" sibTransId="{04E85B6D-E994-44EB-8FD3-F70566A2A189}"/>
    <dgm:cxn modelId="{9D4DD170-D853-4687-800E-3D09A2EBE0E2}" type="presOf" srcId="{751353A1-DCAF-4E64-9125-F7D2E59C67EA}" destId="{20C40565-F179-4EAB-9DB8-D538EBA6040C}" srcOrd="0" destOrd="0" presId="urn:microsoft.com/office/officeart/2005/8/layout/radial1"/>
    <dgm:cxn modelId="{438B304F-D69F-4713-AAD3-C376A9DB92B8}" type="presOf" srcId="{028C33CA-A1BD-4F03-9379-DDEA4946DA14}" destId="{81167769-2808-43AA-A001-E18BF72224F3}" srcOrd="1" destOrd="0" presId="urn:microsoft.com/office/officeart/2005/8/layout/radial1"/>
    <dgm:cxn modelId="{D19B91F3-9E66-404F-8923-CD028A93D606}" srcId="{3D55B3C2-45EC-4645-85CF-FB4CA2B0BFA1}" destId="{7505320C-74AC-4F95-8284-BBA2A2852D2C}" srcOrd="0" destOrd="0" parTransId="{028C33CA-A1BD-4F03-9379-DDEA4946DA14}" sibTransId="{130CFB27-6713-4429-AD69-2A7120E51E6A}"/>
    <dgm:cxn modelId="{5EE32E0F-AB48-4F12-8B45-AD780ADF4FE5}" type="presOf" srcId="{65AE1E65-C77E-4E43-B4E9-7A71140C223B}" destId="{F7585861-9DAF-496A-BC83-644EDF9534BE}" srcOrd="0" destOrd="0" presId="urn:microsoft.com/office/officeart/2005/8/layout/radial1"/>
    <dgm:cxn modelId="{93413557-E4B7-4C4D-B7D8-894645D7BC34}" type="presOf" srcId="{3D55B3C2-45EC-4645-85CF-FB4CA2B0BFA1}" destId="{4FFFA79A-B48C-44D2-BD7C-88CA2D669269}" srcOrd="0" destOrd="0" presId="urn:microsoft.com/office/officeart/2005/8/layout/radial1"/>
    <dgm:cxn modelId="{50DD72AB-5E60-460C-836D-2685C1069432}" type="presParOf" srcId="{670854CB-81CB-4247-8539-5BF54A3FC7B6}" destId="{4FFFA79A-B48C-44D2-BD7C-88CA2D669269}" srcOrd="0" destOrd="0" presId="urn:microsoft.com/office/officeart/2005/8/layout/radial1"/>
    <dgm:cxn modelId="{3EACD6DF-346D-4094-8FD7-476C07A9061D}" type="presParOf" srcId="{670854CB-81CB-4247-8539-5BF54A3FC7B6}" destId="{BC5A2273-577F-4865-A6BF-D0080DCB8BC2}" srcOrd="1" destOrd="0" presId="urn:microsoft.com/office/officeart/2005/8/layout/radial1"/>
    <dgm:cxn modelId="{F5F9586D-3EC3-4B4F-A60C-0F47FC64604D}" type="presParOf" srcId="{BC5A2273-577F-4865-A6BF-D0080DCB8BC2}" destId="{81167769-2808-43AA-A001-E18BF72224F3}" srcOrd="0" destOrd="0" presId="urn:microsoft.com/office/officeart/2005/8/layout/radial1"/>
    <dgm:cxn modelId="{88DF3FE1-2B7D-46D4-8E25-FFF28AA33E32}" type="presParOf" srcId="{670854CB-81CB-4247-8539-5BF54A3FC7B6}" destId="{AD1D9A4C-53B2-465F-8536-841FBC4CC6D9}" srcOrd="2" destOrd="0" presId="urn:microsoft.com/office/officeart/2005/8/layout/radial1"/>
    <dgm:cxn modelId="{79C81707-DDF0-4E39-A6EB-B50711BD793A}" type="presParOf" srcId="{670854CB-81CB-4247-8539-5BF54A3FC7B6}" destId="{20C40565-F179-4EAB-9DB8-D538EBA6040C}" srcOrd="3" destOrd="0" presId="urn:microsoft.com/office/officeart/2005/8/layout/radial1"/>
    <dgm:cxn modelId="{876D9532-D9AF-4333-84A4-EFAC58CF72C0}" type="presParOf" srcId="{20C40565-F179-4EAB-9DB8-D538EBA6040C}" destId="{3ADBB004-F8F4-44BA-B13F-FB9AFA83ABFC}" srcOrd="0" destOrd="0" presId="urn:microsoft.com/office/officeart/2005/8/layout/radial1"/>
    <dgm:cxn modelId="{13EA43FA-07FB-4F1A-BD5C-3920C8A53A30}" type="presParOf" srcId="{670854CB-81CB-4247-8539-5BF54A3FC7B6}" destId="{691AEC48-4F6E-4245-8196-3EB9F74087D3}" srcOrd="4" destOrd="0" presId="urn:microsoft.com/office/officeart/2005/8/layout/radial1"/>
    <dgm:cxn modelId="{34C4B569-E7F2-424D-A030-37FBC6E206BB}" type="presParOf" srcId="{670854CB-81CB-4247-8539-5BF54A3FC7B6}" destId="{DCCBD8B6-D240-4530-830F-E143CF4A86C0}" srcOrd="5" destOrd="0" presId="urn:microsoft.com/office/officeart/2005/8/layout/radial1"/>
    <dgm:cxn modelId="{E55FA32B-14E6-411F-9DE0-4C4FA5933A29}" type="presParOf" srcId="{DCCBD8B6-D240-4530-830F-E143CF4A86C0}" destId="{6A9CC83A-B088-497D-95ED-E534FF42A151}" srcOrd="0" destOrd="0" presId="urn:microsoft.com/office/officeart/2005/8/layout/radial1"/>
    <dgm:cxn modelId="{F7D15FB6-5CA5-4827-8F97-8A49BE902F44}" type="presParOf" srcId="{670854CB-81CB-4247-8539-5BF54A3FC7B6}" destId="{FB27ABD6-7995-4207-B4C7-820B0B92E4EC}" srcOrd="6" destOrd="0" presId="urn:microsoft.com/office/officeart/2005/8/layout/radial1"/>
    <dgm:cxn modelId="{F09E2FA1-4058-44A3-97EE-5CE74C512A8F}" type="presParOf" srcId="{670854CB-81CB-4247-8539-5BF54A3FC7B6}" destId="{F7585861-9DAF-496A-BC83-644EDF9534BE}" srcOrd="7" destOrd="0" presId="urn:microsoft.com/office/officeart/2005/8/layout/radial1"/>
    <dgm:cxn modelId="{E277C0E8-3D17-4DF0-8E3E-BD1087FA0A99}" type="presParOf" srcId="{F7585861-9DAF-496A-BC83-644EDF9534BE}" destId="{B918420A-4F99-43F9-BC42-1630E4107B6C}" srcOrd="0" destOrd="0" presId="urn:microsoft.com/office/officeart/2005/8/layout/radial1"/>
    <dgm:cxn modelId="{72E6B0BD-E772-4AE8-B4FA-EA3B2E1DDBBF}" type="presParOf" srcId="{670854CB-81CB-4247-8539-5BF54A3FC7B6}" destId="{EFE4492F-D94D-4FE8-B5F7-72B85A95DBB7}" srcOrd="8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E4F203-7530-482C-8424-1D8D442BCB90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0D64274-6430-40B9-92F8-140C8F753CE8}">
      <dgm:prSet phldrT="[텍스트]"/>
      <dgm:spPr/>
      <dgm:t>
        <a:bodyPr/>
        <a:lstStyle/>
        <a:p>
          <a:pPr latinLnBrk="1"/>
          <a:r>
            <a:rPr lang="ko-KR" altLang="en-US" dirty="0" smtClean="0"/>
            <a:t>원작</a:t>
          </a:r>
          <a:endParaRPr lang="ko-KR" altLang="en-US" dirty="0"/>
        </a:p>
      </dgm:t>
    </dgm:pt>
    <dgm:pt modelId="{34D4117E-22DA-4E22-99DF-186662591EC2}" type="parTrans" cxnId="{7096DD9F-335F-41B5-849E-68BD4684A9AC}">
      <dgm:prSet/>
      <dgm:spPr/>
      <dgm:t>
        <a:bodyPr/>
        <a:lstStyle/>
        <a:p>
          <a:pPr latinLnBrk="1"/>
          <a:endParaRPr lang="ko-KR" altLang="en-US"/>
        </a:p>
      </dgm:t>
    </dgm:pt>
    <dgm:pt modelId="{F1E30E0D-475C-4EC9-B518-A295072EEB68}" type="sibTrans" cxnId="{7096DD9F-335F-41B5-849E-68BD4684A9AC}">
      <dgm:prSet/>
      <dgm:spPr/>
      <dgm:t>
        <a:bodyPr/>
        <a:lstStyle/>
        <a:p>
          <a:pPr latinLnBrk="1"/>
          <a:endParaRPr lang="ko-KR" altLang="en-US"/>
        </a:p>
      </dgm:t>
    </dgm:pt>
    <dgm:pt modelId="{3195E61A-5425-46C9-ADE4-0522BFEE2186}">
      <dgm:prSet phldrT="[텍스트]"/>
      <dgm:spPr/>
      <dgm:t>
        <a:bodyPr/>
        <a:lstStyle/>
        <a:p>
          <a:pPr latinLnBrk="1"/>
          <a:r>
            <a:rPr lang="ko-KR" altLang="en-US" dirty="0" smtClean="0"/>
            <a:t>내이야기</a:t>
          </a:r>
          <a:endParaRPr lang="ko-KR" altLang="en-US" dirty="0"/>
        </a:p>
      </dgm:t>
    </dgm:pt>
    <dgm:pt modelId="{43C007D1-47A4-4429-B94D-B805551ADDD2}" type="parTrans" cxnId="{265BD236-56E9-44BA-9A0B-FCF8D362A091}">
      <dgm:prSet/>
      <dgm:spPr/>
      <dgm:t>
        <a:bodyPr/>
        <a:lstStyle/>
        <a:p>
          <a:pPr latinLnBrk="1"/>
          <a:endParaRPr lang="ko-KR" altLang="en-US"/>
        </a:p>
      </dgm:t>
    </dgm:pt>
    <dgm:pt modelId="{9609B58C-BE07-4958-8F32-7328E94AC48D}" type="sibTrans" cxnId="{265BD236-56E9-44BA-9A0B-FCF8D362A091}">
      <dgm:prSet/>
      <dgm:spPr/>
      <dgm:t>
        <a:bodyPr/>
        <a:lstStyle/>
        <a:p>
          <a:pPr latinLnBrk="1"/>
          <a:endParaRPr lang="ko-KR" altLang="en-US"/>
        </a:p>
      </dgm:t>
    </dgm:pt>
    <dgm:pt modelId="{81D739E6-3CC6-455B-B09C-2C52543E36CD}">
      <dgm:prSet phldrT="[텍스트]"/>
      <dgm:spPr/>
      <dgm:t>
        <a:bodyPr/>
        <a:lstStyle/>
        <a:p>
          <a:pPr latinLnBrk="1"/>
          <a:r>
            <a:rPr lang="ko-KR" altLang="en-US" dirty="0" smtClean="0"/>
            <a:t>작가 </a:t>
          </a:r>
          <a:r>
            <a:rPr lang="en-US" altLang="ko-KR" dirty="0" smtClean="0"/>
            <a:t>: </a:t>
          </a:r>
          <a:r>
            <a:rPr lang="ko-KR" altLang="en-US" dirty="0" smtClean="0"/>
            <a:t>카즈네 키와하라</a:t>
          </a:r>
          <a:endParaRPr lang="ko-KR" altLang="en-US" dirty="0"/>
        </a:p>
      </dgm:t>
    </dgm:pt>
    <dgm:pt modelId="{0C07B727-D167-4663-9934-A16FF50E3B5E}" type="parTrans" cxnId="{5C2CF522-9A0E-4DCE-817A-D81294FFE378}">
      <dgm:prSet/>
      <dgm:spPr/>
      <dgm:t>
        <a:bodyPr/>
        <a:lstStyle/>
        <a:p>
          <a:pPr latinLnBrk="1"/>
          <a:endParaRPr lang="ko-KR" altLang="en-US"/>
        </a:p>
      </dgm:t>
    </dgm:pt>
    <dgm:pt modelId="{79E45FEC-308B-4AE5-B7AF-3DA74043A7D2}" type="sibTrans" cxnId="{5C2CF522-9A0E-4DCE-817A-D81294FFE378}">
      <dgm:prSet/>
      <dgm:spPr/>
      <dgm:t>
        <a:bodyPr/>
        <a:lstStyle/>
        <a:p>
          <a:pPr latinLnBrk="1"/>
          <a:endParaRPr lang="ko-KR" altLang="en-US"/>
        </a:p>
      </dgm:t>
    </dgm:pt>
    <dgm:pt modelId="{F915FBEB-FF8E-45B8-8BC3-053BAAFFECCF}">
      <dgm:prSet phldrT="[텍스트]"/>
      <dgm:spPr/>
      <dgm:t>
        <a:bodyPr/>
        <a:lstStyle/>
        <a:p>
          <a:pPr latinLnBrk="1"/>
          <a:r>
            <a:rPr lang="ko-KR" altLang="en-US" dirty="0" smtClean="0"/>
            <a:t>영화</a:t>
          </a:r>
          <a:endParaRPr lang="ko-KR" altLang="en-US" dirty="0"/>
        </a:p>
      </dgm:t>
    </dgm:pt>
    <dgm:pt modelId="{2CD9B351-0147-4FAF-9F29-3E0834F1B6F1}" type="parTrans" cxnId="{37E90D90-5292-4F91-AF95-55EB3B2E77DA}">
      <dgm:prSet/>
      <dgm:spPr/>
      <dgm:t>
        <a:bodyPr/>
        <a:lstStyle/>
        <a:p>
          <a:pPr latinLnBrk="1"/>
          <a:endParaRPr lang="ko-KR" altLang="en-US"/>
        </a:p>
      </dgm:t>
    </dgm:pt>
    <dgm:pt modelId="{4DF41839-687C-4070-9188-B25CD7EDF00E}" type="sibTrans" cxnId="{37E90D90-5292-4F91-AF95-55EB3B2E77DA}">
      <dgm:prSet/>
      <dgm:spPr/>
      <dgm:t>
        <a:bodyPr/>
        <a:lstStyle/>
        <a:p>
          <a:pPr latinLnBrk="1"/>
          <a:endParaRPr lang="ko-KR" altLang="en-US"/>
        </a:p>
      </dgm:t>
    </dgm:pt>
    <dgm:pt modelId="{A723EA58-FECD-4FD5-A934-1C6BB126A3FF}">
      <dgm:prSet phldrT="[텍스트]"/>
      <dgm:spPr/>
      <dgm:t>
        <a:bodyPr/>
        <a:lstStyle/>
        <a:p>
          <a:pPr latinLnBrk="1"/>
          <a:r>
            <a:rPr lang="ko-KR" altLang="en-US" dirty="0" smtClean="0"/>
            <a:t>감독 </a:t>
          </a:r>
          <a:r>
            <a:rPr lang="en-US" altLang="ko-KR" dirty="0" smtClean="0"/>
            <a:t>: </a:t>
          </a:r>
          <a:r>
            <a:rPr lang="ko-KR" altLang="en-US" dirty="0" smtClean="0"/>
            <a:t>가와이 하야토 </a:t>
          </a:r>
          <a:endParaRPr lang="ko-KR" altLang="en-US" dirty="0"/>
        </a:p>
      </dgm:t>
    </dgm:pt>
    <dgm:pt modelId="{E7ACDD39-B182-4B69-80EB-A52A5902CC2E}" type="parTrans" cxnId="{35F57F95-24D7-4DC2-BC15-EBB758C90D62}">
      <dgm:prSet/>
      <dgm:spPr/>
      <dgm:t>
        <a:bodyPr/>
        <a:lstStyle/>
        <a:p>
          <a:pPr latinLnBrk="1"/>
          <a:endParaRPr lang="ko-KR" altLang="en-US"/>
        </a:p>
      </dgm:t>
    </dgm:pt>
    <dgm:pt modelId="{A6FC868E-5405-4E12-BBDE-701A7C8EAB18}" type="sibTrans" cxnId="{35F57F95-24D7-4DC2-BC15-EBB758C90D62}">
      <dgm:prSet/>
      <dgm:spPr/>
      <dgm:t>
        <a:bodyPr/>
        <a:lstStyle/>
        <a:p>
          <a:pPr latinLnBrk="1"/>
          <a:endParaRPr lang="ko-KR" altLang="en-US"/>
        </a:p>
      </dgm:t>
    </dgm:pt>
    <dgm:pt modelId="{8A5B7AE0-41B3-4862-A560-13C694A3732F}">
      <dgm:prSet phldrT="[텍스트]"/>
      <dgm:spPr/>
      <dgm:t>
        <a:bodyPr/>
        <a:lstStyle/>
        <a:p>
          <a:pPr latinLnBrk="1"/>
          <a:r>
            <a:rPr lang="ko-KR" altLang="en-US" dirty="0" smtClean="0"/>
            <a:t>출연 </a:t>
          </a:r>
          <a:r>
            <a:rPr lang="en-US" altLang="ko-KR" dirty="0" smtClean="0"/>
            <a:t>: </a:t>
          </a:r>
          <a:r>
            <a:rPr lang="ko-KR" altLang="en-US" dirty="0" smtClean="0"/>
            <a:t>스즈키 료헤이</a:t>
          </a:r>
          <a:r>
            <a:rPr lang="en-US" altLang="ko-KR" dirty="0" smtClean="0"/>
            <a:t>, </a:t>
          </a:r>
          <a:r>
            <a:rPr lang="ko-KR" altLang="en-US" dirty="0" smtClean="0"/>
            <a:t>나가노 메이</a:t>
          </a:r>
          <a:endParaRPr lang="ko-KR" altLang="en-US" dirty="0"/>
        </a:p>
      </dgm:t>
    </dgm:pt>
    <dgm:pt modelId="{AF6B7C5B-CEE0-41DC-962D-EB3A0D2C0F73}" type="parTrans" cxnId="{A83C6CF0-B512-411A-8E97-7F3531AE1CA4}">
      <dgm:prSet/>
      <dgm:spPr/>
      <dgm:t>
        <a:bodyPr/>
        <a:lstStyle/>
        <a:p>
          <a:pPr latinLnBrk="1"/>
          <a:endParaRPr lang="ko-KR" altLang="en-US"/>
        </a:p>
      </dgm:t>
    </dgm:pt>
    <dgm:pt modelId="{9161A526-38F9-438E-AC67-34C3FD3599BF}" type="sibTrans" cxnId="{A83C6CF0-B512-411A-8E97-7F3531AE1CA4}">
      <dgm:prSet/>
      <dgm:spPr/>
      <dgm:t>
        <a:bodyPr/>
        <a:lstStyle/>
        <a:p>
          <a:pPr latinLnBrk="1"/>
          <a:endParaRPr lang="ko-KR" altLang="en-US"/>
        </a:p>
      </dgm:t>
    </dgm:pt>
    <dgm:pt modelId="{54E65469-70AD-46C1-8090-61C94E4AE33A}" type="pres">
      <dgm:prSet presAssocID="{28E4F203-7530-482C-8424-1D8D442BCB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919711-937F-4ED2-B7E9-21E6400405D2}" type="pres">
      <dgm:prSet presAssocID="{E0D64274-6430-40B9-92F8-140C8F753CE8}" presName="comp" presStyleCnt="0"/>
      <dgm:spPr/>
    </dgm:pt>
    <dgm:pt modelId="{F1A0A364-1D29-4CE0-BFF6-5F5CC5150494}" type="pres">
      <dgm:prSet presAssocID="{E0D64274-6430-40B9-92F8-140C8F753CE8}" presName="box" presStyleLbl="node1" presStyleIdx="0" presStyleCnt="2" custLinFactNeighborX="591" custLinFactNeighborY="-1263"/>
      <dgm:spPr/>
      <dgm:t>
        <a:bodyPr/>
        <a:lstStyle/>
        <a:p>
          <a:pPr latinLnBrk="1"/>
          <a:endParaRPr lang="ko-KR" altLang="en-US"/>
        </a:p>
      </dgm:t>
    </dgm:pt>
    <dgm:pt modelId="{C786F487-78F6-416E-A2EE-08CD383B3145}" type="pres">
      <dgm:prSet presAssocID="{E0D64274-6430-40B9-92F8-140C8F753CE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D7A109-0774-4F99-9145-BEFBD898F59A}" type="pres">
      <dgm:prSet presAssocID="{E0D64274-6430-40B9-92F8-140C8F753CE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41274B-70B0-4727-9CE6-2AE2C602C236}" type="pres">
      <dgm:prSet presAssocID="{F1E30E0D-475C-4EC9-B518-A295072EEB68}" presName="spacer" presStyleCnt="0"/>
      <dgm:spPr/>
    </dgm:pt>
    <dgm:pt modelId="{D3010893-529F-423B-B95C-D07E2394A1CA}" type="pres">
      <dgm:prSet presAssocID="{F915FBEB-FF8E-45B8-8BC3-053BAAFFECCF}" presName="comp" presStyleCnt="0"/>
      <dgm:spPr/>
    </dgm:pt>
    <dgm:pt modelId="{57AC73A6-F87F-44C4-8F76-7880BBA35D6A}" type="pres">
      <dgm:prSet presAssocID="{F915FBEB-FF8E-45B8-8BC3-053BAAFFECCF}" presName="box" presStyleLbl="node1" presStyleIdx="1" presStyleCnt="2" custLinFactNeighborX="81" custLinFactNeighborY="37826"/>
      <dgm:spPr/>
      <dgm:t>
        <a:bodyPr/>
        <a:lstStyle/>
        <a:p>
          <a:pPr latinLnBrk="1"/>
          <a:endParaRPr lang="ko-KR" altLang="en-US"/>
        </a:p>
      </dgm:t>
    </dgm:pt>
    <dgm:pt modelId="{DA30FF30-2DAC-4C7D-B8CE-3BC9CE3CCCBF}" type="pres">
      <dgm:prSet presAssocID="{F915FBEB-FF8E-45B8-8BC3-053BAAFFECC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D9799A-AB4E-44C0-B425-59619D82A148}" type="pres">
      <dgm:prSet presAssocID="{F915FBEB-FF8E-45B8-8BC3-053BAAFFECC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3C6CF0-B512-411A-8E97-7F3531AE1CA4}" srcId="{F915FBEB-FF8E-45B8-8BC3-053BAAFFECCF}" destId="{8A5B7AE0-41B3-4862-A560-13C694A3732F}" srcOrd="1" destOrd="0" parTransId="{AF6B7C5B-CEE0-41DC-962D-EB3A0D2C0F73}" sibTransId="{9161A526-38F9-438E-AC67-34C3FD3599BF}"/>
    <dgm:cxn modelId="{FC6AB7C1-BD53-4AB0-AC07-C77E63622F9F}" type="presOf" srcId="{E0D64274-6430-40B9-92F8-140C8F753CE8}" destId="{5ED7A109-0774-4F99-9145-BEFBD898F59A}" srcOrd="1" destOrd="0" presId="urn:microsoft.com/office/officeart/2005/8/layout/vList4#1"/>
    <dgm:cxn modelId="{9B60FAC1-D8E9-41AB-8F56-E8BCE7CF573E}" type="presOf" srcId="{A723EA58-FECD-4FD5-A934-1C6BB126A3FF}" destId="{5AD9799A-AB4E-44C0-B425-59619D82A148}" srcOrd="1" destOrd="1" presId="urn:microsoft.com/office/officeart/2005/8/layout/vList4#1"/>
    <dgm:cxn modelId="{265BD236-56E9-44BA-9A0B-FCF8D362A091}" srcId="{E0D64274-6430-40B9-92F8-140C8F753CE8}" destId="{3195E61A-5425-46C9-ADE4-0522BFEE2186}" srcOrd="0" destOrd="0" parTransId="{43C007D1-47A4-4429-B94D-B805551ADDD2}" sibTransId="{9609B58C-BE07-4958-8F32-7328E94AC48D}"/>
    <dgm:cxn modelId="{7096DD9F-335F-41B5-849E-68BD4684A9AC}" srcId="{28E4F203-7530-482C-8424-1D8D442BCB90}" destId="{E0D64274-6430-40B9-92F8-140C8F753CE8}" srcOrd="0" destOrd="0" parTransId="{34D4117E-22DA-4E22-99DF-186662591EC2}" sibTransId="{F1E30E0D-475C-4EC9-B518-A295072EEB68}"/>
    <dgm:cxn modelId="{BE410873-8C2D-4D50-BFF2-9ACCBFE9DAA9}" type="presOf" srcId="{E0D64274-6430-40B9-92F8-140C8F753CE8}" destId="{F1A0A364-1D29-4CE0-BFF6-5F5CC5150494}" srcOrd="0" destOrd="0" presId="urn:microsoft.com/office/officeart/2005/8/layout/vList4#1"/>
    <dgm:cxn modelId="{37E90D90-5292-4F91-AF95-55EB3B2E77DA}" srcId="{28E4F203-7530-482C-8424-1D8D442BCB90}" destId="{F915FBEB-FF8E-45B8-8BC3-053BAAFFECCF}" srcOrd="1" destOrd="0" parTransId="{2CD9B351-0147-4FAF-9F29-3E0834F1B6F1}" sibTransId="{4DF41839-687C-4070-9188-B25CD7EDF00E}"/>
    <dgm:cxn modelId="{2FACF59F-B826-4F1F-9D98-847710745A44}" type="presOf" srcId="{3195E61A-5425-46C9-ADE4-0522BFEE2186}" destId="{F1A0A364-1D29-4CE0-BFF6-5F5CC5150494}" srcOrd="0" destOrd="1" presId="urn:microsoft.com/office/officeart/2005/8/layout/vList4#1"/>
    <dgm:cxn modelId="{1CB1540F-17A0-466C-8227-8D5A84460B9A}" type="presOf" srcId="{8A5B7AE0-41B3-4862-A560-13C694A3732F}" destId="{57AC73A6-F87F-44C4-8F76-7880BBA35D6A}" srcOrd="0" destOrd="2" presId="urn:microsoft.com/office/officeart/2005/8/layout/vList4#1"/>
    <dgm:cxn modelId="{0924A927-62C0-400E-8170-ED50069C283C}" type="presOf" srcId="{F915FBEB-FF8E-45B8-8BC3-053BAAFFECCF}" destId="{5AD9799A-AB4E-44C0-B425-59619D82A148}" srcOrd="1" destOrd="0" presId="urn:microsoft.com/office/officeart/2005/8/layout/vList4#1"/>
    <dgm:cxn modelId="{C9CA6171-134D-4625-8A12-9937EA07A904}" type="presOf" srcId="{81D739E6-3CC6-455B-B09C-2C52543E36CD}" destId="{F1A0A364-1D29-4CE0-BFF6-5F5CC5150494}" srcOrd="0" destOrd="2" presId="urn:microsoft.com/office/officeart/2005/8/layout/vList4#1"/>
    <dgm:cxn modelId="{BC27D9FF-EF73-43DC-A6D3-5E70D2B9A6E8}" type="presOf" srcId="{81D739E6-3CC6-455B-B09C-2C52543E36CD}" destId="{5ED7A109-0774-4F99-9145-BEFBD898F59A}" srcOrd="1" destOrd="2" presId="urn:microsoft.com/office/officeart/2005/8/layout/vList4#1"/>
    <dgm:cxn modelId="{C99611FF-F3F7-4FAC-8AE1-6AD045E103BE}" type="presOf" srcId="{F915FBEB-FF8E-45B8-8BC3-053BAAFFECCF}" destId="{57AC73A6-F87F-44C4-8F76-7880BBA35D6A}" srcOrd="0" destOrd="0" presId="urn:microsoft.com/office/officeart/2005/8/layout/vList4#1"/>
    <dgm:cxn modelId="{DFE13BB8-547E-4182-9CF5-58597902CE29}" type="presOf" srcId="{8A5B7AE0-41B3-4862-A560-13C694A3732F}" destId="{5AD9799A-AB4E-44C0-B425-59619D82A148}" srcOrd="1" destOrd="2" presId="urn:microsoft.com/office/officeart/2005/8/layout/vList4#1"/>
    <dgm:cxn modelId="{5C2CF522-9A0E-4DCE-817A-D81294FFE378}" srcId="{E0D64274-6430-40B9-92F8-140C8F753CE8}" destId="{81D739E6-3CC6-455B-B09C-2C52543E36CD}" srcOrd="1" destOrd="0" parTransId="{0C07B727-D167-4663-9934-A16FF50E3B5E}" sibTransId="{79E45FEC-308B-4AE5-B7AF-3DA74043A7D2}"/>
    <dgm:cxn modelId="{35F57F95-24D7-4DC2-BC15-EBB758C90D62}" srcId="{F915FBEB-FF8E-45B8-8BC3-053BAAFFECCF}" destId="{A723EA58-FECD-4FD5-A934-1C6BB126A3FF}" srcOrd="0" destOrd="0" parTransId="{E7ACDD39-B182-4B69-80EB-A52A5902CC2E}" sibTransId="{A6FC868E-5405-4E12-BBDE-701A7C8EAB18}"/>
    <dgm:cxn modelId="{33742032-7B7A-4122-BEF3-7F929E93F86A}" type="presOf" srcId="{28E4F203-7530-482C-8424-1D8D442BCB90}" destId="{54E65469-70AD-46C1-8090-61C94E4AE33A}" srcOrd="0" destOrd="0" presId="urn:microsoft.com/office/officeart/2005/8/layout/vList4#1"/>
    <dgm:cxn modelId="{D1660FF1-52C6-4E46-AEF8-4190D0EDEB60}" type="presOf" srcId="{3195E61A-5425-46C9-ADE4-0522BFEE2186}" destId="{5ED7A109-0774-4F99-9145-BEFBD898F59A}" srcOrd="1" destOrd="1" presId="urn:microsoft.com/office/officeart/2005/8/layout/vList4#1"/>
    <dgm:cxn modelId="{46A1B949-8B7E-41AE-80D6-E093114DBD37}" type="presOf" srcId="{A723EA58-FECD-4FD5-A934-1C6BB126A3FF}" destId="{57AC73A6-F87F-44C4-8F76-7880BBA35D6A}" srcOrd="0" destOrd="1" presId="urn:microsoft.com/office/officeart/2005/8/layout/vList4#1"/>
    <dgm:cxn modelId="{05F7124B-6C0E-4D95-AE64-44E9CB588638}" type="presParOf" srcId="{54E65469-70AD-46C1-8090-61C94E4AE33A}" destId="{7E919711-937F-4ED2-B7E9-21E6400405D2}" srcOrd="0" destOrd="0" presId="urn:microsoft.com/office/officeart/2005/8/layout/vList4#1"/>
    <dgm:cxn modelId="{F4494E84-977D-4268-9CA7-11C9EF40815F}" type="presParOf" srcId="{7E919711-937F-4ED2-B7E9-21E6400405D2}" destId="{F1A0A364-1D29-4CE0-BFF6-5F5CC5150494}" srcOrd="0" destOrd="0" presId="urn:microsoft.com/office/officeart/2005/8/layout/vList4#1"/>
    <dgm:cxn modelId="{97EA102B-0739-41D9-AD62-F7DF7B85284F}" type="presParOf" srcId="{7E919711-937F-4ED2-B7E9-21E6400405D2}" destId="{C786F487-78F6-416E-A2EE-08CD383B3145}" srcOrd="1" destOrd="0" presId="urn:microsoft.com/office/officeart/2005/8/layout/vList4#1"/>
    <dgm:cxn modelId="{6D322450-EE2A-4F05-956B-024058A8C91D}" type="presParOf" srcId="{7E919711-937F-4ED2-B7E9-21E6400405D2}" destId="{5ED7A109-0774-4F99-9145-BEFBD898F59A}" srcOrd="2" destOrd="0" presId="urn:microsoft.com/office/officeart/2005/8/layout/vList4#1"/>
    <dgm:cxn modelId="{A328E24B-253C-4469-9E2C-9FD8A74236B3}" type="presParOf" srcId="{54E65469-70AD-46C1-8090-61C94E4AE33A}" destId="{A241274B-70B0-4727-9CE6-2AE2C602C236}" srcOrd="1" destOrd="0" presId="urn:microsoft.com/office/officeart/2005/8/layout/vList4#1"/>
    <dgm:cxn modelId="{591D68F1-AFD6-410D-9891-88CEE596D014}" type="presParOf" srcId="{54E65469-70AD-46C1-8090-61C94E4AE33A}" destId="{D3010893-529F-423B-B95C-D07E2394A1CA}" srcOrd="2" destOrd="0" presId="urn:microsoft.com/office/officeart/2005/8/layout/vList4#1"/>
    <dgm:cxn modelId="{2C8045EE-8596-4F3A-9278-FC8CE853F4CB}" type="presParOf" srcId="{D3010893-529F-423B-B95C-D07E2394A1CA}" destId="{57AC73A6-F87F-44C4-8F76-7880BBA35D6A}" srcOrd="0" destOrd="0" presId="urn:microsoft.com/office/officeart/2005/8/layout/vList4#1"/>
    <dgm:cxn modelId="{66F2422E-C56F-4574-9BE7-23940F7AB1AC}" type="presParOf" srcId="{D3010893-529F-423B-B95C-D07E2394A1CA}" destId="{DA30FF30-2DAC-4C7D-B8CE-3BC9CE3CCCBF}" srcOrd="1" destOrd="0" presId="urn:microsoft.com/office/officeart/2005/8/layout/vList4#1"/>
    <dgm:cxn modelId="{3A107D29-C281-42E9-AEC2-C00E3095765F}" type="presParOf" srcId="{D3010893-529F-423B-B95C-D07E2394A1CA}" destId="{5AD9799A-AB4E-44C0-B425-59619D82A148}" srcOrd="2" destOrd="0" presId="urn:microsoft.com/office/officeart/2005/8/layout/vList4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AC10D-70C1-4C5D-B71C-C5A0BE58CDFE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6560CB3-D79C-42AC-AF29-A4E30D13057E}">
      <dgm:prSet phldrT="[텍스트]"/>
      <dgm:spPr/>
      <dgm:t>
        <a:bodyPr/>
        <a:lstStyle/>
        <a:p>
          <a:pPr latinLnBrk="1"/>
          <a:r>
            <a:rPr lang="ko-KR" altLang="en-US" dirty="0" smtClean="0"/>
            <a:t>원작</a:t>
          </a:r>
          <a:endParaRPr lang="ko-KR" altLang="en-US" dirty="0"/>
        </a:p>
      </dgm:t>
    </dgm:pt>
    <dgm:pt modelId="{AC529BAD-EA29-40E0-A25A-360D83A9EECE}" type="parTrans" cxnId="{D66CC909-437D-4676-BB01-5816F85B3132}">
      <dgm:prSet/>
      <dgm:spPr/>
      <dgm:t>
        <a:bodyPr/>
        <a:lstStyle/>
        <a:p>
          <a:pPr latinLnBrk="1"/>
          <a:endParaRPr lang="ko-KR" altLang="en-US"/>
        </a:p>
      </dgm:t>
    </dgm:pt>
    <dgm:pt modelId="{293D4F5C-7CC1-4F98-99EC-4BDEDD8396B7}" type="sibTrans" cxnId="{D66CC909-437D-4676-BB01-5816F85B3132}">
      <dgm:prSet/>
      <dgm:spPr/>
      <dgm:t>
        <a:bodyPr/>
        <a:lstStyle/>
        <a:p>
          <a:pPr latinLnBrk="1"/>
          <a:endParaRPr lang="ko-KR" altLang="en-US"/>
        </a:p>
      </dgm:t>
    </dgm:pt>
    <dgm:pt modelId="{2ABF095B-3A67-402B-A2B6-246CE7FF6965}">
      <dgm:prSet phldrT="[텍스트]"/>
      <dgm:spPr/>
      <dgm:t>
        <a:bodyPr/>
        <a:lstStyle/>
        <a:p>
          <a:pPr latinLnBrk="1"/>
          <a:r>
            <a:rPr lang="ko-KR" altLang="en-US" dirty="0" smtClean="0"/>
            <a:t>아이 엠 어 히어로</a:t>
          </a:r>
          <a:endParaRPr lang="ko-KR" altLang="en-US" dirty="0"/>
        </a:p>
      </dgm:t>
    </dgm:pt>
    <dgm:pt modelId="{F50BC35E-F99D-4068-8EEC-1AB5BE395944}" type="parTrans" cxnId="{87BF137A-0154-45E2-8F90-903DCB689A4C}">
      <dgm:prSet/>
      <dgm:spPr/>
      <dgm:t>
        <a:bodyPr/>
        <a:lstStyle/>
        <a:p>
          <a:pPr latinLnBrk="1"/>
          <a:endParaRPr lang="ko-KR" altLang="en-US"/>
        </a:p>
      </dgm:t>
    </dgm:pt>
    <dgm:pt modelId="{6D1E3E6F-6029-4D42-BB1E-239AE41D9063}" type="sibTrans" cxnId="{87BF137A-0154-45E2-8F90-903DCB689A4C}">
      <dgm:prSet/>
      <dgm:spPr/>
      <dgm:t>
        <a:bodyPr/>
        <a:lstStyle/>
        <a:p>
          <a:pPr latinLnBrk="1"/>
          <a:endParaRPr lang="ko-KR" altLang="en-US"/>
        </a:p>
      </dgm:t>
    </dgm:pt>
    <dgm:pt modelId="{8B614431-83D7-4B9A-A1CF-A1FDB495C2BC}">
      <dgm:prSet phldrT="[텍스트]"/>
      <dgm:spPr/>
      <dgm:t>
        <a:bodyPr/>
        <a:lstStyle/>
        <a:p>
          <a:pPr latinLnBrk="1"/>
          <a:r>
            <a:rPr lang="ko-KR" altLang="en-US" dirty="0" smtClean="0"/>
            <a:t>작가 </a:t>
          </a:r>
          <a:r>
            <a:rPr lang="en-US" altLang="ko-KR" dirty="0" smtClean="0"/>
            <a:t>: </a:t>
          </a:r>
          <a:r>
            <a:rPr lang="ko-KR" altLang="en-US" dirty="0" smtClean="0"/>
            <a:t>하나자와 켄고</a:t>
          </a:r>
          <a:endParaRPr lang="ko-KR" altLang="en-US" dirty="0"/>
        </a:p>
      </dgm:t>
    </dgm:pt>
    <dgm:pt modelId="{14F6FD8B-3D3A-40A0-B128-1371FF9B4135}" type="parTrans" cxnId="{937B2FAD-DD05-4C6C-A6A8-9D3C7197C9AB}">
      <dgm:prSet/>
      <dgm:spPr/>
      <dgm:t>
        <a:bodyPr/>
        <a:lstStyle/>
        <a:p>
          <a:pPr latinLnBrk="1"/>
          <a:endParaRPr lang="ko-KR" altLang="en-US"/>
        </a:p>
      </dgm:t>
    </dgm:pt>
    <dgm:pt modelId="{B5E25BA2-4B7E-4642-A17A-30FFF876FA43}" type="sibTrans" cxnId="{937B2FAD-DD05-4C6C-A6A8-9D3C7197C9AB}">
      <dgm:prSet/>
      <dgm:spPr/>
      <dgm:t>
        <a:bodyPr/>
        <a:lstStyle/>
        <a:p>
          <a:pPr latinLnBrk="1"/>
          <a:endParaRPr lang="ko-KR" altLang="en-US"/>
        </a:p>
      </dgm:t>
    </dgm:pt>
    <dgm:pt modelId="{02EF8C19-88D1-45AF-87BD-D7E2D9BE9605}">
      <dgm:prSet phldrT="[텍스트]"/>
      <dgm:spPr/>
      <dgm:t>
        <a:bodyPr/>
        <a:lstStyle/>
        <a:p>
          <a:pPr latinLnBrk="1"/>
          <a:r>
            <a:rPr lang="ko-KR" altLang="en-US" dirty="0" smtClean="0"/>
            <a:t>영화</a:t>
          </a:r>
          <a:r>
            <a:rPr lang="en-US" altLang="ko-KR" dirty="0" smtClean="0"/>
            <a:t>	</a:t>
          </a:r>
          <a:endParaRPr lang="ko-KR" altLang="en-US" dirty="0"/>
        </a:p>
      </dgm:t>
    </dgm:pt>
    <dgm:pt modelId="{0FFACE1A-C203-4DD7-8E0A-B896AFEBBFF8}" type="parTrans" cxnId="{6019AC8C-4672-4A28-984D-98B1E90695E4}">
      <dgm:prSet/>
      <dgm:spPr/>
      <dgm:t>
        <a:bodyPr/>
        <a:lstStyle/>
        <a:p>
          <a:pPr latinLnBrk="1"/>
          <a:endParaRPr lang="ko-KR" altLang="en-US"/>
        </a:p>
      </dgm:t>
    </dgm:pt>
    <dgm:pt modelId="{81FE22D8-BCCC-4181-99AB-FBB3B4E7060F}" type="sibTrans" cxnId="{6019AC8C-4672-4A28-984D-98B1E90695E4}">
      <dgm:prSet/>
      <dgm:spPr/>
      <dgm:t>
        <a:bodyPr/>
        <a:lstStyle/>
        <a:p>
          <a:pPr latinLnBrk="1"/>
          <a:endParaRPr lang="ko-KR" altLang="en-US"/>
        </a:p>
      </dgm:t>
    </dgm:pt>
    <dgm:pt modelId="{359E9250-AAA5-40DD-ADAF-1F4BF7C7CEDF}">
      <dgm:prSet phldrT="[텍스트]"/>
      <dgm:spPr/>
      <dgm:t>
        <a:bodyPr/>
        <a:lstStyle/>
        <a:p>
          <a:pPr latinLnBrk="1"/>
          <a:r>
            <a:rPr lang="ko-KR" altLang="en-US" dirty="0" smtClean="0"/>
            <a:t>감독 </a:t>
          </a:r>
          <a:r>
            <a:rPr lang="en-US" altLang="ko-KR" dirty="0" smtClean="0"/>
            <a:t>: </a:t>
          </a:r>
          <a:r>
            <a:rPr lang="ko-KR" altLang="en-US" dirty="0" smtClean="0"/>
            <a:t>사토 신스케</a:t>
          </a:r>
          <a:endParaRPr lang="ko-KR" altLang="en-US" dirty="0"/>
        </a:p>
      </dgm:t>
    </dgm:pt>
    <dgm:pt modelId="{22B0A129-30CF-4A06-8EA2-34963344513E}" type="parTrans" cxnId="{FEFAC56A-2B5D-45AD-86D8-8B36240582C1}">
      <dgm:prSet/>
      <dgm:spPr/>
      <dgm:t>
        <a:bodyPr/>
        <a:lstStyle/>
        <a:p>
          <a:pPr latinLnBrk="1"/>
          <a:endParaRPr lang="ko-KR" altLang="en-US"/>
        </a:p>
      </dgm:t>
    </dgm:pt>
    <dgm:pt modelId="{EAFF868E-33B2-41C0-B421-1A56EDFB5BCA}" type="sibTrans" cxnId="{FEFAC56A-2B5D-45AD-86D8-8B36240582C1}">
      <dgm:prSet/>
      <dgm:spPr/>
      <dgm:t>
        <a:bodyPr/>
        <a:lstStyle/>
        <a:p>
          <a:pPr latinLnBrk="1"/>
          <a:endParaRPr lang="ko-KR" altLang="en-US"/>
        </a:p>
      </dgm:t>
    </dgm:pt>
    <dgm:pt modelId="{E5D9D0E1-CCCD-4F8F-8C55-CA5AFB58D1AB}">
      <dgm:prSet phldrT="[텍스트]"/>
      <dgm:spPr/>
      <dgm:t>
        <a:bodyPr/>
        <a:lstStyle/>
        <a:p>
          <a:pPr latinLnBrk="1"/>
          <a:r>
            <a:rPr lang="ko-KR" altLang="en-US" dirty="0" smtClean="0"/>
            <a:t>출연 </a:t>
          </a:r>
          <a:r>
            <a:rPr lang="en-US" altLang="ko-KR" dirty="0" smtClean="0"/>
            <a:t>: </a:t>
          </a:r>
          <a:r>
            <a:rPr lang="ko-KR" altLang="en-US" dirty="0" smtClean="0"/>
            <a:t>오오 이즈미요</a:t>
          </a:r>
          <a:r>
            <a:rPr lang="en-US" altLang="ko-KR" dirty="0" smtClean="0"/>
            <a:t>, </a:t>
          </a:r>
          <a:r>
            <a:rPr lang="ko-KR" altLang="en-US" dirty="0" smtClean="0"/>
            <a:t>나가사와 미사미</a:t>
          </a:r>
          <a:endParaRPr lang="ko-KR" altLang="en-US" dirty="0"/>
        </a:p>
      </dgm:t>
    </dgm:pt>
    <dgm:pt modelId="{D5D162B5-9544-40A2-83E6-91D95371D838}" type="parTrans" cxnId="{DAEAEF35-610D-4B5B-8CF3-9E7366292E30}">
      <dgm:prSet/>
      <dgm:spPr/>
      <dgm:t>
        <a:bodyPr/>
        <a:lstStyle/>
        <a:p>
          <a:pPr latinLnBrk="1"/>
          <a:endParaRPr lang="ko-KR" altLang="en-US"/>
        </a:p>
      </dgm:t>
    </dgm:pt>
    <dgm:pt modelId="{AC3587D2-4069-4B45-9830-DEF53B5FD563}" type="sibTrans" cxnId="{DAEAEF35-610D-4B5B-8CF3-9E7366292E30}">
      <dgm:prSet/>
      <dgm:spPr/>
      <dgm:t>
        <a:bodyPr/>
        <a:lstStyle/>
        <a:p>
          <a:pPr latinLnBrk="1"/>
          <a:endParaRPr lang="ko-KR" altLang="en-US"/>
        </a:p>
      </dgm:t>
    </dgm:pt>
    <dgm:pt modelId="{CD4889F0-50D1-494D-B038-85ECB2B17CB5}" type="pres">
      <dgm:prSet presAssocID="{820AC10D-70C1-4C5D-B71C-C5A0BE58CD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46C8C1-1864-4D40-A7C3-2021B294026C}" type="pres">
      <dgm:prSet presAssocID="{36560CB3-D79C-42AC-AF29-A4E30D13057E}" presName="comp" presStyleCnt="0"/>
      <dgm:spPr/>
    </dgm:pt>
    <dgm:pt modelId="{FF239515-D1FB-40FF-981A-F4E434EB546B}" type="pres">
      <dgm:prSet presAssocID="{36560CB3-D79C-42AC-AF29-A4E30D13057E}" presName="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D272F51-7977-4FEE-AB57-F3A150BA86CF}" type="pres">
      <dgm:prSet presAssocID="{36560CB3-D79C-42AC-AF29-A4E30D13057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86ABC8-7ACA-4DA9-B872-C030FE2E04AE}" type="pres">
      <dgm:prSet presAssocID="{36560CB3-D79C-42AC-AF29-A4E30D1305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9B63EE-CC46-43CC-A418-F7CD6B41A3DE}" type="pres">
      <dgm:prSet presAssocID="{293D4F5C-7CC1-4F98-99EC-4BDEDD8396B7}" presName="spacer" presStyleCnt="0"/>
      <dgm:spPr/>
    </dgm:pt>
    <dgm:pt modelId="{81773573-E4F7-48AA-9106-EA80F3251D3C}" type="pres">
      <dgm:prSet presAssocID="{02EF8C19-88D1-45AF-87BD-D7E2D9BE9605}" presName="comp" presStyleCnt="0"/>
      <dgm:spPr/>
    </dgm:pt>
    <dgm:pt modelId="{BB5C8BF8-24B6-459C-BA9A-E3C53875E688}" type="pres">
      <dgm:prSet presAssocID="{02EF8C19-88D1-45AF-87BD-D7E2D9BE9605}" presName="box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39A3B38-1788-417A-9D7D-430ADDD0D8C6}" type="pres">
      <dgm:prSet presAssocID="{02EF8C19-88D1-45AF-87BD-D7E2D9BE9605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025DDC-ED48-4615-9B5F-1F23DB0697A8}" type="pres">
      <dgm:prSet presAssocID="{02EF8C19-88D1-45AF-87BD-D7E2D9BE960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BF137A-0154-45E2-8F90-903DCB689A4C}" srcId="{36560CB3-D79C-42AC-AF29-A4E30D13057E}" destId="{2ABF095B-3A67-402B-A2B6-246CE7FF6965}" srcOrd="0" destOrd="0" parTransId="{F50BC35E-F99D-4068-8EEC-1AB5BE395944}" sibTransId="{6D1E3E6F-6029-4D42-BB1E-239AE41D9063}"/>
    <dgm:cxn modelId="{6019AC8C-4672-4A28-984D-98B1E90695E4}" srcId="{820AC10D-70C1-4C5D-B71C-C5A0BE58CDFE}" destId="{02EF8C19-88D1-45AF-87BD-D7E2D9BE9605}" srcOrd="1" destOrd="0" parTransId="{0FFACE1A-C203-4DD7-8E0A-B896AFEBBFF8}" sibTransId="{81FE22D8-BCCC-4181-99AB-FBB3B4E7060F}"/>
    <dgm:cxn modelId="{CA071760-22E3-4F50-B7F3-5F396C2F70D3}" type="presOf" srcId="{2ABF095B-3A67-402B-A2B6-246CE7FF6965}" destId="{1E86ABC8-7ACA-4DA9-B872-C030FE2E04AE}" srcOrd="1" destOrd="1" presId="urn:microsoft.com/office/officeart/2005/8/layout/vList4#2"/>
    <dgm:cxn modelId="{D66CC909-437D-4676-BB01-5816F85B3132}" srcId="{820AC10D-70C1-4C5D-B71C-C5A0BE58CDFE}" destId="{36560CB3-D79C-42AC-AF29-A4E30D13057E}" srcOrd="0" destOrd="0" parTransId="{AC529BAD-EA29-40E0-A25A-360D83A9EECE}" sibTransId="{293D4F5C-7CC1-4F98-99EC-4BDEDD8396B7}"/>
    <dgm:cxn modelId="{F4D34770-935B-4A6B-A254-CD2146FA534C}" type="presOf" srcId="{359E9250-AAA5-40DD-ADAF-1F4BF7C7CEDF}" destId="{BF025DDC-ED48-4615-9B5F-1F23DB0697A8}" srcOrd="1" destOrd="1" presId="urn:microsoft.com/office/officeart/2005/8/layout/vList4#2"/>
    <dgm:cxn modelId="{6DE7D76E-0892-4F65-BA51-821759577360}" type="presOf" srcId="{02EF8C19-88D1-45AF-87BD-D7E2D9BE9605}" destId="{BF025DDC-ED48-4615-9B5F-1F23DB0697A8}" srcOrd="1" destOrd="0" presId="urn:microsoft.com/office/officeart/2005/8/layout/vList4#2"/>
    <dgm:cxn modelId="{FEFAC56A-2B5D-45AD-86D8-8B36240582C1}" srcId="{02EF8C19-88D1-45AF-87BD-D7E2D9BE9605}" destId="{359E9250-AAA5-40DD-ADAF-1F4BF7C7CEDF}" srcOrd="0" destOrd="0" parTransId="{22B0A129-30CF-4A06-8EA2-34963344513E}" sibTransId="{EAFF868E-33B2-41C0-B421-1A56EDFB5BCA}"/>
    <dgm:cxn modelId="{EE0DE27B-C1D4-47CF-96EF-6C15E84A79DF}" type="presOf" srcId="{359E9250-AAA5-40DD-ADAF-1F4BF7C7CEDF}" destId="{BB5C8BF8-24B6-459C-BA9A-E3C53875E688}" srcOrd="0" destOrd="1" presId="urn:microsoft.com/office/officeart/2005/8/layout/vList4#2"/>
    <dgm:cxn modelId="{937B2FAD-DD05-4C6C-A6A8-9D3C7197C9AB}" srcId="{36560CB3-D79C-42AC-AF29-A4E30D13057E}" destId="{8B614431-83D7-4B9A-A1CF-A1FDB495C2BC}" srcOrd="1" destOrd="0" parTransId="{14F6FD8B-3D3A-40A0-B128-1371FF9B4135}" sibTransId="{B5E25BA2-4B7E-4642-A17A-30FFF876FA43}"/>
    <dgm:cxn modelId="{1BBE5045-3F9E-4B34-ACD5-11B44050C837}" type="presOf" srcId="{36560CB3-D79C-42AC-AF29-A4E30D13057E}" destId="{FF239515-D1FB-40FF-981A-F4E434EB546B}" srcOrd="0" destOrd="0" presId="urn:microsoft.com/office/officeart/2005/8/layout/vList4#2"/>
    <dgm:cxn modelId="{2AD9B149-8FB4-40AD-AF53-CD26246947CA}" type="presOf" srcId="{8B614431-83D7-4B9A-A1CF-A1FDB495C2BC}" destId="{FF239515-D1FB-40FF-981A-F4E434EB546B}" srcOrd="0" destOrd="2" presId="urn:microsoft.com/office/officeart/2005/8/layout/vList4#2"/>
    <dgm:cxn modelId="{654D7D3A-288E-44F0-BBCB-B9321FDB03E6}" type="presOf" srcId="{36560CB3-D79C-42AC-AF29-A4E30D13057E}" destId="{1E86ABC8-7ACA-4DA9-B872-C030FE2E04AE}" srcOrd="1" destOrd="0" presId="urn:microsoft.com/office/officeart/2005/8/layout/vList4#2"/>
    <dgm:cxn modelId="{211F3D9B-27C8-496C-81C8-CAD6DEC350F2}" type="presOf" srcId="{2ABF095B-3A67-402B-A2B6-246CE7FF6965}" destId="{FF239515-D1FB-40FF-981A-F4E434EB546B}" srcOrd="0" destOrd="1" presId="urn:microsoft.com/office/officeart/2005/8/layout/vList4#2"/>
    <dgm:cxn modelId="{413378B0-2385-4F2A-8CBF-BB5AB31ACBF1}" type="presOf" srcId="{820AC10D-70C1-4C5D-B71C-C5A0BE58CDFE}" destId="{CD4889F0-50D1-494D-B038-85ECB2B17CB5}" srcOrd="0" destOrd="0" presId="urn:microsoft.com/office/officeart/2005/8/layout/vList4#2"/>
    <dgm:cxn modelId="{C6F91B78-1898-41C0-81AB-42DF7C5D3187}" type="presOf" srcId="{E5D9D0E1-CCCD-4F8F-8C55-CA5AFB58D1AB}" destId="{BF025DDC-ED48-4615-9B5F-1F23DB0697A8}" srcOrd="1" destOrd="2" presId="urn:microsoft.com/office/officeart/2005/8/layout/vList4#2"/>
    <dgm:cxn modelId="{212F2AD1-36F5-4400-A745-31AE4EFA132C}" type="presOf" srcId="{E5D9D0E1-CCCD-4F8F-8C55-CA5AFB58D1AB}" destId="{BB5C8BF8-24B6-459C-BA9A-E3C53875E688}" srcOrd="0" destOrd="2" presId="urn:microsoft.com/office/officeart/2005/8/layout/vList4#2"/>
    <dgm:cxn modelId="{A9132A66-8C7F-4A73-856D-472DAF1CF200}" type="presOf" srcId="{8B614431-83D7-4B9A-A1CF-A1FDB495C2BC}" destId="{1E86ABC8-7ACA-4DA9-B872-C030FE2E04AE}" srcOrd="1" destOrd="2" presId="urn:microsoft.com/office/officeart/2005/8/layout/vList4#2"/>
    <dgm:cxn modelId="{CD3506C9-D224-4FF0-870F-7111DAE148E1}" type="presOf" srcId="{02EF8C19-88D1-45AF-87BD-D7E2D9BE9605}" destId="{BB5C8BF8-24B6-459C-BA9A-E3C53875E688}" srcOrd="0" destOrd="0" presId="urn:microsoft.com/office/officeart/2005/8/layout/vList4#2"/>
    <dgm:cxn modelId="{DAEAEF35-610D-4B5B-8CF3-9E7366292E30}" srcId="{02EF8C19-88D1-45AF-87BD-D7E2D9BE9605}" destId="{E5D9D0E1-CCCD-4F8F-8C55-CA5AFB58D1AB}" srcOrd="1" destOrd="0" parTransId="{D5D162B5-9544-40A2-83E6-91D95371D838}" sibTransId="{AC3587D2-4069-4B45-9830-DEF53B5FD563}"/>
    <dgm:cxn modelId="{4DD53587-54BF-4A19-B04E-DE00745EA597}" type="presParOf" srcId="{CD4889F0-50D1-494D-B038-85ECB2B17CB5}" destId="{F546C8C1-1864-4D40-A7C3-2021B294026C}" srcOrd="0" destOrd="0" presId="urn:microsoft.com/office/officeart/2005/8/layout/vList4#2"/>
    <dgm:cxn modelId="{617BF952-18F7-4951-8AF6-D3FB49A801B9}" type="presParOf" srcId="{F546C8C1-1864-4D40-A7C3-2021B294026C}" destId="{FF239515-D1FB-40FF-981A-F4E434EB546B}" srcOrd="0" destOrd="0" presId="urn:microsoft.com/office/officeart/2005/8/layout/vList4#2"/>
    <dgm:cxn modelId="{2518405F-653D-434B-9D0D-24EB2D9EDCE3}" type="presParOf" srcId="{F546C8C1-1864-4D40-A7C3-2021B294026C}" destId="{0D272F51-7977-4FEE-AB57-F3A150BA86CF}" srcOrd="1" destOrd="0" presId="urn:microsoft.com/office/officeart/2005/8/layout/vList4#2"/>
    <dgm:cxn modelId="{894524BA-B697-4016-ACCF-4A3D92385589}" type="presParOf" srcId="{F546C8C1-1864-4D40-A7C3-2021B294026C}" destId="{1E86ABC8-7ACA-4DA9-B872-C030FE2E04AE}" srcOrd="2" destOrd="0" presId="urn:microsoft.com/office/officeart/2005/8/layout/vList4#2"/>
    <dgm:cxn modelId="{445582C9-BEA3-47C6-AD7A-A5F6D05E1A4F}" type="presParOf" srcId="{CD4889F0-50D1-494D-B038-85ECB2B17CB5}" destId="{019B63EE-CC46-43CC-A418-F7CD6B41A3DE}" srcOrd="1" destOrd="0" presId="urn:microsoft.com/office/officeart/2005/8/layout/vList4#2"/>
    <dgm:cxn modelId="{316E7EBE-B78F-43DB-9AB3-CE5D799A4B12}" type="presParOf" srcId="{CD4889F0-50D1-494D-B038-85ECB2B17CB5}" destId="{81773573-E4F7-48AA-9106-EA80F3251D3C}" srcOrd="2" destOrd="0" presId="urn:microsoft.com/office/officeart/2005/8/layout/vList4#2"/>
    <dgm:cxn modelId="{2142F0DA-BFE7-40F1-B915-1C2E06A5C220}" type="presParOf" srcId="{81773573-E4F7-48AA-9106-EA80F3251D3C}" destId="{BB5C8BF8-24B6-459C-BA9A-E3C53875E688}" srcOrd="0" destOrd="0" presId="urn:microsoft.com/office/officeart/2005/8/layout/vList4#2"/>
    <dgm:cxn modelId="{CD008554-602D-4BCA-9D7F-284CF0741092}" type="presParOf" srcId="{81773573-E4F7-48AA-9106-EA80F3251D3C}" destId="{D39A3B38-1788-417A-9D7D-430ADDD0D8C6}" srcOrd="1" destOrd="0" presId="urn:microsoft.com/office/officeart/2005/8/layout/vList4#2"/>
    <dgm:cxn modelId="{E5CF2662-5A52-47FA-A54C-2995DD5E12CF}" type="presParOf" srcId="{81773573-E4F7-48AA-9106-EA80F3251D3C}" destId="{BF025DDC-ED48-4615-9B5F-1F23DB0697A8}" srcOrd="2" destOrd="0" presId="urn:microsoft.com/office/officeart/2005/8/layout/vList4#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330D5-DE15-4DF6-84C8-6BE8A869B3BD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45BE5FD-D665-4CDC-AFF9-48711FAE190B}">
      <dgm:prSet phldrT="[텍스트]" custT="1"/>
      <dgm:spPr/>
      <dgm:t>
        <a:bodyPr/>
        <a:lstStyle/>
        <a:p>
          <a:pPr latinLnBrk="1"/>
          <a:r>
            <a:rPr lang="en-US" altLang="ko-KR" sz="3000" dirty="0" smtClean="0"/>
            <a:t>A LIFE~</a:t>
          </a:r>
          <a:r>
            <a:rPr lang="ko-KR" altLang="en-US" sz="3000" dirty="0" smtClean="0"/>
            <a:t>사랑스러운 사람</a:t>
          </a:r>
          <a:r>
            <a:rPr lang="en-US" altLang="ko-KR" sz="3000" dirty="0" smtClean="0"/>
            <a:t>~</a:t>
          </a:r>
        </a:p>
        <a:p>
          <a:pPr latinLnBrk="1"/>
          <a:r>
            <a:rPr lang="ko-KR" altLang="en-US" sz="2300" dirty="0" smtClean="0"/>
            <a:t>출연 </a:t>
          </a:r>
          <a:r>
            <a:rPr lang="en-US" altLang="ko-KR" sz="2300" dirty="0" smtClean="0"/>
            <a:t>: </a:t>
          </a:r>
          <a:r>
            <a:rPr lang="ko-KR" altLang="en-US" sz="2300" dirty="0" smtClean="0"/>
            <a:t>기무라 타쿠야</a:t>
          </a:r>
          <a:r>
            <a:rPr lang="en-US" altLang="ko-KR" sz="2300" dirty="0" smtClean="0"/>
            <a:t>, </a:t>
          </a:r>
          <a:r>
            <a:rPr lang="ko-KR" altLang="en-US" sz="2300" dirty="0" smtClean="0"/>
            <a:t>다케우치 유코</a:t>
          </a:r>
          <a:r>
            <a:rPr lang="en-US" altLang="ko-KR" sz="2300" dirty="0" smtClean="0"/>
            <a:t>, </a:t>
          </a:r>
          <a:r>
            <a:rPr lang="ko-KR" altLang="en-US" sz="2300" dirty="0" smtClean="0"/>
            <a:t>아사노 타다노부</a:t>
          </a:r>
          <a:r>
            <a:rPr lang="en-US" altLang="ko-KR" sz="2300" dirty="0" smtClean="0"/>
            <a:t>, </a:t>
          </a:r>
          <a:r>
            <a:rPr lang="ko-KR" altLang="en-US" sz="2300" dirty="0" smtClean="0"/>
            <a:t>기무라 후미노</a:t>
          </a:r>
          <a:endParaRPr lang="en-US" altLang="ko-KR" sz="2300" dirty="0" smtClean="0"/>
        </a:p>
      </dgm:t>
    </dgm:pt>
    <dgm:pt modelId="{5B6F913C-909F-4718-87E0-D13A6C108259}" type="parTrans" cxnId="{37C4FD61-6BA4-48AA-8107-8D5820489489}">
      <dgm:prSet/>
      <dgm:spPr/>
      <dgm:t>
        <a:bodyPr/>
        <a:lstStyle/>
        <a:p>
          <a:pPr latinLnBrk="1"/>
          <a:endParaRPr lang="ko-KR" altLang="en-US"/>
        </a:p>
      </dgm:t>
    </dgm:pt>
    <dgm:pt modelId="{1581051A-05FE-4809-B95A-F4DEF466D22D}" type="sibTrans" cxnId="{37C4FD61-6BA4-48AA-8107-8D5820489489}">
      <dgm:prSet/>
      <dgm:spPr/>
      <dgm:t>
        <a:bodyPr/>
        <a:lstStyle/>
        <a:p>
          <a:pPr latinLnBrk="1"/>
          <a:endParaRPr lang="ko-KR" altLang="en-US"/>
        </a:p>
      </dgm:t>
    </dgm:pt>
    <dgm:pt modelId="{905BBB74-FA42-4BE3-B081-FA210780ECF4}">
      <dgm:prSet phldrT="[텍스트]"/>
      <dgm:spPr/>
      <dgm:t>
        <a:bodyPr/>
        <a:lstStyle/>
        <a:p>
          <a:pPr latinLnBrk="1"/>
          <a:r>
            <a:rPr lang="ko-KR" altLang="en-US" sz="2300" dirty="0" smtClean="0"/>
            <a:t>시청률 </a:t>
          </a:r>
          <a:r>
            <a:rPr lang="en-US" altLang="ko-KR" sz="2300" dirty="0" smtClean="0"/>
            <a:t>: 14.52%</a:t>
          </a:r>
          <a:endParaRPr lang="ko-KR" altLang="en-US" sz="2300" dirty="0"/>
        </a:p>
      </dgm:t>
    </dgm:pt>
    <dgm:pt modelId="{CF49E29C-6D18-4A8C-A530-C9FEAB703BA8}" type="parTrans" cxnId="{A465955D-2E94-4C92-8A0D-8D0E51CFF077}">
      <dgm:prSet/>
      <dgm:spPr/>
      <dgm:t>
        <a:bodyPr/>
        <a:lstStyle/>
        <a:p>
          <a:pPr latinLnBrk="1"/>
          <a:endParaRPr lang="ko-KR" altLang="en-US"/>
        </a:p>
      </dgm:t>
    </dgm:pt>
    <dgm:pt modelId="{7B2EA098-4FF8-4446-B83E-EBFDD7CB3660}" type="sibTrans" cxnId="{A465955D-2E94-4C92-8A0D-8D0E51CFF077}">
      <dgm:prSet/>
      <dgm:spPr/>
      <dgm:t>
        <a:bodyPr/>
        <a:lstStyle/>
        <a:p>
          <a:pPr latinLnBrk="1"/>
          <a:endParaRPr lang="ko-KR" altLang="en-US"/>
        </a:p>
      </dgm:t>
    </dgm:pt>
    <dgm:pt modelId="{71D0D619-EFB7-46DC-828C-71E5431E8AA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최고의 실력파 외과 의사로 변신한 기무라 타쿠야 주연의 다양한 시련을 극복하며 성장해가는 모습을 그린 휴먼 러브 </a:t>
          </a:r>
          <a:r>
            <a:rPr lang="ko-KR" altLang="en-US" sz="1800" dirty="0" err="1" smtClean="0"/>
            <a:t>의학물</a:t>
          </a:r>
          <a:endParaRPr lang="ko-KR" altLang="en-US" sz="1800" dirty="0"/>
        </a:p>
      </dgm:t>
    </dgm:pt>
    <dgm:pt modelId="{03159CC0-B4A9-4002-AC8C-422D24CF3A66}" type="parTrans" cxnId="{5263AB6E-CE39-4786-85E2-11F8705D860E}">
      <dgm:prSet/>
      <dgm:spPr/>
      <dgm:t>
        <a:bodyPr/>
        <a:lstStyle/>
        <a:p>
          <a:pPr latinLnBrk="1"/>
          <a:endParaRPr lang="ko-KR" altLang="en-US"/>
        </a:p>
      </dgm:t>
    </dgm:pt>
    <dgm:pt modelId="{D848384B-5099-486D-8808-A3788601AF9B}" type="sibTrans" cxnId="{5263AB6E-CE39-4786-85E2-11F8705D860E}">
      <dgm:prSet/>
      <dgm:spPr/>
      <dgm:t>
        <a:bodyPr/>
        <a:lstStyle/>
        <a:p>
          <a:pPr latinLnBrk="1"/>
          <a:endParaRPr lang="ko-KR" altLang="en-US"/>
        </a:p>
      </dgm:t>
    </dgm:pt>
    <dgm:pt modelId="{5A66BAEE-243C-4A16-A5EB-E27EF615C444}" type="pres">
      <dgm:prSet presAssocID="{958330D5-DE15-4DF6-84C8-6BE8A869B3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36B120-5377-48B0-B9EE-A96B925EC71D}" type="pres">
      <dgm:prSet presAssocID="{A45BE5FD-D665-4CDC-AFF9-48711FAE190B}" presName="comp" presStyleCnt="0"/>
      <dgm:spPr/>
    </dgm:pt>
    <dgm:pt modelId="{CAED9642-0183-4B1F-8509-54AAF3CA4503}" type="pres">
      <dgm:prSet presAssocID="{A45BE5FD-D665-4CDC-AFF9-48711FAE190B}" presName="box" presStyleLbl="node1" presStyleIdx="0" presStyleCnt="1" custLinFactNeighborX="1041" custLinFactNeighborY="7759"/>
      <dgm:spPr/>
      <dgm:t>
        <a:bodyPr/>
        <a:lstStyle/>
        <a:p>
          <a:pPr latinLnBrk="1"/>
          <a:endParaRPr lang="ko-KR" altLang="en-US"/>
        </a:p>
      </dgm:t>
    </dgm:pt>
    <dgm:pt modelId="{9B45148F-2A30-497E-82D6-DC3C0F22516C}" type="pres">
      <dgm:prSet presAssocID="{A45BE5FD-D665-4CDC-AFF9-48711FAE190B}" presName="img" presStyleLbl="fgImgPlace1" presStyleIdx="0" presStyleCnt="1" custLinFactNeighborX="651" custLinFactNeighborY="4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A482F6-4351-424F-B601-3ED41977A971}" type="pres">
      <dgm:prSet presAssocID="{A45BE5FD-D665-4CDC-AFF9-48711FAE190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263AB6E-CE39-4786-85E2-11F8705D860E}" srcId="{A45BE5FD-D665-4CDC-AFF9-48711FAE190B}" destId="{71D0D619-EFB7-46DC-828C-71E5431E8AAC}" srcOrd="1" destOrd="0" parTransId="{03159CC0-B4A9-4002-AC8C-422D24CF3A66}" sibTransId="{D848384B-5099-486D-8808-A3788601AF9B}"/>
    <dgm:cxn modelId="{A03D453A-68A7-431F-BCB5-2D4443E39BBF}" type="presOf" srcId="{A45BE5FD-D665-4CDC-AFF9-48711FAE190B}" destId="{9EA482F6-4351-424F-B601-3ED41977A971}" srcOrd="1" destOrd="0" presId="urn:microsoft.com/office/officeart/2005/8/layout/vList4#3"/>
    <dgm:cxn modelId="{FE3C8C95-5FC5-4C28-AEB1-06704BEAE148}" type="presOf" srcId="{71D0D619-EFB7-46DC-828C-71E5431E8AAC}" destId="{9EA482F6-4351-424F-B601-3ED41977A971}" srcOrd="1" destOrd="2" presId="urn:microsoft.com/office/officeart/2005/8/layout/vList4#3"/>
    <dgm:cxn modelId="{37C4FD61-6BA4-48AA-8107-8D5820489489}" srcId="{958330D5-DE15-4DF6-84C8-6BE8A869B3BD}" destId="{A45BE5FD-D665-4CDC-AFF9-48711FAE190B}" srcOrd="0" destOrd="0" parTransId="{5B6F913C-909F-4718-87E0-D13A6C108259}" sibTransId="{1581051A-05FE-4809-B95A-F4DEF466D22D}"/>
    <dgm:cxn modelId="{26729319-91BB-4AB5-A928-6869CA878096}" type="presOf" srcId="{71D0D619-EFB7-46DC-828C-71E5431E8AAC}" destId="{CAED9642-0183-4B1F-8509-54AAF3CA4503}" srcOrd="0" destOrd="2" presId="urn:microsoft.com/office/officeart/2005/8/layout/vList4#3"/>
    <dgm:cxn modelId="{A465955D-2E94-4C92-8A0D-8D0E51CFF077}" srcId="{A45BE5FD-D665-4CDC-AFF9-48711FAE190B}" destId="{905BBB74-FA42-4BE3-B081-FA210780ECF4}" srcOrd="0" destOrd="0" parTransId="{CF49E29C-6D18-4A8C-A530-C9FEAB703BA8}" sibTransId="{7B2EA098-4FF8-4446-B83E-EBFDD7CB3660}"/>
    <dgm:cxn modelId="{8184AAC1-1F50-4BFF-A9F8-8AADFADACEC8}" type="presOf" srcId="{958330D5-DE15-4DF6-84C8-6BE8A869B3BD}" destId="{5A66BAEE-243C-4A16-A5EB-E27EF615C444}" srcOrd="0" destOrd="0" presId="urn:microsoft.com/office/officeart/2005/8/layout/vList4#3"/>
    <dgm:cxn modelId="{722D3B25-344D-460C-B128-DBE0D2BDC47F}" type="presOf" srcId="{A45BE5FD-D665-4CDC-AFF9-48711FAE190B}" destId="{CAED9642-0183-4B1F-8509-54AAF3CA4503}" srcOrd="0" destOrd="0" presId="urn:microsoft.com/office/officeart/2005/8/layout/vList4#3"/>
    <dgm:cxn modelId="{579C1F3C-E8A7-4A76-B1DC-19C8E01C784B}" type="presOf" srcId="{905BBB74-FA42-4BE3-B081-FA210780ECF4}" destId="{CAED9642-0183-4B1F-8509-54AAF3CA4503}" srcOrd="0" destOrd="1" presId="urn:microsoft.com/office/officeart/2005/8/layout/vList4#3"/>
    <dgm:cxn modelId="{26055E17-FB18-41E6-B7A2-EED290469EEF}" type="presOf" srcId="{905BBB74-FA42-4BE3-B081-FA210780ECF4}" destId="{9EA482F6-4351-424F-B601-3ED41977A971}" srcOrd="1" destOrd="1" presId="urn:microsoft.com/office/officeart/2005/8/layout/vList4#3"/>
    <dgm:cxn modelId="{DBCD4A41-93BB-48C2-B315-F2013442D0A4}" type="presParOf" srcId="{5A66BAEE-243C-4A16-A5EB-E27EF615C444}" destId="{CC36B120-5377-48B0-B9EE-A96B925EC71D}" srcOrd="0" destOrd="0" presId="urn:microsoft.com/office/officeart/2005/8/layout/vList4#3"/>
    <dgm:cxn modelId="{309FDFC6-890F-442F-AFB1-C2F98F9C8E3D}" type="presParOf" srcId="{CC36B120-5377-48B0-B9EE-A96B925EC71D}" destId="{CAED9642-0183-4B1F-8509-54AAF3CA4503}" srcOrd="0" destOrd="0" presId="urn:microsoft.com/office/officeart/2005/8/layout/vList4#3"/>
    <dgm:cxn modelId="{FF89188B-449C-4604-99E0-59B2131DC499}" type="presParOf" srcId="{CC36B120-5377-48B0-B9EE-A96B925EC71D}" destId="{9B45148F-2A30-497E-82D6-DC3C0F22516C}" srcOrd="1" destOrd="0" presId="urn:microsoft.com/office/officeart/2005/8/layout/vList4#3"/>
    <dgm:cxn modelId="{5663F9C3-509A-448D-B586-BC90CC66D4A9}" type="presParOf" srcId="{CC36B120-5377-48B0-B9EE-A96B925EC71D}" destId="{9EA482F6-4351-424F-B601-3ED41977A971}" srcOrd="2" destOrd="0" presId="urn:microsoft.com/office/officeart/2005/8/layout/vList4#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615E6A-72E6-4796-9704-8A3EC94AF17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A3D7193-CBBA-4922-A46B-37B203039D80}">
      <dgm:prSet phldrT="[텍스트]"/>
      <dgm:spPr/>
      <dgm:t>
        <a:bodyPr/>
        <a:lstStyle/>
        <a:p>
          <a:pPr latinLnBrk="1"/>
          <a:r>
            <a:rPr lang="ko-KR" altLang="en-US" dirty="0" smtClean="0"/>
            <a:t>산업구조</a:t>
          </a:r>
          <a:endParaRPr lang="en-US" altLang="ko-KR" dirty="0" smtClean="0"/>
        </a:p>
        <a:p>
          <a:pPr latinLnBrk="1"/>
          <a:r>
            <a:rPr lang="ko-KR" altLang="en-US" dirty="0" smtClean="0"/>
            <a:t>작가 즉</a:t>
          </a:r>
          <a:r>
            <a:rPr lang="en-US" altLang="ko-KR" dirty="0" smtClean="0"/>
            <a:t>, </a:t>
          </a:r>
          <a:r>
            <a:rPr lang="ko-KR" altLang="en-US" dirty="0" smtClean="0"/>
            <a:t>작품적 가치를 내건 지브리판</a:t>
          </a:r>
          <a:r>
            <a:rPr lang="en-US" altLang="ko-KR" dirty="0" smtClean="0"/>
            <a:t>, </a:t>
          </a:r>
          <a:r>
            <a:rPr lang="ko-KR" altLang="en-US" dirty="0" smtClean="0"/>
            <a:t>하드 유저용 작가주의 작품</a:t>
          </a:r>
          <a:endParaRPr lang="en-US" altLang="ko-KR" dirty="0" smtClean="0"/>
        </a:p>
        <a:p>
          <a:pPr latinLnBrk="1"/>
          <a:r>
            <a:rPr lang="en-US" altLang="ko-KR" dirty="0" smtClean="0"/>
            <a:t>TV</a:t>
          </a:r>
          <a:r>
            <a:rPr lang="ko-KR" altLang="en-US" dirty="0" smtClean="0"/>
            <a:t>애니메이션과 연계된 저가용 극장판 등으로 구분 </a:t>
          </a:r>
          <a:endParaRPr lang="ko-KR" altLang="en-US" dirty="0"/>
        </a:p>
      </dgm:t>
    </dgm:pt>
    <dgm:pt modelId="{92B8D432-EE2F-47BD-8AB6-ABDCBA109517}" type="parTrans" cxnId="{969ADE15-B53F-499F-A480-83C4201557CE}">
      <dgm:prSet/>
      <dgm:spPr/>
      <dgm:t>
        <a:bodyPr/>
        <a:lstStyle/>
        <a:p>
          <a:pPr latinLnBrk="1"/>
          <a:endParaRPr lang="ko-KR" altLang="en-US"/>
        </a:p>
      </dgm:t>
    </dgm:pt>
    <dgm:pt modelId="{0D972D7C-616C-4AAB-93F7-B8C2EDA84181}" type="sibTrans" cxnId="{969ADE15-B53F-499F-A480-83C4201557CE}">
      <dgm:prSet/>
      <dgm:spPr/>
      <dgm:t>
        <a:bodyPr/>
        <a:lstStyle/>
        <a:p>
          <a:pPr latinLnBrk="1"/>
          <a:endParaRPr lang="ko-KR" altLang="en-US"/>
        </a:p>
      </dgm:t>
    </dgm:pt>
    <dgm:pt modelId="{2A2C2A54-1F79-4F93-903D-84A42D5376BE}">
      <dgm:prSet phldrT="[텍스트]"/>
      <dgm:spPr/>
      <dgm:t>
        <a:bodyPr/>
        <a:lstStyle/>
        <a:p>
          <a:pPr latinLnBrk="1"/>
          <a:r>
            <a:rPr lang="ko-KR" altLang="en-US" dirty="0" smtClean="0"/>
            <a:t>캐릭터</a:t>
          </a:r>
          <a:endParaRPr lang="en-US" altLang="ko-KR" dirty="0" smtClean="0"/>
        </a:p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살부터 </a:t>
          </a:r>
          <a:r>
            <a:rPr lang="en-US" altLang="ko-KR" dirty="0" smtClean="0"/>
            <a:t>80</a:t>
          </a:r>
          <a:r>
            <a:rPr lang="ko-KR" altLang="en-US" dirty="0" smtClean="0"/>
            <a:t>살까지 다양한 연령층을 만족시키는 다양 다종한 캐릭터 존재</a:t>
          </a:r>
          <a:endParaRPr lang="ko-KR" altLang="en-US" dirty="0"/>
        </a:p>
      </dgm:t>
    </dgm:pt>
    <dgm:pt modelId="{34603E8B-1F45-443D-A47C-50096609CCDF}" type="parTrans" cxnId="{5CF3C7AA-8298-4D49-B28F-3B4CF1F7232B}">
      <dgm:prSet/>
      <dgm:spPr/>
      <dgm:t>
        <a:bodyPr/>
        <a:lstStyle/>
        <a:p>
          <a:pPr latinLnBrk="1"/>
          <a:endParaRPr lang="ko-KR" altLang="en-US"/>
        </a:p>
      </dgm:t>
    </dgm:pt>
    <dgm:pt modelId="{885375AA-A147-41D3-B935-4804F1F19E1D}" type="sibTrans" cxnId="{5CF3C7AA-8298-4D49-B28F-3B4CF1F7232B}">
      <dgm:prSet/>
      <dgm:spPr/>
      <dgm:t>
        <a:bodyPr/>
        <a:lstStyle/>
        <a:p>
          <a:pPr latinLnBrk="1"/>
          <a:endParaRPr lang="ko-KR" altLang="en-US"/>
        </a:p>
      </dgm:t>
    </dgm:pt>
    <dgm:pt modelId="{9ABDCF5C-9DB0-4477-A1FA-CD8F3C4C8C40}">
      <dgm:prSet phldrT="[텍스트]"/>
      <dgm:spPr/>
      <dgm:t>
        <a:bodyPr/>
        <a:lstStyle/>
        <a:p>
          <a:pPr latinLnBrk="1"/>
          <a:r>
            <a:rPr lang="ko-KR" altLang="en-US" dirty="0" smtClean="0"/>
            <a:t>장르</a:t>
          </a:r>
          <a:endParaRPr lang="en-US" altLang="ko-KR" dirty="0" smtClean="0"/>
        </a:p>
        <a:p>
          <a:pPr latinLnBrk="1"/>
          <a:r>
            <a:rPr lang="ko-KR" altLang="en-US" dirty="0" smtClean="0"/>
            <a:t>어린이 타깃으로 한 영웅 서사에서부터 친근감 있고 일상적인 이야기</a:t>
          </a:r>
          <a:r>
            <a:rPr lang="en-US" altLang="ko-KR" dirty="0" smtClean="0"/>
            <a:t>, </a:t>
          </a:r>
          <a:r>
            <a:rPr lang="ko-KR" altLang="en-US" dirty="0" smtClean="0"/>
            <a:t>오타쿠용</a:t>
          </a:r>
          <a:r>
            <a:rPr lang="en-US" altLang="ko-KR" dirty="0" smtClean="0"/>
            <a:t>, </a:t>
          </a:r>
          <a:r>
            <a:rPr lang="ko-KR" altLang="en-US" dirty="0" smtClean="0"/>
            <a:t>성인물 등 다양한 스팩트럼</a:t>
          </a:r>
          <a:endParaRPr lang="ko-KR" altLang="en-US" dirty="0"/>
        </a:p>
      </dgm:t>
    </dgm:pt>
    <dgm:pt modelId="{152B9332-0E14-4D87-A6F9-9EC214D84719}" type="parTrans" cxnId="{47707141-87A4-4088-902D-2E3CB467E6EC}">
      <dgm:prSet/>
      <dgm:spPr/>
      <dgm:t>
        <a:bodyPr/>
        <a:lstStyle/>
        <a:p>
          <a:pPr latinLnBrk="1"/>
          <a:endParaRPr lang="ko-KR" altLang="en-US"/>
        </a:p>
      </dgm:t>
    </dgm:pt>
    <dgm:pt modelId="{C96695FE-E0F8-43B4-87E4-142D1DACA2F8}" type="sibTrans" cxnId="{47707141-87A4-4088-902D-2E3CB467E6EC}">
      <dgm:prSet/>
      <dgm:spPr/>
      <dgm:t>
        <a:bodyPr/>
        <a:lstStyle/>
        <a:p>
          <a:pPr latinLnBrk="1"/>
          <a:endParaRPr lang="ko-KR" altLang="en-US"/>
        </a:p>
      </dgm:t>
    </dgm:pt>
    <dgm:pt modelId="{EDDFCC6E-0F49-45FE-8BEB-78AB5E9E95CE}">
      <dgm:prSet phldrT="[텍스트]"/>
      <dgm:spPr/>
      <dgm:t>
        <a:bodyPr/>
        <a:lstStyle/>
        <a:p>
          <a:pPr latinLnBrk="1"/>
          <a:r>
            <a:rPr lang="ko-KR" altLang="en-US" dirty="0" smtClean="0"/>
            <a:t>스케일</a:t>
          </a:r>
          <a:endParaRPr lang="en-US" altLang="ko-KR" dirty="0" smtClean="0"/>
        </a:p>
        <a:p>
          <a:pPr latinLnBrk="1"/>
          <a:r>
            <a:rPr lang="ko-KR" altLang="en-US" dirty="0" smtClean="0"/>
            <a:t>단편</a:t>
          </a:r>
          <a:r>
            <a:rPr lang="en-US" altLang="ko-KR" dirty="0" smtClean="0"/>
            <a:t>, </a:t>
          </a:r>
          <a:r>
            <a:rPr lang="ko-KR" altLang="en-US" dirty="0" smtClean="0"/>
            <a:t>중편</a:t>
          </a:r>
          <a:r>
            <a:rPr lang="en-US" altLang="ko-KR" dirty="0" smtClean="0"/>
            <a:t>, </a:t>
          </a:r>
          <a:r>
            <a:rPr lang="ko-KR" altLang="en-US" dirty="0" smtClean="0"/>
            <a:t>장편 등 다양</a:t>
          </a:r>
          <a:endParaRPr lang="ko-KR" altLang="en-US" dirty="0"/>
        </a:p>
      </dgm:t>
    </dgm:pt>
    <dgm:pt modelId="{E0818104-24A3-4926-8284-767A783E30A2}" type="parTrans" cxnId="{65CD58B9-E830-4355-BFFE-1C02EA8F099C}">
      <dgm:prSet/>
      <dgm:spPr/>
      <dgm:t>
        <a:bodyPr/>
        <a:lstStyle/>
        <a:p>
          <a:pPr latinLnBrk="1"/>
          <a:endParaRPr lang="ko-KR" altLang="en-US"/>
        </a:p>
      </dgm:t>
    </dgm:pt>
    <dgm:pt modelId="{28A38FF0-5ADD-4865-AE46-795DE3CE7E81}" type="sibTrans" cxnId="{65CD58B9-E830-4355-BFFE-1C02EA8F099C}">
      <dgm:prSet/>
      <dgm:spPr/>
      <dgm:t>
        <a:bodyPr/>
        <a:lstStyle/>
        <a:p>
          <a:pPr latinLnBrk="1"/>
          <a:endParaRPr lang="ko-KR" altLang="en-US"/>
        </a:p>
      </dgm:t>
    </dgm:pt>
    <dgm:pt modelId="{E2785797-6C1C-4CF4-94C9-E6C5274D2682}">
      <dgm:prSet phldrT="[텍스트]"/>
      <dgm:spPr/>
      <dgm:t>
        <a:bodyPr/>
        <a:lstStyle/>
        <a:p>
          <a:pPr latinLnBrk="1"/>
          <a:r>
            <a:rPr lang="ko-KR" altLang="en-US" dirty="0" smtClean="0"/>
            <a:t>주제의식</a:t>
          </a:r>
          <a:endParaRPr lang="en-US" altLang="ko-KR" dirty="0" smtClean="0"/>
        </a:p>
        <a:p>
          <a:pPr latinLnBrk="1"/>
          <a:r>
            <a:rPr lang="ko-KR" altLang="en-US" dirty="0" smtClean="0"/>
            <a:t>선정성과 폭력성이 강한 미소녀물 등이 있는 반면</a:t>
          </a:r>
          <a:r>
            <a:rPr lang="en-US" altLang="ko-KR" dirty="0" smtClean="0"/>
            <a:t>, </a:t>
          </a:r>
          <a:r>
            <a:rPr lang="ko-KR" altLang="en-US" dirty="0" smtClean="0"/>
            <a:t>철학과 문학</a:t>
          </a:r>
          <a:r>
            <a:rPr lang="en-US" altLang="ko-KR" dirty="0" smtClean="0"/>
            <a:t>, </a:t>
          </a:r>
          <a:r>
            <a:rPr lang="ko-KR" altLang="en-US" dirty="0" smtClean="0"/>
            <a:t>휴머니즘</a:t>
          </a:r>
          <a:r>
            <a:rPr lang="en-US" altLang="ko-KR" dirty="0" smtClean="0"/>
            <a:t>, </a:t>
          </a:r>
          <a:r>
            <a:rPr lang="ko-KR" altLang="en-US" dirty="0" smtClean="0"/>
            <a:t>현대 사화 비판 등 인간의 보편적 주제를 다루며</a:t>
          </a:r>
          <a:r>
            <a:rPr lang="en-US" altLang="ko-KR" dirty="0" smtClean="0"/>
            <a:t>, </a:t>
          </a:r>
          <a:r>
            <a:rPr lang="ko-KR" altLang="en-US" dirty="0" smtClean="0"/>
            <a:t>만화를 철학의 경지로 끌어올리는 작가주의적 경향으로 양분됨</a:t>
          </a:r>
          <a:endParaRPr lang="en-US" altLang="ko-KR" dirty="0" smtClean="0"/>
        </a:p>
      </dgm:t>
    </dgm:pt>
    <dgm:pt modelId="{DF75C24C-D4BC-478F-BBF0-1975826131BB}" type="parTrans" cxnId="{7B6FEE89-C23B-47A3-8B3D-A9EC51F689F1}">
      <dgm:prSet/>
      <dgm:spPr/>
      <dgm:t>
        <a:bodyPr/>
        <a:lstStyle/>
        <a:p>
          <a:pPr latinLnBrk="1"/>
          <a:endParaRPr lang="ko-KR" altLang="en-US"/>
        </a:p>
      </dgm:t>
    </dgm:pt>
    <dgm:pt modelId="{5CD026DD-4129-432F-B9B2-7EC375D10F9B}" type="sibTrans" cxnId="{7B6FEE89-C23B-47A3-8B3D-A9EC51F689F1}">
      <dgm:prSet/>
      <dgm:spPr/>
      <dgm:t>
        <a:bodyPr/>
        <a:lstStyle/>
        <a:p>
          <a:pPr latinLnBrk="1"/>
          <a:endParaRPr lang="ko-KR" altLang="en-US"/>
        </a:p>
      </dgm:t>
    </dgm:pt>
    <dgm:pt modelId="{7357AFB8-2FA4-4511-A926-608A822D9E3B}" type="pres">
      <dgm:prSet presAssocID="{84615E6A-72E6-4796-9704-8A3EC94AF1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B5965B-46DF-4B61-ABCB-D4F07C378853}" type="pres">
      <dgm:prSet presAssocID="{6A3D7193-CBBA-4922-A46B-37B203039D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60A3E1-6D1B-4C86-A45E-A3DDA0B36734}" type="pres">
      <dgm:prSet presAssocID="{0D972D7C-616C-4AAB-93F7-B8C2EDA84181}" presName="sibTrans" presStyleCnt="0"/>
      <dgm:spPr/>
    </dgm:pt>
    <dgm:pt modelId="{177E88A2-8276-4150-BD72-EED81A0618AE}" type="pres">
      <dgm:prSet presAssocID="{2A2C2A54-1F79-4F93-903D-84A42D5376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D7441C-D2A1-4F2B-994D-8C5A39549483}" type="pres">
      <dgm:prSet presAssocID="{885375AA-A147-41D3-B935-4804F1F19E1D}" presName="sibTrans" presStyleCnt="0"/>
      <dgm:spPr/>
    </dgm:pt>
    <dgm:pt modelId="{C124AC84-4016-4AD3-B9F1-280244D3F397}" type="pres">
      <dgm:prSet presAssocID="{9ABDCF5C-9DB0-4477-A1FA-CD8F3C4C8C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2D4673-7835-4A2A-9FA2-8C17079E9693}" type="pres">
      <dgm:prSet presAssocID="{C96695FE-E0F8-43B4-87E4-142D1DACA2F8}" presName="sibTrans" presStyleCnt="0"/>
      <dgm:spPr/>
    </dgm:pt>
    <dgm:pt modelId="{94EAE305-A988-41B2-8FAA-AC3B456FFECD}" type="pres">
      <dgm:prSet presAssocID="{EDDFCC6E-0F49-45FE-8BEB-78AB5E9E9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0BBAF2-20E2-4FA7-A26B-39761D2EA59F}" type="pres">
      <dgm:prSet presAssocID="{28A38FF0-5ADD-4865-AE46-795DE3CE7E81}" presName="sibTrans" presStyleCnt="0"/>
      <dgm:spPr/>
    </dgm:pt>
    <dgm:pt modelId="{7166A7CE-27DC-492B-84C6-FC4E79D1985A}" type="pres">
      <dgm:prSet presAssocID="{E2785797-6C1C-4CF4-94C9-E6C5274D26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DAD776B-8773-4B47-87F9-9EFD44326441}" type="presOf" srcId="{2A2C2A54-1F79-4F93-903D-84A42D5376BE}" destId="{177E88A2-8276-4150-BD72-EED81A0618AE}" srcOrd="0" destOrd="0" presId="urn:microsoft.com/office/officeart/2005/8/layout/default#1"/>
    <dgm:cxn modelId="{969ADE15-B53F-499F-A480-83C4201557CE}" srcId="{84615E6A-72E6-4796-9704-8A3EC94AF17F}" destId="{6A3D7193-CBBA-4922-A46B-37B203039D80}" srcOrd="0" destOrd="0" parTransId="{92B8D432-EE2F-47BD-8AB6-ABDCBA109517}" sibTransId="{0D972D7C-616C-4AAB-93F7-B8C2EDA84181}"/>
    <dgm:cxn modelId="{40B644A2-9FDA-42BD-A4C9-99A759674120}" type="presOf" srcId="{6A3D7193-CBBA-4922-A46B-37B203039D80}" destId="{E5B5965B-46DF-4B61-ABCB-D4F07C378853}" srcOrd="0" destOrd="0" presId="urn:microsoft.com/office/officeart/2005/8/layout/default#1"/>
    <dgm:cxn modelId="{65CD58B9-E830-4355-BFFE-1C02EA8F099C}" srcId="{84615E6A-72E6-4796-9704-8A3EC94AF17F}" destId="{EDDFCC6E-0F49-45FE-8BEB-78AB5E9E95CE}" srcOrd="3" destOrd="0" parTransId="{E0818104-24A3-4926-8284-767A783E30A2}" sibTransId="{28A38FF0-5ADD-4865-AE46-795DE3CE7E81}"/>
    <dgm:cxn modelId="{5CF3C7AA-8298-4D49-B28F-3B4CF1F7232B}" srcId="{84615E6A-72E6-4796-9704-8A3EC94AF17F}" destId="{2A2C2A54-1F79-4F93-903D-84A42D5376BE}" srcOrd="1" destOrd="0" parTransId="{34603E8B-1F45-443D-A47C-50096609CCDF}" sibTransId="{885375AA-A147-41D3-B935-4804F1F19E1D}"/>
    <dgm:cxn modelId="{BBC43B69-E9BF-43DE-B8E9-8E2A8ECB2B14}" type="presOf" srcId="{84615E6A-72E6-4796-9704-8A3EC94AF17F}" destId="{7357AFB8-2FA4-4511-A926-608A822D9E3B}" srcOrd="0" destOrd="0" presId="urn:microsoft.com/office/officeart/2005/8/layout/default#1"/>
    <dgm:cxn modelId="{140C6D5F-01AA-4981-A9C2-7CDB626EBF85}" type="presOf" srcId="{9ABDCF5C-9DB0-4477-A1FA-CD8F3C4C8C40}" destId="{C124AC84-4016-4AD3-B9F1-280244D3F397}" srcOrd="0" destOrd="0" presId="urn:microsoft.com/office/officeart/2005/8/layout/default#1"/>
    <dgm:cxn modelId="{C0D4991D-BEF4-437B-80BF-A84E513E8D97}" type="presOf" srcId="{E2785797-6C1C-4CF4-94C9-E6C5274D2682}" destId="{7166A7CE-27DC-492B-84C6-FC4E79D1985A}" srcOrd="0" destOrd="0" presId="urn:microsoft.com/office/officeart/2005/8/layout/default#1"/>
    <dgm:cxn modelId="{1C2F2FA8-CAA5-4648-97D5-D39718AE40F4}" type="presOf" srcId="{EDDFCC6E-0F49-45FE-8BEB-78AB5E9E95CE}" destId="{94EAE305-A988-41B2-8FAA-AC3B456FFECD}" srcOrd="0" destOrd="0" presId="urn:microsoft.com/office/officeart/2005/8/layout/default#1"/>
    <dgm:cxn modelId="{47707141-87A4-4088-902D-2E3CB467E6EC}" srcId="{84615E6A-72E6-4796-9704-8A3EC94AF17F}" destId="{9ABDCF5C-9DB0-4477-A1FA-CD8F3C4C8C40}" srcOrd="2" destOrd="0" parTransId="{152B9332-0E14-4D87-A6F9-9EC214D84719}" sibTransId="{C96695FE-E0F8-43B4-87E4-142D1DACA2F8}"/>
    <dgm:cxn modelId="{7B6FEE89-C23B-47A3-8B3D-A9EC51F689F1}" srcId="{84615E6A-72E6-4796-9704-8A3EC94AF17F}" destId="{E2785797-6C1C-4CF4-94C9-E6C5274D2682}" srcOrd="4" destOrd="0" parTransId="{DF75C24C-D4BC-478F-BBF0-1975826131BB}" sibTransId="{5CD026DD-4129-432F-B9B2-7EC375D10F9B}"/>
    <dgm:cxn modelId="{268A7F81-530C-4BC3-8B03-A1E619B7A9A6}" type="presParOf" srcId="{7357AFB8-2FA4-4511-A926-608A822D9E3B}" destId="{E5B5965B-46DF-4B61-ABCB-D4F07C378853}" srcOrd="0" destOrd="0" presId="urn:microsoft.com/office/officeart/2005/8/layout/default#1"/>
    <dgm:cxn modelId="{DDB5B50A-B44F-4543-978C-BE89B696D832}" type="presParOf" srcId="{7357AFB8-2FA4-4511-A926-608A822D9E3B}" destId="{4060A3E1-6D1B-4C86-A45E-A3DDA0B36734}" srcOrd="1" destOrd="0" presId="urn:microsoft.com/office/officeart/2005/8/layout/default#1"/>
    <dgm:cxn modelId="{56AF13BD-E95D-428A-8453-E14842C755A3}" type="presParOf" srcId="{7357AFB8-2FA4-4511-A926-608A822D9E3B}" destId="{177E88A2-8276-4150-BD72-EED81A0618AE}" srcOrd="2" destOrd="0" presId="urn:microsoft.com/office/officeart/2005/8/layout/default#1"/>
    <dgm:cxn modelId="{FD6104BE-C517-4AAC-BBCC-582DC406FD4A}" type="presParOf" srcId="{7357AFB8-2FA4-4511-A926-608A822D9E3B}" destId="{03D7441C-D2A1-4F2B-994D-8C5A39549483}" srcOrd="3" destOrd="0" presId="urn:microsoft.com/office/officeart/2005/8/layout/default#1"/>
    <dgm:cxn modelId="{DD76C7D5-C867-4E32-AA63-14D32B92B699}" type="presParOf" srcId="{7357AFB8-2FA4-4511-A926-608A822D9E3B}" destId="{C124AC84-4016-4AD3-B9F1-280244D3F397}" srcOrd="4" destOrd="0" presId="urn:microsoft.com/office/officeart/2005/8/layout/default#1"/>
    <dgm:cxn modelId="{6DB40EDA-9462-4FA0-89B0-0E604EFB8CED}" type="presParOf" srcId="{7357AFB8-2FA4-4511-A926-608A822D9E3B}" destId="{F62D4673-7835-4A2A-9FA2-8C17079E9693}" srcOrd="5" destOrd="0" presId="urn:microsoft.com/office/officeart/2005/8/layout/default#1"/>
    <dgm:cxn modelId="{E252FAA8-4CA9-4126-B4D3-1978DDA468F8}" type="presParOf" srcId="{7357AFB8-2FA4-4511-A926-608A822D9E3B}" destId="{94EAE305-A988-41B2-8FAA-AC3B456FFECD}" srcOrd="6" destOrd="0" presId="urn:microsoft.com/office/officeart/2005/8/layout/default#1"/>
    <dgm:cxn modelId="{0CF28403-C8B4-4481-91A8-18DD40FE88F8}" type="presParOf" srcId="{7357AFB8-2FA4-4511-A926-608A822D9E3B}" destId="{920BBAF2-20E2-4FA7-A26B-39761D2EA59F}" srcOrd="7" destOrd="0" presId="urn:microsoft.com/office/officeart/2005/8/layout/default#1"/>
    <dgm:cxn modelId="{F8F5A9FA-ADE5-4CA8-BA29-F70A484B2314}" type="presParOf" srcId="{7357AFB8-2FA4-4511-A926-608A822D9E3B}" destId="{7166A7CE-27DC-492B-84C6-FC4E79D1985A}" srcOrd="8" destOrd="0" presId="urn:microsoft.com/office/officeart/2005/8/layout/default#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B040C3-0169-4C02-AB63-8D266706B288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C85F4AD-E1EA-4780-B0E0-C77B2A7892A9}">
      <dgm:prSet phldrT="[텍스트]"/>
      <dgm:spPr/>
      <dgm:t>
        <a:bodyPr/>
        <a:lstStyle/>
        <a:p>
          <a:pPr latinLnBrk="1"/>
          <a:r>
            <a:rPr lang="ko-KR" altLang="en-US" dirty="0" smtClean="0"/>
            <a:t>명탐정 코난</a:t>
          </a:r>
          <a:endParaRPr lang="ko-KR" altLang="en-US" dirty="0"/>
        </a:p>
      </dgm:t>
    </dgm:pt>
    <dgm:pt modelId="{85AD8C3A-7B8F-4950-AC56-7C9B388C19E6}" type="parTrans" cxnId="{92B1B491-61CB-455D-B607-A02EDB64E87A}">
      <dgm:prSet/>
      <dgm:spPr/>
      <dgm:t>
        <a:bodyPr/>
        <a:lstStyle/>
        <a:p>
          <a:pPr latinLnBrk="1"/>
          <a:endParaRPr lang="ko-KR" altLang="en-US"/>
        </a:p>
      </dgm:t>
    </dgm:pt>
    <dgm:pt modelId="{ED6EB668-C49A-4280-968A-79CA7FCBE11D}" type="sibTrans" cxnId="{92B1B491-61CB-455D-B607-A02EDB64E87A}">
      <dgm:prSet/>
      <dgm:spPr/>
      <dgm:t>
        <a:bodyPr/>
        <a:lstStyle/>
        <a:p>
          <a:pPr latinLnBrk="1"/>
          <a:endParaRPr lang="ko-KR" altLang="en-US"/>
        </a:p>
      </dgm:t>
    </dgm:pt>
    <dgm:pt modelId="{26AE88E9-672B-4B36-B5A1-91206C33ACCF}">
      <dgm:prSet phldrT="[텍스트]"/>
      <dgm:spPr/>
      <dgm:t>
        <a:bodyPr/>
        <a:lstStyle/>
        <a:p>
          <a:pPr latinLnBrk="1"/>
          <a:r>
            <a:rPr lang="ko-KR" altLang="en-US" dirty="0" smtClean="0"/>
            <a:t>탐정물의 기본은 전문지식과 과학적 분석</a:t>
          </a:r>
          <a:r>
            <a:rPr lang="en-US" altLang="ko-KR" dirty="0" smtClean="0"/>
            <a:t>, </a:t>
          </a:r>
          <a:r>
            <a:rPr lang="ko-KR" altLang="en-US" dirty="0" smtClean="0"/>
            <a:t>창의력과 상상력에 기반을 둔 문제해결 과정을 보여주는 것임</a:t>
          </a:r>
          <a:r>
            <a:rPr lang="en-US" altLang="ko-KR" dirty="0" smtClean="0"/>
            <a:t>. </a:t>
          </a:r>
          <a:r>
            <a:rPr lang="ko-KR" altLang="en-US" dirty="0" smtClean="0"/>
            <a:t>어린이들은 탐정물을 보는 과정에서 논리력과 추리력을 배우게 됨</a:t>
          </a:r>
          <a:endParaRPr lang="ko-KR" altLang="en-US" dirty="0"/>
        </a:p>
      </dgm:t>
    </dgm:pt>
    <dgm:pt modelId="{3D0ADA59-337D-4495-9C99-CF7BE929DD60}" type="parTrans" cxnId="{10D76E96-E1D9-4768-B2EA-732CFC548F0A}">
      <dgm:prSet/>
      <dgm:spPr/>
      <dgm:t>
        <a:bodyPr/>
        <a:lstStyle/>
        <a:p>
          <a:pPr latinLnBrk="1"/>
          <a:endParaRPr lang="ko-KR" altLang="en-US"/>
        </a:p>
      </dgm:t>
    </dgm:pt>
    <dgm:pt modelId="{09FBB84D-28A2-454B-B874-4C0D8548FA3B}" type="sibTrans" cxnId="{10D76E96-E1D9-4768-B2EA-732CFC548F0A}">
      <dgm:prSet/>
      <dgm:spPr/>
      <dgm:t>
        <a:bodyPr/>
        <a:lstStyle/>
        <a:p>
          <a:pPr latinLnBrk="1"/>
          <a:endParaRPr lang="ko-KR" altLang="en-US"/>
        </a:p>
      </dgm:t>
    </dgm:pt>
    <dgm:pt modelId="{2B826EA5-70AB-44F6-BCA4-B3923727FDA8}">
      <dgm:prSet phldrT="[텍스트]"/>
      <dgm:spPr/>
      <dgm:t>
        <a:bodyPr/>
        <a:lstStyle/>
        <a:p>
          <a:pPr latinLnBrk="1"/>
          <a:r>
            <a:rPr lang="ko-KR" altLang="en-US" dirty="0" smtClean="0"/>
            <a:t>센과 치히로의 행방불명</a:t>
          </a:r>
          <a:endParaRPr lang="en-US" altLang="ko-KR" dirty="0" smtClean="0"/>
        </a:p>
      </dgm:t>
    </dgm:pt>
    <dgm:pt modelId="{71F04620-3962-4062-8286-E0672A966CE5}" type="parTrans" cxnId="{45E3A20B-714C-47CA-A4A8-75058964B674}">
      <dgm:prSet/>
      <dgm:spPr/>
      <dgm:t>
        <a:bodyPr/>
        <a:lstStyle/>
        <a:p>
          <a:pPr latinLnBrk="1"/>
          <a:endParaRPr lang="ko-KR" altLang="en-US"/>
        </a:p>
      </dgm:t>
    </dgm:pt>
    <dgm:pt modelId="{C55A347D-0E32-4882-B3A5-2C0178B118AB}" type="sibTrans" cxnId="{45E3A20B-714C-47CA-A4A8-75058964B674}">
      <dgm:prSet/>
      <dgm:spPr/>
      <dgm:t>
        <a:bodyPr/>
        <a:lstStyle/>
        <a:p>
          <a:pPr latinLnBrk="1"/>
          <a:endParaRPr lang="ko-KR" altLang="en-US"/>
        </a:p>
      </dgm:t>
    </dgm:pt>
    <dgm:pt modelId="{12EC93BE-67EC-4975-97A6-F0E706C0B0A6}">
      <dgm:prSet phldrT="[텍스트]"/>
      <dgm:spPr/>
      <dgm:t>
        <a:bodyPr/>
        <a:lstStyle/>
        <a:p>
          <a:pPr latinLnBrk="1"/>
          <a:r>
            <a:rPr lang="ko-KR" altLang="en-US" dirty="0" smtClean="0"/>
            <a:t>사회적  영향 </a:t>
          </a:r>
          <a:r>
            <a:rPr lang="en-US" altLang="ko-KR" dirty="0" smtClean="0"/>
            <a:t>– </a:t>
          </a:r>
          <a:r>
            <a:rPr lang="ko-KR" altLang="en-US" dirty="0" smtClean="0"/>
            <a:t>사회적 효과</a:t>
          </a:r>
          <a:endParaRPr lang="ko-KR" altLang="en-US" dirty="0"/>
        </a:p>
      </dgm:t>
    </dgm:pt>
    <dgm:pt modelId="{93CA92CE-EEB2-4507-A6D3-FF7D50C90017}" type="parTrans" cxnId="{C9ED6FE6-F5CE-457B-B315-4F9F43388C0D}">
      <dgm:prSet/>
      <dgm:spPr/>
      <dgm:t>
        <a:bodyPr/>
        <a:lstStyle/>
        <a:p>
          <a:pPr latinLnBrk="1"/>
          <a:endParaRPr lang="ko-KR" altLang="en-US"/>
        </a:p>
      </dgm:t>
    </dgm:pt>
    <dgm:pt modelId="{3C712924-BD87-4563-8C91-6F79B790BC86}" type="sibTrans" cxnId="{C9ED6FE6-F5CE-457B-B315-4F9F43388C0D}">
      <dgm:prSet/>
      <dgm:spPr/>
      <dgm:t>
        <a:bodyPr/>
        <a:lstStyle/>
        <a:p>
          <a:pPr latinLnBrk="1"/>
          <a:endParaRPr lang="ko-KR" altLang="en-US"/>
        </a:p>
      </dgm:t>
    </dgm:pt>
    <dgm:pt modelId="{4EE05349-FE43-4691-A114-EBE30EB1A419}">
      <dgm:prSet phldrT="[텍스트]"/>
      <dgm:spPr/>
      <dgm:t>
        <a:bodyPr/>
        <a:lstStyle/>
        <a:p>
          <a:pPr latinLnBrk="1"/>
          <a:r>
            <a:rPr lang="ko-KR" altLang="en-US" dirty="0" smtClean="0"/>
            <a:t>오만한 인간 문명과 인간의 탐욕을 경고하며 타자에 대한 이해와 배려</a:t>
          </a:r>
          <a:r>
            <a:rPr lang="en-US" altLang="ko-KR" dirty="0" smtClean="0"/>
            <a:t>, </a:t>
          </a:r>
          <a:r>
            <a:rPr lang="ko-KR" altLang="en-US" dirty="0" smtClean="0"/>
            <a:t>즉 사랑을 통해 이를 극복하는 내용을 전달</a:t>
          </a:r>
          <a:endParaRPr lang="ko-KR" altLang="en-US" dirty="0"/>
        </a:p>
      </dgm:t>
    </dgm:pt>
    <dgm:pt modelId="{F552538B-C1BE-40CD-8091-F38A7181AC56}" type="parTrans" cxnId="{5DA34226-6A95-4092-ABA4-785385A6CD76}">
      <dgm:prSet/>
      <dgm:spPr/>
      <dgm:t>
        <a:bodyPr/>
        <a:lstStyle/>
        <a:p>
          <a:pPr latinLnBrk="1"/>
          <a:endParaRPr lang="ko-KR" altLang="en-US"/>
        </a:p>
      </dgm:t>
    </dgm:pt>
    <dgm:pt modelId="{FFE23321-9295-42BA-B743-936429934456}" type="sibTrans" cxnId="{5DA34226-6A95-4092-ABA4-785385A6CD76}">
      <dgm:prSet/>
      <dgm:spPr/>
      <dgm:t>
        <a:bodyPr/>
        <a:lstStyle/>
        <a:p>
          <a:pPr latinLnBrk="1"/>
          <a:endParaRPr lang="ko-KR" altLang="en-US"/>
        </a:p>
      </dgm:t>
    </dgm:pt>
    <dgm:pt modelId="{24F4EC0B-7C42-4240-8ECA-C3CFE49DF60D}">
      <dgm:prSet phldrT="[텍스트]"/>
      <dgm:spPr/>
      <dgm:t>
        <a:bodyPr/>
        <a:lstStyle/>
        <a:p>
          <a:pPr latinLnBrk="1"/>
          <a:r>
            <a:rPr lang="ko-KR" altLang="en-US" sz="1200" dirty="0" smtClean="0"/>
            <a:t>포켓몬스터</a:t>
          </a:r>
          <a:endParaRPr lang="ko-KR" altLang="en-US" sz="1200" dirty="0"/>
        </a:p>
      </dgm:t>
    </dgm:pt>
    <dgm:pt modelId="{9F7987D0-B151-46C5-BD43-AB3DAFB4B9F6}" type="parTrans" cxnId="{32FB9431-311C-4BDC-9033-7BC2347138B8}">
      <dgm:prSet/>
      <dgm:spPr/>
      <dgm:t>
        <a:bodyPr/>
        <a:lstStyle/>
        <a:p>
          <a:pPr latinLnBrk="1"/>
          <a:endParaRPr lang="ko-KR" altLang="en-US"/>
        </a:p>
      </dgm:t>
    </dgm:pt>
    <dgm:pt modelId="{13E81D9C-7FD8-4760-9716-34E31DB7F200}" type="sibTrans" cxnId="{32FB9431-311C-4BDC-9033-7BC2347138B8}">
      <dgm:prSet/>
      <dgm:spPr/>
      <dgm:t>
        <a:bodyPr/>
        <a:lstStyle/>
        <a:p>
          <a:pPr latinLnBrk="1"/>
          <a:endParaRPr lang="ko-KR" altLang="en-US"/>
        </a:p>
      </dgm:t>
    </dgm:pt>
    <dgm:pt modelId="{D49ED2EF-EA6D-4A44-AE19-B3387B8F3ED0}">
      <dgm:prSet phldrT="[텍스트]" custT="1"/>
      <dgm:spPr/>
      <dgm:t>
        <a:bodyPr/>
        <a:lstStyle/>
        <a:p>
          <a:pPr latinLnBrk="1"/>
          <a:r>
            <a:rPr lang="ko-KR" altLang="en-US" sz="1000" dirty="0" smtClean="0"/>
            <a:t>문화적 영향 </a:t>
          </a:r>
          <a:r>
            <a:rPr lang="en-US" altLang="ko-KR" sz="1000" dirty="0" smtClean="0"/>
            <a:t>– </a:t>
          </a:r>
          <a:r>
            <a:rPr lang="ko-KR" altLang="en-US" sz="1000" dirty="0" smtClean="0"/>
            <a:t>정서적 영향</a:t>
          </a:r>
          <a:endParaRPr lang="ko-KR" altLang="en-US" sz="1000" dirty="0"/>
        </a:p>
      </dgm:t>
    </dgm:pt>
    <dgm:pt modelId="{C9E463CB-9B69-434D-B86A-092FAEA6F299}" type="parTrans" cxnId="{374503C4-B9DC-4261-BDD9-72151DB61E8B}">
      <dgm:prSet/>
      <dgm:spPr/>
      <dgm:t>
        <a:bodyPr/>
        <a:lstStyle/>
        <a:p>
          <a:pPr latinLnBrk="1"/>
          <a:endParaRPr lang="ko-KR" altLang="en-US"/>
        </a:p>
      </dgm:t>
    </dgm:pt>
    <dgm:pt modelId="{808C54F0-9971-42F4-91CF-80E19BB21D7E}" type="sibTrans" cxnId="{374503C4-B9DC-4261-BDD9-72151DB61E8B}">
      <dgm:prSet/>
      <dgm:spPr/>
      <dgm:t>
        <a:bodyPr/>
        <a:lstStyle/>
        <a:p>
          <a:pPr latinLnBrk="1"/>
          <a:endParaRPr lang="ko-KR" altLang="en-US"/>
        </a:p>
      </dgm:t>
    </dgm:pt>
    <dgm:pt modelId="{C66A42D8-7654-47EF-BE6A-E4C28432D30B}">
      <dgm:prSet phldrT="[텍스트]" custT="1"/>
      <dgm:spPr/>
      <dgm:t>
        <a:bodyPr/>
        <a:lstStyle/>
        <a:p>
          <a:pPr latinLnBrk="1"/>
          <a:r>
            <a:rPr lang="ko-KR" altLang="en-US" sz="1000" dirty="0" smtClean="0"/>
            <a:t>가상의 캐릭터가 등장하는 스토리 전개를 통해 아이들의 창의력</a:t>
          </a:r>
          <a:r>
            <a:rPr lang="en-US" altLang="ko-KR" sz="1000" dirty="0" smtClean="0"/>
            <a:t>, </a:t>
          </a:r>
          <a:r>
            <a:rPr lang="ko-KR" altLang="en-US" sz="1000" dirty="0" smtClean="0"/>
            <a:t>상상력을 키워줌</a:t>
          </a:r>
          <a:endParaRPr lang="ko-KR" altLang="en-US" sz="1000" dirty="0"/>
        </a:p>
      </dgm:t>
    </dgm:pt>
    <dgm:pt modelId="{5A8A27AF-09B6-43D4-8E22-7C0D2E641F96}" type="parTrans" cxnId="{F553E86B-D00C-4252-BFED-EE67BFB276CE}">
      <dgm:prSet/>
      <dgm:spPr/>
      <dgm:t>
        <a:bodyPr/>
        <a:lstStyle/>
        <a:p>
          <a:pPr latinLnBrk="1"/>
          <a:endParaRPr lang="ko-KR" altLang="en-US"/>
        </a:p>
      </dgm:t>
    </dgm:pt>
    <dgm:pt modelId="{C5865657-E7C2-4F1E-A301-1F73C81C5621}" type="sibTrans" cxnId="{F553E86B-D00C-4252-BFED-EE67BFB276CE}">
      <dgm:prSet/>
      <dgm:spPr/>
      <dgm:t>
        <a:bodyPr/>
        <a:lstStyle/>
        <a:p>
          <a:pPr latinLnBrk="1"/>
          <a:endParaRPr lang="ko-KR" altLang="en-US"/>
        </a:p>
      </dgm:t>
    </dgm:pt>
    <dgm:pt modelId="{EECF4CB5-D55F-4AE7-A1FB-1672553E9B95}">
      <dgm:prSet phldrT="[텍스트]"/>
      <dgm:spPr/>
      <dgm:t>
        <a:bodyPr/>
        <a:lstStyle/>
        <a:p>
          <a:pPr latinLnBrk="1"/>
          <a:r>
            <a:rPr lang="ko-KR" altLang="en-US" dirty="0" smtClean="0"/>
            <a:t>문화적 영향 </a:t>
          </a:r>
          <a:r>
            <a:rPr lang="en-US" altLang="ko-KR" dirty="0" smtClean="0"/>
            <a:t>– </a:t>
          </a:r>
          <a:r>
            <a:rPr lang="ko-KR" altLang="en-US" dirty="0" smtClean="0"/>
            <a:t>교육적 효과 </a:t>
          </a:r>
          <a:endParaRPr lang="ko-KR" altLang="en-US" dirty="0"/>
        </a:p>
      </dgm:t>
    </dgm:pt>
    <dgm:pt modelId="{81B1A5D1-9B56-400C-AC09-3EEC9CEF9C6C}" type="parTrans" cxnId="{FAB40FC3-23CE-4322-9275-6302B08A77D7}">
      <dgm:prSet/>
      <dgm:spPr/>
      <dgm:t>
        <a:bodyPr/>
        <a:lstStyle/>
        <a:p>
          <a:pPr latinLnBrk="1"/>
          <a:endParaRPr lang="ko-KR" altLang="en-US"/>
        </a:p>
      </dgm:t>
    </dgm:pt>
    <dgm:pt modelId="{0F34A4B0-9388-4A74-87BA-B2EE34A77415}" type="sibTrans" cxnId="{FAB40FC3-23CE-4322-9275-6302B08A77D7}">
      <dgm:prSet/>
      <dgm:spPr/>
      <dgm:t>
        <a:bodyPr/>
        <a:lstStyle/>
        <a:p>
          <a:pPr latinLnBrk="1"/>
          <a:endParaRPr lang="ko-KR" altLang="en-US"/>
        </a:p>
      </dgm:t>
    </dgm:pt>
    <dgm:pt modelId="{96D33EDB-8484-4D01-AA98-077B7A71E7AA}">
      <dgm:prSet phldrT="[텍스트]"/>
      <dgm:spPr/>
      <dgm:t>
        <a:bodyPr/>
        <a:lstStyle/>
        <a:p>
          <a:pPr latinLnBrk="1"/>
          <a:r>
            <a:rPr lang="ko-KR" altLang="en-US" dirty="0" smtClean="0"/>
            <a:t>일본의 생활문화인 온천장 문화와 노동의식</a:t>
          </a:r>
          <a:r>
            <a:rPr lang="en-US" altLang="ko-KR" dirty="0" smtClean="0"/>
            <a:t>, </a:t>
          </a:r>
          <a:r>
            <a:rPr lang="ko-KR" altLang="en-US" dirty="0" smtClean="0"/>
            <a:t>공동체 의식 등을 소개하고 있으며</a:t>
          </a:r>
          <a:r>
            <a:rPr lang="en-US" altLang="ko-KR" dirty="0" smtClean="0"/>
            <a:t>, </a:t>
          </a:r>
          <a:r>
            <a:rPr lang="ko-KR" altLang="en-US" dirty="0" smtClean="0"/>
            <a:t>와</a:t>
          </a:r>
          <a:r>
            <a:rPr lang="en-US" altLang="ko-KR" dirty="0" smtClean="0"/>
            <a:t>(</a:t>
          </a:r>
          <a:r>
            <a:rPr lang="ko-KR" altLang="en-US" dirty="0" smtClean="0"/>
            <a:t>和</a:t>
          </a:r>
          <a:r>
            <a:rPr lang="en-US" altLang="ko-KR" dirty="0" smtClean="0"/>
            <a:t>)</a:t>
          </a:r>
          <a:r>
            <a:rPr lang="ko-KR" altLang="en-US" dirty="0" smtClean="0"/>
            <a:t>사상의 우수성을 강조하고 있음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119CDFB5-162B-47A5-963F-94A0250946BC}" type="parTrans" cxnId="{9DAAF20F-4CD4-48AD-B28B-B4F166B3E520}">
      <dgm:prSet/>
      <dgm:spPr/>
      <dgm:t>
        <a:bodyPr/>
        <a:lstStyle/>
        <a:p>
          <a:pPr latinLnBrk="1"/>
          <a:endParaRPr lang="ko-KR" altLang="en-US"/>
        </a:p>
      </dgm:t>
    </dgm:pt>
    <dgm:pt modelId="{FFBB2A79-A2AB-4CB0-B999-D936F60EE4E9}" type="sibTrans" cxnId="{9DAAF20F-4CD4-48AD-B28B-B4F166B3E520}">
      <dgm:prSet/>
      <dgm:spPr/>
      <dgm:t>
        <a:bodyPr/>
        <a:lstStyle/>
        <a:p>
          <a:pPr latinLnBrk="1"/>
          <a:endParaRPr lang="ko-KR" altLang="en-US"/>
        </a:p>
      </dgm:t>
    </dgm:pt>
    <dgm:pt modelId="{9A289FD9-5511-4FE9-9431-B79EEDC8CB06}" type="pres">
      <dgm:prSet presAssocID="{6FB040C3-0169-4C02-AB63-8D266706B2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87B90B-3B49-4D4E-9BB5-38D834F0228C}" type="pres">
      <dgm:prSet presAssocID="{7C85F4AD-E1EA-4780-B0E0-C77B2A7892A9}" presName="comp" presStyleCnt="0"/>
      <dgm:spPr/>
    </dgm:pt>
    <dgm:pt modelId="{D060211A-BACD-4F7A-9D27-5E4B9AC102DE}" type="pres">
      <dgm:prSet presAssocID="{7C85F4AD-E1EA-4780-B0E0-C77B2A7892A9}" presName="box" presStyleLbl="node1" presStyleIdx="0" presStyleCnt="3" custLinFactNeighborY="-2835"/>
      <dgm:spPr/>
      <dgm:t>
        <a:bodyPr/>
        <a:lstStyle/>
        <a:p>
          <a:pPr latinLnBrk="1"/>
          <a:endParaRPr lang="ko-KR" altLang="en-US"/>
        </a:p>
      </dgm:t>
    </dgm:pt>
    <dgm:pt modelId="{CB730EFA-278E-4D37-B3F1-207EEB3FDD43}" type="pres">
      <dgm:prSet presAssocID="{7C85F4AD-E1EA-4780-B0E0-C77B2A7892A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BE7AB87B-3D46-46A5-9918-7E2E2C8B43B0}" type="pres">
      <dgm:prSet presAssocID="{7C85F4AD-E1EA-4780-B0E0-C77B2A7892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C19BF8-1205-495B-BB30-F23150657938}" type="pres">
      <dgm:prSet presAssocID="{ED6EB668-C49A-4280-968A-79CA7FCBE11D}" presName="spacer" presStyleCnt="0"/>
      <dgm:spPr/>
    </dgm:pt>
    <dgm:pt modelId="{67A6C05D-C1C9-4EBD-8D17-059E3B3A83D9}" type="pres">
      <dgm:prSet presAssocID="{2B826EA5-70AB-44F6-BCA4-B3923727FDA8}" presName="comp" presStyleCnt="0"/>
      <dgm:spPr/>
    </dgm:pt>
    <dgm:pt modelId="{2BB635FE-1439-4676-B918-0D62515256CD}" type="pres">
      <dgm:prSet presAssocID="{2B826EA5-70AB-44F6-BCA4-B3923727FDA8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F9DF0F6-A4DD-4B24-BC2A-25949DA25EEF}" type="pres">
      <dgm:prSet presAssocID="{2B826EA5-70AB-44F6-BCA4-B3923727FDA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EBE6CFE8-C90B-4FE5-9466-D1570A838D7C}" type="pres">
      <dgm:prSet presAssocID="{2B826EA5-70AB-44F6-BCA4-B3923727FD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290885-827E-437D-AC23-407201D80E09}" type="pres">
      <dgm:prSet presAssocID="{C55A347D-0E32-4882-B3A5-2C0178B118AB}" presName="spacer" presStyleCnt="0"/>
      <dgm:spPr/>
    </dgm:pt>
    <dgm:pt modelId="{F86CB7B4-B5ED-4282-AC3C-EABE1DE023F2}" type="pres">
      <dgm:prSet presAssocID="{24F4EC0B-7C42-4240-8ECA-C3CFE49DF60D}" presName="comp" presStyleCnt="0"/>
      <dgm:spPr/>
    </dgm:pt>
    <dgm:pt modelId="{C8A15B39-84FF-4397-AB31-E57382B73709}" type="pres">
      <dgm:prSet presAssocID="{24F4EC0B-7C42-4240-8ECA-C3CFE49DF60D}" presName="box" presStyleLbl="node1" presStyleIdx="2" presStyleCnt="3" custLinFactNeighborY="-466"/>
      <dgm:spPr/>
      <dgm:t>
        <a:bodyPr/>
        <a:lstStyle/>
        <a:p>
          <a:pPr latinLnBrk="1"/>
          <a:endParaRPr lang="ko-KR" altLang="en-US"/>
        </a:p>
      </dgm:t>
    </dgm:pt>
    <dgm:pt modelId="{C4F310F1-A673-4037-9A75-390EB18CD9CB}" type="pres">
      <dgm:prSet presAssocID="{24F4EC0B-7C42-4240-8ECA-C3CFE49DF60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87313F3-6C4E-44A1-950E-2C057160B8AE}" type="pres">
      <dgm:prSet presAssocID="{24F4EC0B-7C42-4240-8ECA-C3CFE49DF60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FB9431-311C-4BDC-9033-7BC2347138B8}" srcId="{6FB040C3-0169-4C02-AB63-8D266706B288}" destId="{24F4EC0B-7C42-4240-8ECA-C3CFE49DF60D}" srcOrd="2" destOrd="0" parTransId="{9F7987D0-B151-46C5-BD43-AB3DAFB4B9F6}" sibTransId="{13E81D9C-7FD8-4760-9716-34E31DB7F200}"/>
    <dgm:cxn modelId="{FAB40FC3-23CE-4322-9275-6302B08A77D7}" srcId="{7C85F4AD-E1EA-4780-B0E0-C77B2A7892A9}" destId="{EECF4CB5-D55F-4AE7-A1FB-1672553E9B95}" srcOrd="0" destOrd="0" parTransId="{81B1A5D1-9B56-400C-AC09-3EEC9CEF9C6C}" sibTransId="{0F34A4B0-9388-4A74-87BA-B2EE34A77415}"/>
    <dgm:cxn modelId="{BDDC5DF6-FF90-4D57-B6DC-122C3E6F8506}" type="presOf" srcId="{7C85F4AD-E1EA-4780-B0E0-C77B2A7892A9}" destId="{BE7AB87B-3D46-46A5-9918-7E2E2C8B43B0}" srcOrd="1" destOrd="0" presId="urn:microsoft.com/office/officeart/2005/8/layout/vList4#4"/>
    <dgm:cxn modelId="{A76F4018-1069-4AB3-A5EF-0CD3191471E1}" type="presOf" srcId="{2B826EA5-70AB-44F6-BCA4-B3923727FDA8}" destId="{EBE6CFE8-C90B-4FE5-9466-D1570A838D7C}" srcOrd="1" destOrd="0" presId="urn:microsoft.com/office/officeart/2005/8/layout/vList4#4"/>
    <dgm:cxn modelId="{74094E4D-B33F-436B-96E1-8DDCDF7735B0}" type="presOf" srcId="{12EC93BE-67EC-4975-97A6-F0E706C0B0A6}" destId="{EBE6CFE8-C90B-4FE5-9466-D1570A838D7C}" srcOrd="1" destOrd="1" presId="urn:microsoft.com/office/officeart/2005/8/layout/vList4#4"/>
    <dgm:cxn modelId="{10D76E96-E1D9-4768-B2EA-732CFC548F0A}" srcId="{7C85F4AD-E1EA-4780-B0E0-C77B2A7892A9}" destId="{26AE88E9-672B-4B36-B5A1-91206C33ACCF}" srcOrd="1" destOrd="0" parTransId="{3D0ADA59-337D-4495-9C99-CF7BE929DD60}" sibTransId="{09FBB84D-28A2-454B-B874-4C0D8548FA3B}"/>
    <dgm:cxn modelId="{92B1B491-61CB-455D-B607-A02EDB64E87A}" srcId="{6FB040C3-0169-4C02-AB63-8D266706B288}" destId="{7C85F4AD-E1EA-4780-B0E0-C77B2A7892A9}" srcOrd="0" destOrd="0" parTransId="{85AD8C3A-7B8F-4950-AC56-7C9B388C19E6}" sibTransId="{ED6EB668-C49A-4280-968A-79CA7FCBE11D}"/>
    <dgm:cxn modelId="{C9ED6FE6-F5CE-457B-B315-4F9F43388C0D}" srcId="{2B826EA5-70AB-44F6-BCA4-B3923727FDA8}" destId="{12EC93BE-67EC-4975-97A6-F0E706C0B0A6}" srcOrd="0" destOrd="0" parTransId="{93CA92CE-EEB2-4507-A6D3-FF7D50C90017}" sibTransId="{3C712924-BD87-4563-8C91-6F79B790BC86}"/>
    <dgm:cxn modelId="{190C4256-082F-4D4D-B00D-6C690976CD0D}" type="presOf" srcId="{96D33EDB-8484-4D01-AA98-077B7A71E7AA}" destId="{2BB635FE-1439-4676-B918-0D62515256CD}" srcOrd="0" destOrd="3" presId="urn:microsoft.com/office/officeart/2005/8/layout/vList4#4"/>
    <dgm:cxn modelId="{F553E86B-D00C-4252-BFED-EE67BFB276CE}" srcId="{24F4EC0B-7C42-4240-8ECA-C3CFE49DF60D}" destId="{C66A42D8-7654-47EF-BE6A-E4C28432D30B}" srcOrd="1" destOrd="0" parTransId="{5A8A27AF-09B6-43D4-8E22-7C0D2E641F96}" sibTransId="{C5865657-E7C2-4F1E-A301-1F73C81C5621}"/>
    <dgm:cxn modelId="{374503C4-B9DC-4261-BDD9-72151DB61E8B}" srcId="{24F4EC0B-7C42-4240-8ECA-C3CFE49DF60D}" destId="{D49ED2EF-EA6D-4A44-AE19-B3387B8F3ED0}" srcOrd="0" destOrd="0" parTransId="{C9E463CB-9B69-434D-B86A-092FAEA6F299}" sibTransId="{808C54F0-9971-42F4-91CF-80E19BB21D7E}"/>
    <dgm:cxn modelId="{9DAAF20F-4CD4-48AD-B28B-B4F166B3E520}" srcId="{2B826EA5-70AB-44F6-BCA4-B3923727FDA8}" destId="{96D33EDB-8484-4D01-AA98-077B7A71E7AA}" srcOrd="2" destOrd="0" parTransId="{119CDFB5-162B-47A5-963F-94A0250946BC}" sibTransId="{FFBB2A79-A2AB-4CB0-B999-D936F60EE4E9}"/>
    <dgm:cxn modelId="{69381876-3018-4392-93F3-0E6412AF4F1E}" type="presOf" srcId="{2B826EA5-70AB-44F6-BCA4-B3923727FDA8}" destId="{2BB635FE-1439-4676-B918-0D62515256CD}" srcOrd="0" destOrd="0" presId="urn:microsoft.com/office/officeart/2005/8/layout/vList4#4"/>
    <dgm:cxn modelId="{9A66EBFA-FBE6-4316-90A7-CA1B46C97B97}" type="presOf" srcId="{7C85F4AD-E1EA-4780-B0E0-C77B2A7892A9}" destId="{D060211A-BACD-4F7A-9D27-5E4B9AC102DE}" srcOrd="0" destOrd="0" presId="urn:microsoft.com/office/officeart/2005/8/layout/vList4#4"/>
    <dgm:cxn modelId="{FF605527-5404-4E7A-923F-9091545D8D2F}" type="presOf" srcId="{D49ED2EF-EA6D-4A44-AE19-B3387B8F3ED0}" destId="{C8A15B39-84FF-4397-AB31-E57382B73709}" srcOrd="0" destOrd="1" presId="urn:microsoft.com/office/officeart/2005/8/layout/vList4#4"/>
    <dgm:cxn modelId="{45E3A20B-714C-47CA-A4A8-75058964B674}" srcId="{6FB040C3-0169-4C02-AB63-8D266706B288}" destId="{2B826EA5-70AB-44F6-BCA4-B3923727FDA8}" srcOrd="1" destOrd="0" parTransId="{71F04620-3962-4062-8286-E0672A966CE5}" sibTransId="{C55A347D-0E32-4882-B3A5-2C0178B118AB}"/>
    <dgm:cxn modelId="{4052F6B5-75D6-4891-9CFB-8D1D66BC8835}" type="presOf" srcId="{12EC93BE-67EC-4975-97A6-F0E706C0B0A6}" destId="{2BB635FE-1439-4676-B918-0D62515256CD}" srcOrd="0" destOrd="1" presId="urn:microsoft.com/office/officeart/2005/8/layout/vList4#4"/>
    <dgm:cxn modelId="{569D59D5-3312-400C-8F00-C63F75A13C72}" type="presOf" srcId="{C66A42D8-7654-47EF-BE6A-E4C28432D30B}" destId="{C8A15B39-84FF-4397-AB31-E57382B73709}" srcOrd="0" destOrd="2" presId="urn:microsoft.com/office/officeart/2005/8/layout/vList4#4"/>
    <dgm:cxn modelId="{6C0259EA-66C4-4806-A612-8DF0F6949E36}" type="presOf" srcId="{26AE88E9-672B-4B36-B5A1-91206C33ACCF}" destId="{D060211A-BACD-4F7A-9D27-5E4B9AC102DE}" srcOrd="0" destOrd="2" presId="urn:microsoft.com/office/officeart/2005/8/layout/vList4#4"/>
    <dgm:cxn modelId="{CE2882F1-5E4B-4AE6-AC79-6D3E412ED57C}" type="presOf" srcId="{6FB040C3-0169-4C02-AB63-8D266706B288}" destId="{9A289FD9-5511-4FE9-9431-B79EEDC8CB06}" srcOrd="0" destOrd="0" presId="urn:microsoft.com/office/officeart/2005/8/layout/vList4#4"/>
    <dgm:cxn modelId="{E83A721F-60FF-499A-BA31-7532FB79E4FB}" type="presOf" srcId="{24F4EC0B-7C42-4240-8ECA-C3CFE49DF60D}" destId="{C8A15B39-84FF-4397-AB31-E57382B73709}" srcOrd="0" destOrd="0" presId="urn:microsoft.com/office/officeart/2005/8/layout/vList4#4"/>
    <dgm:cxn modelId="{A8115B8C-6267-45E0-B53B-440AC4B196EC}" type="presOf" srcId="{96D33EDB-8484-4D01-AA98-077B7A71E7AA}" destId="{EBE6CFE8-C90B-4FE5-9466-D1570A838D7C}" srcOrd="1" destOrd="3" presId="urn:microsoft.com/office/officeart/2005/8/layout/vList4#4"/>
    <dgm:cxn modelId="{948F4AA7-3E52-4E10-9644-C0D8C0B5C482}" type="presOf" srcId="{4EE05349-FE43-4691-A114-EBE30EB1A419}" destId="{2BB635FE-1439-4676-B918-0D62515256CD}" srcOrd="0" destOrd="2" presId="urn:microsoft.com/office/officeart/2005/8/layout/vList4#4"/>
    <dgm:cxn modelId="{0F0C2EDB-B7EC-4320-97F3-A36F7B778190}" type="presOf" srcId="{EECF4CB5-D55F-4AE7-A1FB-1672553E9B95}" destId="{BE7AB87B-3D46-46A5-9918-7E2E2C8B43B0}" srcOrd="1" destOrd="1" presId="urn:microsoft.com/office/officeart/2005/8/layout/vList4#4"/>
    <dgm:cxn modelId="{DF47C2AC-2E4C-4926-97B7-7EF9A9447BE7}" type="presOf" srcId="{24F4EC0B-7C42-4240-8ECA-C3CFE49DF60D}" destId="{387313F3-6C4E-44A1-950E-2C057160B8AE}" srcOrd="1" destOrd="0" presId="urn:microsoft.com/office/officeart/2005/8/layout/vList4#4"/>
    <dgm:cxn modelId="{BD756FE4-531B-4139-BDD9-20BA0B4B7926}" type="presOf" srcId="{EECF4CB5-D55F-4AE7-A1FB-1672553E9B95}" destId="{D060211A-BACD-4F7A-9D27-5E4B9AC102DE}" srcOrd="0" destOrd="1" presId="urn:microsoft.com/office/officeart/2005/8/layout/vList4#4"/>
    <dgm:cxn modelId="{799A8E87-FB80-47E3-B559-CDE294B5FC68}" type="presOf" srcId="{D49ED2EF-EA6D-4A44-AE19-B3387B8F3ED0}" destId="{387313F3-6C4E-44A1-950E-2C057160B8AE}" srcOrd="1" destOrd="1" presId="urn:microsoft.com/office/officeart/2005/8/layout/vList4#4"/>
    <dgm:cxn modelId="{87BD99C5-515B-4335-879F-339D86A139FD}" type="presOf" srcId="{26AE88E9-672B-4B36-B5A1-91206C33ACCF}" destId="{BE7AB87B-3D46-46A5-9918-7E2E2C8B43B0}" srcOrd="1" destOrd="2" presId="urn:microsoft.com/office/officeart/2005/8/layout/vList4#4"/>
    <dgm:cxn modelId="{A19D1BB7-965C-4328-8D38-01DC9EC17418}" type="presOf" srcId="{4EE05349-FE43-4691-A114-EBE30EB1A419}" destId="{EBE6CFE8-C90B-4FE5-9466-D1570A838D7C}" srcOrd="1" destOrd="2" presId="urn:microsoft.com/office/officeart/2005/8/layout/vList4#4"/>
    <dgm:cxn modelId="{5DA34226-6A95-4092-ABA4-785385A6CD76}" srcId="{2B826EA5-70AB-44F6-BCA4-B3923727FDA8}" destId="{4EE05349-FE43-4691-A114-EBE30EB1A419}" srcOrd="1" destOrd="0" parTransId="{F552538B-C1BE-40CD-8091-F38A7181AC56}" sibTransId="{FFE23321-9295-42BA-B743-936429934456}"/>
    <dgm:cxn modelId="{70E225F6-B753-4FFF-8105-42449640BA1D}" type="presOf" srcId="{C66A42D8-7654-47EF-BE6A-E4C28432D30B}" destId="{387313F3-6C4E-44A1-950E-2C057160B8AE}" srcOrd="1" destOrd="2" presId="urn:microsoft.com/office/officeart/2005/8/layout/vList4#4"/>
    <dgm:cxn modelId="{A2E6BB36-3262-4AD7-95E9-607E485DB970}" type="presParOf" srcId="{9A289FD9-5511-4FE9-9431-B79EEDC8CB06}" destId="{2B87B90B-3B49-4D4E-9BB5-38D834F0228C}" srcOrd="0" destOrd="0" presId="urn:microsoft.com/office/officeart/2005/8/layout/vList4#4"/>
    <dgm:cxn modelId="{B83B0160-BA3B-45DC-9074-1EDC055501CE}" type="presParOf" srcId="{2B87B90B-3B49-4D4E-9BB5-38D834F0228C}" destId="{D060211A-BACD-4F7A-9D27-5E4B9AC102DE}" srcOrd="0" destOrd="0" presId="urn:microsoft.com/office/officeart/2005/8/layout/vList4#4"/>
    <dgm:cxn modelId="{120CA6F8-28BC-4E38-95B9-85E6B6554F37}" type="presParOf" srcId="{2B87B90B-3B49-4D4E-9BB5-38D834F0228C}" destId="{CB730EFA-278E-4D37-B3F1-207EEB3FDD43}" srcOrd="1" destOrd="0" presId="urn:microsoft.com/office/officeart/2005/8/layout/vList4#4"/>
    <dgm:cxn modelId="{9968358D-CDFB-4EA2-9CB3-D96CCE163A83}" type="presParOf" srcId="{2B87B90B-3B49-4D4E-9BB5-38D834F0228C}" destId="{BE7AB87B-3D46-46A5-9918-7E2E2C8B43B0}" srcOrd="2" destOrd="0" presId="urn:microsoft.com/office/officeart/2005/8/layout/vList4#4"/>
    <dgm:cxn modelId="{F9EBCD15-144B-461B-B7CB-208A958982AF}" type="presParOf" srcId="{9A289FD9-5511-4FE9-9431-B79EEDC8CB06}" destId="{F2C19BF8-1205-495B-BB30-F23150657938}" srcOrd="1" destOrd="0" presId="urn:microsoft.com/office/officeart/2005/8/layout/vList4#4"/>
    <dgm:cxn modelId="{B00E8972-C386-4801-90E4-B1576553C4B4}" type="presParOf" srcId="{9A289FD9-5511-4FE9-9431-B79EEDC8CB06}" destId="{67A6C05D-C1C9-4EBD-8D17-059E3B3A83D9}" srcOrd="2" destOrd="0" presId="urn:microsoft.com/office/officeart/2005/8/layout/vList4#4"/>
    <dgm:cxn modelId="{B7E2E4F2-B07C-4A5B-988E-5FCDAE074170}" type="presParOf" srcId="{67A6C05D-C1C9-4EBD-8D17-059E3B3A83D9}" destId="{2BB635FE-1439-4676-B918-0D62515256CD}" srcOrd="0" destOrd="0" presId="urn:microsoft.com/office/officeart/2005/8/layout/vList4#4"/>
    <dgm:cxn modelId="{9DF3FC9B-075E-4CDD-BDDF-CCE3EE727142}" type="presParOf" srcId="{67A6C05D-C1C9-4EBD-8D17-059E3B3A83D9}" destId="{FF9DF0F6-A4DD-4B24-BC2A-25949DA25EEF}" srcOrd="1" destOrd="0" presId="urn:microsoft.com/office/officeart/2005/8/layout/vList4#4"/>
    <dgm:cxn modelId="{042F9C1D-05BD-4B25-BCF0-470E6CCFAB98}" type="presParOf" srcId="{67A6C05D-C1C9-4EBD-8D17-059E3B3A83D9}" destId="{EBE6CFE8-C90B-4FE5-9466-D1570A838D7C}" srcOrd="2" destOrd="0" presId="urn:microsoft.com/office/officeart/2005/8/layout/vList4#4"/>
    <dgm:cxn modelId="{DDE3F5D2-F689-48A7-94C0-C113D15FA1A8}" type="presParOf" srcId="{9A289FD9-5511-4FE9-9431-B79EEDC8CB06}" destId="{E3290885-827E-437D-AC23-407201D80E09}" srcOrd="3" destOrd="0" presId="urn:microsoft.com/office/officeart/2005/8/layout/vList4#4"/>
    <dgm:cxn modelId="{D33FD2E3-A192-4468-A68D-E9C4DB4E8E82}" type="presParOf" srcId="{9A289FD9-5511-4FE9-9431-B79EEDC8CB06}" destId="{F86CB7B4-B5ED-4282-AC3C-EABE1DE023F2}" srcOrd="4" destOrd="0" presId="urn:microsoft.com/office/officeart/2005/8/layout/vList4#4"/>
    <dgm:cxn modelId="{34E36CEB-D244-4683-915C-C3F090C896B5}" type="presParOf" srcId="{F86CB7B4-B5ED-4282-AC3C-EABE1DE023F2}" destId="{C8A15B39-84FF-4397-AB31-E57382B73709}" srcOrd="0" destOrd="0" presId="urn:microsoft.com/office/officeart/2005/8/layout/vList4#4"/>
    <dgm:cxn modelId="{C048A861-D9C7-4863-8CDC-8D1EA5D83B15}" type="presParOf" srcId="{F86CB7B4-B5ED-4282-AC3C-EABE1DE023F2}" destId="{C4F310F1-A673-4037-9A75-390EB18CD9CB}" srcOrd="1" destOrd="0" presId="urn:microsoft.com/office/officeart/2005/8/layout/vList4#4"/>
    <dgm:cxn modelId="{93DEE463-F8B9-49C0-8464-D169AE38908F}" type="presParOf" srcId="{F86CB7B4-B5ED-4282-AC3C-EABE1DE023F2}" destId="{387313F3-6C4E-44A1-950E-2C057160B8AE}" srcOrd="2" destOrd="0" presId="urn:microsoft.com/office/officeart/2005/8/layout/vList4#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491D-4577-4AC3-81F9-6EB9ECEB876E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A016-210B-4B9C-AE19-1262CCBA82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C%9D%BC%EB%B3%B8%20%EB%93%9C%EB%9D%BC%EB%A7%8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Lre9jun6k&amp;t=106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유토리</a:t>
            </a: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22530" name="Picture 2" descr="http://postfiles9.naver.net/20141118_296/mcsme73_1416295991271qBip7_PNG/%B1%D7%B8%B28.png?type=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72500" cy="5048250"/>
          </a:xfrm>
          <a:prstGeom prst="rect">
            <a:avLst/>
          </a:prstGeom>
          <a:noFill/>
        </p:spPr>
      </p:pic>
      <p:pic>
        <p:nvPicPr>
          <p:cNvPr id="22532" name="Picture 4" descr="http://postfiles9.naver.net/20141118_280/mcsme73_1416295992082nzNBj_PNG/%B1%D7%B8%B29.png?type=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09750"/>
            <a:ext cx="8572500" cy="5048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6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유토리</a:t>
            </a: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428596" y="1643050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유토리어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語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)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857364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/>
              <a:t>JK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221455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상식적으로 생각해서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常識的</a:t>
            </a:r>
            <a:r>
              <a:rPr lang="ja-JP" altLang="en-US" dirty="0" smtClean="0"/>
              <a:t>に</a:t>
            </a:r>
            <a:r>
              <a:rPr lang="ko-KR" altLang="en-US" dirty="0" smtClean="0"/>
              <a:t>考</a:t>
            </a:r>
            <a:r>
              <a:rPr lang="ja-JP" altLang="en-US" dirty="0" smtClean="0"/>
              <a:t>えて</a:t>
            </a:r>
            <a:r>
              <a:rPr lang="en-US" altLang="ja-JP" dirty="0" smtClean="0"/>
              <a:t>-&gt;</a:t>
            </a:r>
            <a:r>
              <a:rPr lang="en-US" dirty="0" err="1" smtClean="0"/>
              <a:t>Jōshikitekini</a:t>
            </a:r>
            <a:r>
              <a:rPr lang="en-US" dirty="0" smtClean="0"/>
              <a:t> </a:t>
            </a:r>
            <a:r>
              <a:rPr lang="en-US" dirty="0" err="1" smtClean="0"/>
              <a:t>Kangaete</a:t>
            </a:r>
            <a:endParaRPr lang="en-US" dirty="0" smtClean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78605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/>
              <a:t>KY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321468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분위기 파악을 못 한다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空気を読めない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Kūkio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Yomenai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4000504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축약어를</a:t>
            </a:r>
            <a:r>
              <a:rPr lang="ko-KR" altLang="en-US" dirty="0" smtClean="0"/>
              <a:t> 다용하며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말을 극단적으로 줄임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그림문자나 기호를 많이 쓰고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문자를 장식함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한자를 잘못 읽음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일본어의 문법이 이상함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귀에 들리는 대로만 쓰거나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일본어에 없는 표현을 씀</a:t>
            </a: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사토리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24578" name="Picture 2" descr="관련 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929586" cy="4500594"/>
          </a:xfrm>
          <a:prstGeom prst="rect">
            <a:avLst/>
          </a:prstGeom>
          <a:noFill/>
        </p:spPr>
      </p:pic>
      <p:pic>
        <p:nvPicPr>
          <p:cNvPr id="24580" name="Picture 4" descr="관련 이미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5"/>
            <a:ext cx="8382057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214282" y="1571612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6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사토리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5000" b="1">
                <a:solidFill>
                  <a:schemeClr val="accent1"/>
                </a:solidFill>
                <a:latin typeface="한컴 윤체 L"/>
                <a:ea typeface="한컴 윤체 L"/>
              </a:rPr>
              <a:t>현대일본의 신형문화 등장</a:t>
            </a:r>
            <a:endParaRPr lang="en-US" altLang="ko-KR" sz="5000" b="1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643182"/>
            <a:ext cx="5616624" cy="85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5000" b="1">
                <a:solidFill>
                  <a:schemeClr val="accent2"/>
                </a:solidFill>
                <a:latin typeface="한컴 윤체 L"/>
                <a:ea typeface="한컴 윤체 L"/>
              </a:rPr>
              <a:t>일본의 미디어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4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400" b="1">
                <a:solidFill>
                  <a:schemeClr val="accent1"/>
                </a:solidFill>
                <a:latin typeface="한컴 윤체 L"/>
                <a:ea typeface="한컴 윤체 L"/>
              </a:rPr>
              <a:t>6</a:t>
            </a:r>
            <a:r>
              <a:rPr lang="ko-KR" altLang="en-US" sz="2400" b="1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pic>
        <p:nvPicPr>
          <p:cNvPr id="6" name="그림 5" descr="11-1.png"/>
          <p:cNvPicPr>
            <a:picLocks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2" y="1261555"/>
            <a:ext cx="2412000" cy="190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2438" y="1928802"/>
            <a:ext cx="972108" cy="624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>
                <a:solidFill>
                  <a:schemeClr val="bg1"/>
                </a:solidFill>
                <a:latin typeface="한컴 윤체 L"/>
                <a:ea typeface="한컴 윤체 L"/>
              </a:rPr>
              <a:t>01</a:t>
            </a:r>
            <a:endParaRPr lang="ko-KR" altLang="en-US" sz="3500" b="1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8" name="그림 7" descr="11-1.png"/>
          <p:cNvPicPr>
            <a:picLocks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2" y="2867621"/>
            <a:ext cx="2412000" cy="1908000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6118" y="4367819"/>
            <a:ext cx="2412000" cy="19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4414" y="3571876"/>
            <a:ext cx="1116124" cy="62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500" b="1" dirty="0">
                <a:solidFill>
                  <a:schemeClr val="bg1"/>
                </a:solidFill>
                <a:latin typeface="한컴 윤체 L"/>
                <a:ea typeface="한컴 윤체 L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5072074"/>
            <a:ext cx="857256" cy="61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500" b="1" dirty="0">
                <a:solidFill>
                  <a:schemeClr val="bg1"/>
                </a:solidFill>
                <a:latin typeface="한컴 윤체 L"/>
                <a:ea typeface="한컴 윤체 L"/>
              </a:rPr>
              <a:t>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7432" y="1992125"/>
            <a:ext cx="1476164" cy="36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917432" y="2000240"/>
            <a:ext cx="2088232" cy="57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 dirty="0"/>
              <a:t>영화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3570734"/>
            <a:ext cx="2196244" cy="572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3200" b="1" dirty="0"/>
              <a:t>TV </a:t>
            </a:r>
            <a:r>
              <a:rPr lang="ko-KR" altLang="en-US" sz="3200" b="1" dirty="0"/>
              <a:t>드라마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0116" y="5069766"/>
            <a:ext cx="2376264" cy="57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 dirty="0"/>
              <a:t>애니메이션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8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영화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5445224"/>
            <a:ext cx="5572164" cy="44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 sz="2400"/>
          </a:p>
        </p:txBody>
      </p:sp>
      <p:sp>
        <p:nvSpPr>
          <p:cNvPr id="15" name="TextBox 14"/>
          <p:cNvSpPr txBox="1"/>
          <p:nvPr/>
        </p:nvSpPr>
        <p:spPr>
          <a:xfrm>
            <a:off x="714346" y="6215082"/>
            <a:ext cx="7786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="" xmlns:p14="http://schemas.microsoft.com/office/powerpoint/2010/main" val="2086279306"/>
              </p:ext>
            </p:extLst>
          </p:nvPr>
        </p:nvGraphicFramePr>
        <p:xfrm>
          <a:off x="1559717" y="18269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영화</a:t>
            </a:r>
          </a:p>
        </p:txBody>
      </p:sp>
      <p:sp>
        <p:nvSpPr>
          <p:cNvPr id="17418" name="TextBox 17417"/>
          <p:cNvSpPr txBox="1"/>
          <p:nvPr/>
        </p:nvSpPr>
        <p:spPr>
          <a:xfrm rot="165803">
            <a:off x="1511660" y="1916832"/>
            <a:ext cx="5652628" cy="36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19" name="TextBox 17418"/>
          <p:cNvSpPr txBox="1"/>
          <p:nvPr/>
        </p:nvSpPr>
        <p:spPr>
          <a:xfrm>
            <a:off x="431540" y="1808820"/>
            <a:ext cx="3708412" cy="104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800"/>
          </a:p>
        </p:txBody>
      </p:sp>
      <p:sp>
        <p:nvSpPr>
          <p:cNvPr id="17421" name="TextBox 17420"/>
          <p:cNvSpPr txBox="1"/>
          <p:nvPr/>
        </p:nvSpPr>
        <p:spPr>
          <a:xfrm>
            <a:off x="3959932" y="2375168"/>
            <a:ext cx="252028" cy="366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7" name="TextBox 17426"/>
          <p:cNvSpPr txBox="1"/>
          <p:nvPr/>
        </p:nvSpPr>
        <p:spPr>
          <a:xfrm>
            <a:off x="1475656" y="1880828"/>
            <a:ext cx="4860540" cy="36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8" name="TextBox 17427"/>
          <p:cNvSpPr txBox="1"/>
          <p:nvPr/>
        </p:nvSpPr>
        <p:spPr>
          <a:xfrm>
            <a:off x="1475656" y="2852936"/>
            <a:ext cx="4896544" cy="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9" name="TextBox 17428"/>
          <p:cNvSpPr txBox="1"/>
          <p:nvPr/>
        </p:nvSpPr>
        <p:spPr>
          <a:xfrm>
            <a:off x="1511660" y="2456892"/>
            <a:ext cx="4428492" cy="36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30" name="TextBox 17429"/>
          <p:cNvSpPr txBox="1"/>
          <p:nvPr/>
        </p:nvSpPr>
        <p:spPr>
          <a:xfrm>
            <a:off x="3131840" y="2564904"/>
            <a:ext cx="3240360" cy="36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="" xmlns:p14="http://schemas.microsoft.com/office/powerpoint/2010/main" val="3345520468"/>
              </p:ext>
            </p:extLst>
          </p:nvPr>
        </p:nvGraphicFramePr>
        <p:xfrm>
          <a:off x="158366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영화</a:t>
            </a:r>
          </a:p>
        </p:txBody>
      </p:sp>
      <p:sp>
        <p:nvSpPr>
          <p:cNvPr id="18441" name="TextBox 18440"/>
          <p:cNvSpPr txBox="1"/>
          <p:nvPr/>
        </p:nvSpPr>
        <p:spPr>
          <a:xfrm>
            <a:off x="647564" y="1772816"/>
            <a:ext cx="288032" cy="35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="" xmlns:p14="http://schemas.microsoft.com/office/powerpoint/2010/main" val="1403215772"/>
              </p:ext>
            </p:extLst>
          </p:nvPr>
        </p:nvGraphicFramePr>
        <p:xfrm>
          <a:off x="1619672" y="19617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64318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과거 </a:t>
            </a:r>
            <a:r>
              <a:rPr lang="en-US" altLang="ko-KR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~ </a:t>
            </a:r>
            <a:r>
              <a:rPr lang="ko-KR" altLang="en-US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현대 문화</a:t>
            </a:r>
            <a:endParaRPr lang="en-US" altLang="ko-KR" sz="50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3500" b="0" i="0" u="none" kern="1200" spc="0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TV</a:t>
            </a:r>
            <a:r>
              <a:rPr lang="ko-KR" altLang="en-US" sz="3500" b="0" i="0" u="none" kern="1200" spc="0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 드라마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16831"/>
            <a:ext cx="6525368" cy="43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en-US" altLang="ko-KR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TV</a:t>
            </a:r>
            <a:r>
              <a:rPr lang="ko-KR" altLang="en-US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 드라마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485" name="AutoShape 5" descr="미유키족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fontScale="92500" lnSpcReduction="2000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487" name="AutoShape 7" descr="미유키족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fontScale="92500" lnSpcReduction="2000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491" name="직사각형 20490"/>
          <p:cNvSpPr/>
          <p:nvPr/>
        </p:nvSpPr>
        <p:spPr>
          <a:xfrm>
            <a:off x="2673332" y="1605222"/>
            <a:ext cx="3776779" cy="3675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1800" b="0" i="0" u="none">
                <a:solidFill>
                  <a:srgbClr val="000000">
                    <a:alpha val="100000"/>
                  </a:srgbClr>
                </a:solidFill>
                <a:latin typeface="Arial"/>
                <a:ea typeface="援대┝"/>
                <a:hlinkClick r:id="rId2"/>
              </a:rPr>
              <a:t>4.</a:t>
            </a:r>
            <a:r>
              <a:rPr lang="ko-KR" altLang="en-US" sz="1800" b="0" i="0" u="none">
                <a:solidFill>
                  <a:srgbClr val="000000">
                    <a:alpha val="100000"/>
                  </a:srgbClr>
                </a:solidFill>
                <a:latin typeface="Arial"/>
                <a:ea typeface="援대┝"/>
              </a:rPr>
              <a:t>시청률 순위 (1990년대 이후)</a:t>
            </a:r>
          </a:p>
        </p:txBody>
      </p:sp>
      <p:graphicFrame>
        <p:nvGraphicFramePr>
          <p:cNvPr id="20492" name="표 20491"/>
          <p:cNvGraphicFramePr/>
          <p:nvPr/>
        </p:nvGraphicFramePr>
        <p:xfrm>
          <a:off x="0" y="1952836"/>
          <a:ext cx="8874222" cy="4905163"/>
        </p:xfrm>
        <a:graphic>
          <a:graphicData uri="http://schemas.openxmlformats.org/drawingml/2006/table">
            <a:tbl>
              <a:tblPr firstRow="1" bandRow="1"/>
              <a:tblGrid>
                <a:gridCol w="1479037"/>
                <a:gridCol w="1479037"/>
                <a:gridCol w="1479037"/>
                <a:gridCol w="1479037"/>
                <a:gridCol w="1479037"/>
                <a:gridCol w="1479037"/>
              </a:tblGrid>
              <a:tr h="27441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순위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제목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방송국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연도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평균 시청률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주연배우 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  <a:solidFill>
                      <a:srgbClr val="000000">
                        <a:alpha val="100000"/>
                      </a:srgbClr>
                    </a:solidFill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히어로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2001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34.2%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기무라 타쿠야,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마츠</a:t>
                      </a: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다카코</a:t>
                      </a:r>
                      <a:endParaRPr lang="ko-KR" altLang="en-US" sz="1000" b="0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뷰티풀 라이프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TBS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2000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32.3%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기무라 타쿠야,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토키와</a:t>
                      </a: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다카코</a:t>
                      </a:r>
                      <a:endParaRPr lang="ko-KR" altLang="en-US" sz="1000" b="0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3위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러브 제너레이션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1997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30.8%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기무라 타쿠야,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마츠</a:t>
                      </a: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다카코</a:t>
                      </a:r>
                      <a:endParaRPr lang="ko-KR" altLang="en-US" sz="1000" b="0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4위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굿 럭!!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TBS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2003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30.6%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기무라 타쿠야,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시바사키</a:t>
                      </a: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코우</a:t>
                      </a:r>
                      <a:endParaRPr lang="ko-KR" altLang="en-US" sz="1000" b="0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5위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롱 베케이션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1996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29.6%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기무라 타쿠야,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야마구치</a:t>
                      </a:r>
                      <a:r>
                        <a:rPr lang="ko-KR" altLang="en-US" sz="1000" b="0" i="0" u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 </a:t>
                      </a:r>
                      <a:r>
                        <a:rPr lang="ko-KR" altLang="en-US" sz="1000" b="0" i="0" u="none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토모코</a:t>
                      </a:r>
                      <a:endParaRPr lang="ko-KR" altLang="en-US" sz="1000" b="0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6위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한자와 나오키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TBS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2013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28.7%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사카이 마사토, 우에토 아야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7위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한지붕 아래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1993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28.4%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에구치 요스케, 사카이 노리코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8위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GTO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1998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27.8%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소리마치 다카시, 마츠시마 나나코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617433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9위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  <a:hlinkClick r:id=""/>
                        </a:rPr>
                        <a:t>고쿠센 2</a:t>
                      </a:r>
                      <a:endParaRPr lang="ko-KR" altLang="en-US" sz="1000" b="0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NTV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2006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27.6%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나카마 유키에, 카메나시 카즈야, 아카나시 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  <a:tr h="44592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10위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아스나로 백서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후지TV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1993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27.0%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b="0" i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이시다 아키라, 츠츠이 미치타카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</a:lnL>
                    <a:lnR w="0" cap="flat" cmpd="sng" algn="ctr">
                      <a:noFill/>
                      <a:prstDash val="solid"/>
                      <a:round/>
                    </a:lnR>
                    <a:lnT w="0" cap="flat" cmpd="sng" algn="ctr">
                      <a:noFill/>
                      <a:prstDash val="solid"/>
                      <a:round/>
                    </a:lnT>
                    <a:lnB w="0" cap="flat" cmpd="sng" algn="ctr">
                      <a:noFill/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en-US" altLang="ko-KR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TV</a:t>
            </a:r>
            <a:r>
              <a:rPr lang="ko-KR" altLang="en-US" sz="3500" b="0" i="0" kern="1200" spc="5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 드라마</a:t>
            </a: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1391044963"/>
              </p:ext>
            </p:extLst>
          </p:nvPr>
        </p:nvGraphicFramePr>
        <p:xfrm>
          <a:off x="1285852" y="2276872"/>
          <a:ext cx="673408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664804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분기에 집계된 드라마 중 시청률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위 작품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ko-KR" altLang="en-US" sz="3500" b="0" i="0" u="none" kern="1200" spc="0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애니메이션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1664804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ko-KR" altLang="en-US" dirty="0" smtClean="0"/>
              <a:t>일본 애니메이션의 특징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="" xmlns:p14="http://schemas.microsoft.com/office/powerpoint/2010/main" val="1499862325"/>
              </p:ext>
            </p:extLst>
          </p:nvPr>
        </p:nvGraphicFramePr>
        <p:xfrm>
          <a:off x="1071538" y="2000240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6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ko-KR" altLang="en-US" sz="3500" b="0" i="0" u="none" kern="1200" spc="0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애니메이션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700" y="2564904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</a:t>
            </a:r>
            <a:endParaRPr lang="ko-KR" altLang="en-US" dirty="0"/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="" xmlns:p14="http://schemas.microsoft.com/office/powerpoint/2010/main" val="2290800039"/>
              </p:ext>
            </p:extLst>
          </p:nvPr>
        </p:nvGraphicFramePr>
        <p:xfrm>
          <a:off x="1259632" y="1988840"/>
          <a:ext cx="63603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7644" y="1520788"/>
            <a:ext cx="606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애니메이션이 어린이</a:t>
            </a:r>
            <a:r>
              <a:rPr lang="en-US" altLang="ko-KR" b="1" dirty="0"/>
              <a:t>·</a:t>
            </a:r>
            <a:r>
              <a:rPr lang="ko-KR" altLang="en-US" b="1" dirty="0"/>
              <a:t>청소년층에 미치는 사회</a:t>
            </a:r>
            <a:r>
              <a:rPr lang="en-US" altLang="ko-KR" b="1" dirty="0"/>
              <a:t>·</a:t>
            </a:r>
            <a:r>
              <a:rPr lang="ko-KR" altLang="en-US" b="1" dirty="0"/>
              <a:t>문화적 영향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현대일본의 신형문화</a:t>
            </a:r>
          </a:p>
        </p:txBody>
      </p:sp>
      <p:sp>
        <p:nvSpPr>
          <p:cNvPr id="5" name="제목 7"/>
          <p:cNvSpPr txBox="1"/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ko-KR" altLang="en-US" sz="3500" b="0" i="0" u="none" kern="1200" spc="0">
                <a:solidFill>
                  <a:schemeClr val="tx1"/>
                </a:solidFill>
                <a:uLnTx/>
                <a:uFillTx/>
                <a:latin typeface="한컴 윤체 L"/>
                <a:ea typeface="한컴 윤체 L"/>
                <a:cs typeface="+mj-cs"/>
              </a:rPr>
              <a:t>애니메이션</a:t>
            </a:r>
            <a:endParaRPr lang="en-US" altLang="ko-KR" sz="3500" b="0" i="0" u="none" kern="1200" spc="0">
              <a:solidFill>
                <a:schemeClr val="tx1"/>
              </a:solidFill>
              <a:uLnTx/>
              <a:uFillTx/>
              <a:latin typeface="한컴 윤체 L"/>
              <a:ea typeface="한컴 윤체 L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286388"/>
            <a:ext cx="83939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None/>
              <a:defRPr lang="ko-KR" altLang="en-US"/>
            </a:pPr>
            <a:r>
              <a:rPr lang="ko-KR" altLang="en-US" sz="1900" b="1" dirty="0"/>
              <a:t>&lt;너의 이름은(君の名は。)&gt;은 일본 현지에서 12주간 박스오피스 1위를 유지하고 누적 수익 8,229만 불을 기록하면서 역대 흥행 영화 순위를 </a:t>
            </a:r>
            <a:r>
              <a:rPr lang="ko-KR" altLang="en-US" sz="1900" b="1" dirty="0" smtClean="0"/>
              <a:t>뒤바꾸고&lt;</a:t>
            </a:r>
            <a:r>
              <a:rPr lang="ko-KR" altLang="en-US" sz="1900" b="1" dirty="0"/>
              <a:t>센과 치히로의 행방불명&gt;에 뒤이어 일본 내에서 역대 흥행 2위에 </a:t>
            </a:r>
            <a:r>
              <a:rPr lang="ko-KR" altLang="en-US" sz="1900" b="1" dirty="0" smtClean="0"/>
              <a:t>랭크되어한국에서도 </a:t>
            </a:r>
            <a:r>
              <a:rPr lang="ko-KR" altLang="en-US" sz="1900" b="1" dirty="0"/>
              <a:t>1월 4일 개봉하여 수많은 극찬을 받으며 상영 </a:t>
            </a:r>
            <a:r>
              <a:rPr lang="ko-KR" altLang="en-US" sz="1900" b="1" dirty="0" smtClean="0"/>
              <a:t>중</a:t>
            </a:r>
            <a:endParaRPr lang="ko-KR" altLang="en-US" sz="19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75655" y="1620180"/>
            <a:ext cx="6192688" cy="3617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857232"/>
            <a:ext cx="2434978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785926"/>
            <a:ext cx="2434978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2714620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3643314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186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186" y="3433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186" y="435769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28860" y="15716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태양족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2886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1"/>
                </a:solidFill>
              </a:rPr>
              <a:t>단카이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세대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2886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1"/>
                </a:solidFill>
              </a:rPr>
              <a:t>미유키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족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28860" y="435769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1"/>
                </a:solidFill>
              </a:rPr>
              <a:t>유토리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세대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4" name="그림 2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4572008"/>
            <a:ext cx="2434978" cy="19187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6186" y="528638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05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28860" y="5286388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사토리 세대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태양족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35743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1950</a:t>
            </a:r>
            <a:r>
              <a:rPr lang="ko-KR" altLang="en-US" sz="2400" dirty="0" smtClean="0"/>
              <a:t>년대에 기성의 도덕이나 질서를 거부하며 자유분방한 사고방식을 가진 젊은 세대를 이르는 말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64331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sz="2400" dirty="0" smtClean="0"/>
              <a:t>태양의 계절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이라는 </a:t>
            </a:r>
            <a:r>
              <a:rPr lang="en-US" altLang="ko-KR" sz="2400" dirty="0" smtClean="0"/>
              <a:t>50</a:t>
            </a:r>
            <a:r>
              <a:rPr lang="ko-KR" altLang="en-US" sz="2400" dirty="0" smtClean="0"/>
              <a:t>년대 소설에서 등장한 용어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500063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56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‘</a:t>
            </a:r>
            <a:r>
              <a:rPr lang="ko-KR" altLang="en-US" sz="2400" dirty="0" smtClean="0">
                <a:hlinkClick r:id="rId2"/>
              </a:rPr>
              <a:t>미친</a:t>
            </a:r>
            <a:r>
              <a:rPr lang="en-US" altLang="ko-KR" sz="2400" dirty="0" smtClean="0">
                <a:hlinkClick r:id="rId2"/>
              </a:rPr>
              <a:t> </a:t>
            </a:r>
            <a:r>
              <a:rPr lang="ko-KR" altLang="en-US" sz="2400" dirty="0" smtClean="0">
                <a:hlinkClick r:id="rId2"/>
              </a:rPr>
              <a:t>과실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이라는 영화로 제작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태양족의 모습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7410" name="Picture 2" descr="8869e1a19c398e65e82b2c6ff2b09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3"/>
            <a:ext cx="3918884" cy="2571768"/>
          </a:xfrm>
          <a:prstGeom prst="rect">
            <a:avLst/>
          </a:prstGeom>
          <a:noFill/>
        </p:spPr>
      </p:pic>
      <p:pic>
        <p:nvPicPr>
          <p:cNvPr id="17412" name="Picture 4" descr="c4d76ae5b39ee9ad59ecf0f9048158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4001449" cy="2625952"/>
          </a:xfrm>
          <a:prstGeom prst="rect">
            <a:avLst/>
          </a:prstGeom>
          <a:noFill/>
        </p:spPr>
      </p:pic>
      <p:pic>
        <p:nvPicPr>
          <p:cNvPr id="17414" name="Picture 6" descr="32463eda796e800b1878b2f1c4256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571990" cy="3000369"/>
          </a:xfrm>
          <a:prstGeom prst="rect">
            <a:avLst/>
          </a:prstGeom>
          <a:noFill/>
        </p:spPr>
      </p:pic>
      <p:pic>
        <p:nvPicPr>
          <p:cNvPr id="17416" name="Picture 8" descr="ba109e4d5bd6a86e48ee13a82670fe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98" y="3643314"/>
            <a:ext cx="4571990" cy="30003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단카이</a:t>
            </a: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92880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세계대전 후 </a:t>
            </a:r>
            <a:r>
              <a:rPr lang="en-US" altLang="ko-KR" dirty="0" smtClean="0"/>
              <a:t>1947~49</a:t>
            </a:r>
            <a:r>
              <a:rPr lang="ko-KR" altLang="en-US" dirty="0" smtClean="0"/>
              <a:t>년 사이에 태어난 일본의 베이비 붐 세대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85749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인구 수는 약 </a:t>
            </a:r>
            <a:r>
              <a:rPr lang="en-US" altLang="ko-KR" dirty="0" smtClean="0"/>
              <a:t>680</a:t>
            </a:r>
            <a:r>
              <a:rPr lang="ko-KR" altLang="en-US" dirty="0" smtClean="0"/>
              <a:t>만 명에 달함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92906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년대와 </a:t>
            </a:r>
            <a:r>
              <a:rPr lang="en-US" altLang="ko-KR" dirty="0" smtClean="0"/>
              <a:t>80</a:t>
            </a:r>
            <a:r>
              <a:rPr lang="ko-KR" altLang="en-US" dirty="0" smtClean="0"/>
              <a:t>년대 일본의 고도성장을 이끌어 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00063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단카이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란 덩어리라는 뜻으로 인구분포도를 그리면 덩어리 하나가 불쑥 튀어나온 것처럼 보인다고 하여 지어짐</a:t>
            </a:r>
            <a:endParaRPr lang="ko-KR" altLang="en-US" dirty="0"/>
          </a:p>
        </p:txBody>
      </p:sp>
      <p:pic>
        <p:nvPicPr>
          <p:cNvPr id="18434" name="Picture 2" descr="http://cfs8.blog.daum.net/upload_control/download.blog?fhandle=MERtSGNAZnM4LmJsb2cuZGF1bS5uZXQ6L0lNQUdFLzAvMjQuanBnLnRodW1i&amp;filename=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857632" cy="4899193"/>
          </a:xfrm>
          <a:prstGeom prst="rect">
            <a:avLst/>
          </a:prstGeom>
          <a:noFill/>
        </p:spPr>
      </p:pic>
      <p:pic>
        <p:nvPicPr>
          <p:cNvPr id="18438" name="Picture 6" descr="http://mblogthumb1.phinf.naver.net/20141107_172/sehoya1985_1415358858412FbfrJ_JPEG/%CE%D4%AA%CE%E1%A6%D3%DB.jpg?type=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571612"/>
            <a:ext cx="5932567" cy="42862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현재의 </a:t>
            </a: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단카이</a:t>
            </a: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 세대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단카이</a:t>
            </a:r>
            <a:r>
              <a:rPr lang="ko-KR" altLang="en-US" dirty="0" smtClean="0"/>
              <a:t> 세대의 베테랑 기술자들의 정년퇴직으로 인한 기술전승 및 퇴직금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35743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퇴직 후 생활스타일에 따른 예금 붕괴와 개인 저축 감소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소비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금융시장 영향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14282" y="1643050"/>
            <a:ext cx="85011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/>
              <a:t>이에따른</a:t>
            </a:r>
            <a:r>
              <a:rPr lang="ko-KR" altLang="en-US" sz="4400" b="1" dirty="0" smtClean="0"/>
              <a:t> 대책</a:t>
            </a:r>
            <a:endParaRPr lang="ko-KR" altLang="en-US" b="1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357158" y="2928934"/>
          <a:ext cx="8786842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미유키족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25698856" descr="EMB000019483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246438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85736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60</a:t>
            </a:r>
            <a:r>
              <a:rPr lang="ko-KR" altLang="en-US" dirty="0" smtClean="0"/>
              <a:t>년대 반 </a:t>
            </a:r>
            <a:r>
              <a:rPr lang="ko-KR" altLang="en-US" dirty="0" err="1" smtClean="0"/>
              <a:t>자켓의</a:t>
            </a:r>
            <a:r>
              <a:rPr lang="ko-KR" altLang="en-US" dirty="0" smtClean="0"/>
              <a:t> 제품과 종이가방을 들고 거리를 배회하는 젊은이들을 </a:t>
            </a:r>
            <a:r>
              <a:rPr lang="ko-KR" altLang="en-US" dirty="0" err="1" smtClean="0"/>
              <a:t>일컫음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720" y="307181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 </a:t>
            </a:r>
            <a:r>
              <a:rPr lang="ko-KR" altLang="en-US" dirty="0" err="1" smtClean="0"/>
              <a:t>긴자의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미유키</a:t>
            </a:r>
            <a:r>
              <a:rPr lang="ko-KR" altLang="en-US" dirty="0" smtClean="0"/>
              <a:t> 거리를 활보하여 </a:t>
            </a:r>
            <a:r>
              <a:rPr lang="ko-KR" altLang="en-US" dirty="0" err="1" smtClean="0"/>
              <a:t>미유키족이라고</a:t>
            </a:r>
            <a:r>
              <a:rPr lang="ko-KR" altLang="en-US" dirty="0" smtClean="0"/>
              <a:t> 붙여짐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21481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아무런 목적도 없이 옷만 잘 </a:t>
            </a:r>
            <a:r>
              <a:rPr lang="ko-KR" altLang="en-US" dirty="0" err="1" smtClean="0"/>
              <a:t>차려입은</a:t>
            </a:r>
            <a:r>
              <a:rPr lang="ko-KR" altLang="en-US" dirty="0" smtClean="0"/>
              <a:t> 채 물건은 사지도 않고 돌아다님</a:t>
            </a:r>
            <a:endParaRPr lang="ko-KR" altLang="en-US" dirty="0"/>
          </a:p>
        </p:txBody>
      </p:sp>
      <p:pic>
        <p:nvPicPr>
          <p:cNvPr id="20483" name="Picture 3" descr="C:\Users\kj\Desktop\dsafas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3409950" cy="2990850"/>
          </a:xfrm>
          <a:prstGeom prst="rect">
            <a:avLst/>
          </a:prstGeom>
          <a:noFill/>
        </p:spPr>
      </p:pic>
      <p:sp>
        <p:nvSpPr>
          <p:cNvPr id="20485" name="AutoShape 5" descr="미유키족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87" name="AutoShape 7" descr="미유키족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489" name="Picture 9" descr="미유키족에 대한 이미지 검색결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5238750" cy="3638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미유키족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21506" name="Picture 2" descr="http://postfiles6.naver.net/20150616_117/overallss_1434383750810vQYK4_JPEG/img_4.jpg?type=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1"/>
            <a:ext cx="2571768" cy="3662821"/>
          </a:xfrm>
          <a:prstGeom prst="rect">
            <a:avLst/>
          </a:prstGeom>
          <a:noFill/>
        </p:spPr>
      </p:pic>
      <p:pic>
        <p:nvPicPr>
          <p:cNvPr id="21508" name="Picture 4" descr="http://postfiles13.naver.net/20150616_220/overallss_14343837512890W59u_JPEG/img_0.jpg?type=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14488"/>
            <a:ext cx="3018442" cy="4214842"/>
          </a:xfrm>
          <a:prstGeom prst="rect">
            <a:avLst/>
          </a:prstGeom>
          <a:noFill/>
        </p:spPr>
      </p:pic>
      <p:pic>
        <p:nvPicPr>
          <p:cNvPr id="21510" name="Picture 6" descr="http://postfiles13.naver.net/20150616_204/overallss_1434383751523RKGkR_JPEG/img_1_%281%29.jpg?type=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3286116" cy="4600563"/>
          </a:xfrm>
          <a:prstGeom prst="rect">
            <a:avLst/>
          </a:prstGeom>
          <a:noFill/>
        </p:spPr>
      </p:pic>
      <p:pic>
        <p:nvPicPr>
          <p:cNvPr id="21512" name="Picture 8" descr="http://postfiles7.naver.net/20150616_246/overallss_1434385197932o3uu8_JPEG/atc20130310.jpg?type=w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857364"/>
            <a:ext cx="5238750" cy="3924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473</TotalTime>
  <Words>916</Words>
  <Application>Microsoft Office PowerPoint</Application>
  <PresentationFormat>화면 슬라이드 쇼(4:3)</PresentationFormat>
  <Paragraphs>241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15</cp:revision>
  <dcterms:created xsi:type="dcterms:W3CDTF">2017-03-19T14:09:01Z</dcterms:created>
  <dcterms:modified xsi:type="dcterms:W3CDTF">2017-03-31T14:08:02Z</dcterms:modified>
</cp:coreProperties>
</file>