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1" r:id="rId2"/>
    <p:sldId id="280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68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303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E71B1C-18E3-43D8-8D0E-55B0DACC6CB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CBD953E-35EC-407F-AA05-01037CC79688}">
      <dgm:prSet phldrT="[텍스트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alpha val="80000"/>
          </a:schemeClr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rPr>
            <a:t>방위청 소속</a:t>
          </a:r>
          <a:endParaRPr lang="ko-KR" altLang="en-US" dirty="0">
            <a:solidFill>
              <a:schemeClr val="tx1"/>
            </a:solidFill>
            <a:latin typeface="HY궁서" pitchFamily="18" charset="-127"/>
            <a:ea typeface="HY궁서" pitchFamily="18" charset="-127"/>
          </a:endParaRPr>
        </a:p>
      </dgm:t>
    </dgm:pt>
    <dgm:pt modelId="{1551A6B7-F5AE-4828-927B-34DBFF41021E}" type="parTrans" cxnId="{A2DCD078-1FB9-4E5F-8F8F-6EE18D086101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0F85837E-DA2C-4C04-AEF3-88DD123A2E8E}" type="sibTrans" cxnId="{A2DCD078-1FB9-4E5F-8F8F-6EE18D086101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48C96800-0930-426D-B895-EFAD9B45B47D}">
      <dgm:prSet phldrT="[텍스트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rPr>
            <a:t>1945</a:t>
          </a:r>
          <a:r>
            <a:rPr lang="ko-KR" altLang="en-US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rPr>
            <a:t>년 창설</a:t>
          </a:r>
          <a:endParaRPr lang="ko-KR" altLang="en-US" dirty="0">
            <a:solidFill>
              <a:schemeClr val="tx1"/>
            </a:solidFill>
            <a:latin typeface="HY궁서" pitchFamily="18" charset="-127"/>
            <a:ea typeface="HY궁서" pitchFamily="18" charset="-127"/>
          </a:endParaRPr>
        </a:p>
      </dgm:t>
    </dgm:pt>
    <dgm:pt modelId="{1CCE4175-4059-4627-845A-CF366D127C61}" type="parTrans" cxnId="{8E83A042-8F62-4D3A-86AB-1175A87E92A3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B0738DCC-3DFA-4DC9-8836-B5CB5218F0BA}" type="sibTrans" cxnId="{8E83A042-8F62-4D3A-86AB-1175A87E92A3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477B8B60-8375-4AE8-B408-16A7878DC7F8}">
      <dgm:prSet phldrT="[텍스트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rPr>
            <a:t>2</a:t>
          </a:r>
          <a:r>
            <a:rPr lang="ko-KR" altLang="en-US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rPr>
            <a:t>차 세계대전 패</a:t>
          </a:r>
          <a:endParaRPr lang="ko-KR" altLang="en-US" dirty="0">
            <a:solidFill>
              <a:schemeClr val="tx1"/>
            </a:solidFill>
            <a:latin typeface="HY궁서" pitchFamily="18" charset="-127"/>
            <a:ea typeface="HY궁서" pitchFamily="18" charset="-127"/>
          </a:endParaRPr>
        </a:p>
      </dgm:t>
    </dgm:pt>
    <dgm:pt modelId="{3540AAFC-B07A-4DF1-ADA9-71E595F16E88}" type="parTrans" cxnId="{52364351-100A-4408-BF5D-7221C2B2F0BD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1A8C95F4-DB83-4C79-97D1-EFA7BFD8E5DE}" type="sibTrans" cxnId="{52364351-100A-4408-BF5D-7221C2B2F0BD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CCF70804-ACEB-40B2-9648-C042D206F1E7}">
      <dgm:prSet phldrT="[텍스트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rPr>
            <a:t>미 점령군의 평화헌법</a:t>
          </a:r>
          <a:endParaRPr lang="ko-KR" altLang="en-US" dirty="0">
            <a:solidFill>
              <a:schemeClr val="tx1"/>
            </a:solidFill>
            <a:latin typeface="HY궁서" pitchFamily="18" charset="-127"/>
            <a:ea typeface="HY궁서" pitchFamily="18" charset="-127"/>
          </a:endParaRPr>
        </a:p>
      </dgm:t>
    </dgm:pt>
    <dgm:pt modelId="{A03464C2-7B48-4B16-AE11-C4ABB774FF57}" type="parTrans" cxnId="{AB8C938B-3167-4C9C-83F2-41141C84919C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0CD968B4-D2B8-41C1-8B24-249316346821}" type="sibTrans" cxnId="{AB8C938B-3167-4C9C-83F2-41141C84919C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493606C4-B975-439D-98F3-50CC8D0A07BB}">
      <dgm:prSet phldrT="[텍스트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rPr>
            <a:t>육해공군 전력 보유하지 않음</a:t>
          </a:r>
          <a:endParaRPr lang="ko-KR" altLang="en-US" dirty="0">
            <a:solidFill>
              <a:schemeClr val="tx1"/>
            </a:solidFill>
            <a:latin typeface="HY궁서" pitchFamily="18" charset="-127"/>
            <a:ea typeface="HY궁서" pitchFamily="18" charset="-127"/>
          </a:endParaRPr>
        </a:p>
      </dgm:t>
    </dgm:pt>
    <dgm:pt modelId="{A81D57B8-5CF0-40FC-B3D0-A7264E4FB644}" type="parTrans" cxnId="{48BE1C4B-0BA9-4884-AF1B-36349E9E4D17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50AAF2ED-4993-43CA-96FE-88581DCD4CDF}" type="sibTrans" cxnId="{48BE1C4B-0BA9-4884-AF1B-36349E9E4D17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A6DFF93E-3F68-4908-9047-83F25790C0C3}">
      <dgm:prSet phldrT="[텍스트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rPr>
            <a:t>1945 </a:t>
          </a:r>
          <a:r>
            <a:rPr lang="ko-KR" altLang="en-US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rPr>
            <a:t>경찰예비대 창설</a:t>
          </a:r>
          <a:endParaRPr lang="ko-KR" altLang="en-US" dirty="0">
            <a:solidFill>
              <a:schemeClr val="tx1"/>
            </a:solidFill>
            <a:latin typeface="HY궁서" pitchFamily="18" charset="-127"/>
            <a:ea typeface="HY궁서" pitchFamily="18" charset="-127"/>
          </a:endParaRPr>
        </a:p>
      </dgm:t>
    </dgm:pt>
    <dgm:pt modelId="{7D842209-D2B6-4749-B5BF-A4FF3B24CCE8}" type="parTrans" cxnId="{41F888F3-ED24-4D61-974E-572A4C030BB0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6276E74C-8CB6-498A-BE10-F3E3D148548D}" type="sibTrans" cxnId="{41F888F3-ED24-4D61-974E-572A4C030BB0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80C6CFF4-F857-4F4E-BD65-BAAC6EDCE647}">
      <dgm:prSet phldrT="[텍스트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rPr>
            <a:t>1952 </a:t>
          </a:r>
          <a:r>
            <a:rPr lang="ko-KR" altLang="en-US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rPr>
            <a:t>보안대로 개편</a:t>
          </a:r>
          <a:endParaRPr lang="ko-KR" altLang="en-US" dirty="0">
            <a:solidFill>
              <a:schemeClr val="tx1"/>
            </a:solidFill>
            <a:latin typeface="HY궁서" pitchFamily="18" charset="-127"/>
            <a:ea typeface="HY궁서" pitchFamily="18" charset="-127"/>
          </a:endParaRPr>
        </a:p>
      </dgm:t>
    </dgm:pt>
    <dgm:pt modelId="{77CAC19D-81E4-48E1-A617-7E2A8164FA80}" type="parTrans" cxnId="{412BCC40-CCC4-4EB7-A076-B03F96684B0E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8C3EADDC-7A77-4053-B2B8-B283D8E90751}" type="sibTrans" cxnId="{412BCC40-CCC4-4EB7-A076-B03F96684B0E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DF367AD9-DB37-40B9-80C3-1D04A14F61A2}">
      <dgm:prSet phldrT="[텍스트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lt1">
            <a:alpha val="80000"/>
          </a:schemeClr>
        </a:solidFill>
      </dgm:spPr>
      <dgm:t>
        <a:bodyPr/>
        <a:lstStyle/>
        <a:p>
          <a:pPr latinLnBrk="1"/>
          <a:r>
            <a:rPr lang="en-US" altLang="ko-KR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rPr>
            <a:t>1954 </a:t>
          </a:r>
          <a:r>
            <a:rPr lang="ko-KR" altLang="en-US" dirty="0" smtClean="0">
              <a:solidFill>
                <a:schemeClr val="tx1"/>
              </a:solidFill>
              <a:latin typeface="HY궁서" pitchFamily="18" charset="-127"/>
              <a:ea typeface="HY궁서" pitchFamily="18" charset="-127"/>
            </a:rPr>
            <a:t>자위대로 명칭변경</a:t>
          </a:r>
          <a:endParaRPr lang="ko-KR" altLang="en-US" dirty="0">
            <a:solidFill>
              <a:schemeClr val="tx1"/>
            </a:solidFill>
            <a:latin typeface="HY궁서" pitchFamily="18" charset="-127"/>
            <a:ea typeface="HY궁서" pitchFamily="18" charset="-127"/>
          </a:endParaRPr>
        </a:p>
      </dgm:t>
    </dgm:pt>
    <dgm:pt modelId="{C94A5EDA-8D07-4BB6-9551-0CC6930C1488}" type="parTrans" cxnId="{A2C373BA-DCC0-464E-A6DA-6652E9A839CA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5B74B927-D96E-4876-B5BD-1263EAEAE575}" type="sibTrans" cxnId="{A2C373BA-DCC0-464E-A6DA-6652E9A839CA}">
      <dgm:prSet/>
      <dgm:spPr/>
      <dgm:t>
        <a:bodyPr/>
        <a:lstStyle/>
        <a:p>
          <a:pPr latinLnBrk="1"/>
          <a:endParaRPr lang="ko-KR" altLang="en-US">
            <a:latin typeface="HY궁서" pitchFamily="18" charset="-127"/>
            <a:ea typeface="HY궁서" pitchFamily="18" charset="-127"/>
          </a:endParaRPr>
        </a:p>
      </dgm:t>
    </dgm:pt>
    <dgm:pt modelId="{F38BC4F4-E9C0-4764-AC98-456327272FC7}" type="pres">
      <dgm:prSet presAssocID="{9FE71B1C-18E3-43D8-8D0E-55B0DACC6CBF}" presName="Name0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65DC99-C466-4267-B317-8A4C90618805}" type="pres">
      <dgm:prSet presAssocID="{1CBD953E-35EC-407F-AA05-01037CC79688}" presName="compNode" presStyleCnt="0"/>
      <dgm:spPr/>
    </dgm:pt>
    <dgm:pt modelId="{7D529E15-2AF4-4038-B6C2-95E4FA08EDEA}" type="pres">
      <dgm:prSet presAssocID="{1CBD953E-35EC-407F-AA05-01037CC79688}" presName="dummyConnPt" presStyleCnt="0"/>
      <dgm:spPr/>
    </dgm:pt>
    <dgm:pt modelId="{A1424FDC-F2BA-49DC-A7D3-5144DDE99AD7}" type="pres">
      <dgm:prSet presAssocID="{1CBD953E-35EC-407F-AA05-01037CC7968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948F8F-6CE8-4B4C-8A55-CF8C82541243}" type="pres">
      <dgm:prSet presAssocID="{0F85837E-DA2C-4C04-AEF3-88DD123A2E8E}" presName="sibTrans" presStyleLbl="bgSibTrans2D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F05B8AC3-B8EE-49A0-849B-B0E4054FC658}" type="pres">
      <dgm:prSet presAssocID="{48C96800-0930-426D-B895-EFAD9B45B47D}" presName="compNode" presStyleCnt="0"/>
      <dgm:spPr/>
    </dgm:pt>
    <dgm:pt modelId="{F6A5A117-B15B-4DCF-9479-C8DAC05A03CF}" type="pres">
      <dgm:prSet presAssocID="{48C96800-0930-426D-B895-EFAD9B45B47D}" presName="dummyConnPt" presStyleCnt="0"/>
      <dgm:spPr/>
    </dgm:pt>
    <dgm:pt modelId="{11B17448-1CF4-486B-885C-4910D459B5C2}" type="pres">
      <dgm:prSet presAssocID="{48C96800-0930-426D-B895-EFAD9B45B47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6CCDC6-F988-4525-9969-45086AA4120A}" type="pres">
      <dgm:prSet presAssocID="{B0738DCC-3DFA-4DC9-8836-B5CB5218F0BA}" presName="sibTrans" presStyleLbl="bgSibTrans2D1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C945FCF8-1F86-4266-9E08-8CA69388D5F6}" type="pres">
      <dgm:prSet presAssocID="{477B8B60-8375-4AE8-B408-16A7878DC7F8}" presName="compNode" presStyleCnt="0"/>
      <dgm:spPr/>
    </dgm:pt>
    <dgm:pt modelId="{94C6FE2A-059E-43B7-B49D-E00212EBD117}" type="pres">
      <dgm:prSet presAssocID="{477B8B60-8375-4AE8-B408-16A7878DC7F8}" presName="dummyConnPt" presStyleCnt="0"/>
      <dgm:spPr/>
    </dgm:pt>
    <dgm:pt modelId="{AB3C3494-594E-4101-8BE6-5107C4E890E3}" type="pres">
      <dgm:prSet presAssocID="{477B8B60-8375-4AE8-B408-16A7878DC7F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355F9A-673D-46C9-AB7D-61056F1AD20F}" type="pres">
      <dgm:prSet presAssocID="{1A8C95F4-DB83-4C79-97D1-EFA7BFD8E5DE}" presName="sibTrans" presStyleLbl="bgSibTrans2D1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9168E02D-B9B5-4F7B-BC25-7B5BAAFA4D54}" type="pres">
      <dgm:prSet presAssocID="{CCF70804-ACEB-40B2-9648-C042D206F1E7}" presName="compNode" presStyleCnt="0"/>
      <dgm:spPr/>
    </dgm:pt>
    <dgm:pt modelId="{9A6B71FA-5B39-4E81-8035-BAF3266A5BB7}" type="pres">
      <dgm:prSet presAssocID="{CCF70804-ACEB-40B2-9648-C042D206F1E7}" presName="dummyConnPt" presStyleCnt="0"/>
      <dgm:spPr/>
    </dgm:pt>
    <dgm:pt modelId="{37507D0C-7A01-4EC9-A01C-D7E71604E9B5}" type="pres">
      <dgm:prSet presAssocID="{CCF70804-ACEB-40B2-9648-C042D206F1E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341EBA-65EE-457B-AF27-D9A17065B31F}" type="pres">
      <dgm:prSet presAssocID="{0CD968B4-D2B8-41C1-8B24-249316346821}" presName="sibTrans" presStyleLbl="bgSibTrans2D1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00B6DCB6-6428-47BE-B7E1-006C5587995A}" type="pres">
      <dgm:prSet presAssocID="{493606C4-B975-439D-98F3-50CC8D0A07BB}" presName="compNode" presStyleCnt="0"/>
      <dgm:spPr/>
    </dgm:pt>
    <dgm:pt modelId="{E6DD1413-7B69-4CFF-B238-B120F908035A}" type="pres">
      <dgm:prSet presAssocID="{493606C4-B975-439D-98F3-50CC8D0A07BB}" presName="dummyConnPt" presStyleCnt="0"/>
      <dgm:spPr/>
    </dgm:pt>
    <dgm:pt modelId="{C8C70824-2B3C-47D5-85E4-26E84AC8FFB8}" type="pres">
      <dgm:prSet presAssocID="{493606C4-B975-439D-98F3-50CC8D0A07B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F920E1-22C9-4AA7-BD76-3A0CC86A72FB}" type="pres">
      <dgm:prSet presAssocID="{50AAF2ED-4993-43CA-96FE-88581DCD4CDF}" presName="sibTrans" presStyleLbl="bgSibTrans2D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016944EC-69DD-403D-B503-9C017BA90D21}" type="pres">
      <dgm:prSet presAssocID="{A6DFF93E-3F68-4908-9047-83F25790C0C3}" presName="compNode" presStyleCnt="0"/>
      <dgm:spPr/>
    </dgm:pt>
    <dgm:pt modelId="{D230A895-7A1B-4C80-A223-07223CE32603}" type="pres">
      <dgm:prSet presAssocID="{A6DFF93E-3F68-4908-9047-83F25790C0C3}" presName="dummyConnPt" presStyleCnt="0"/>
      <dgm:spPr/>
    </dgm:pt>
    <dgm:pt modelId="{90B9DE14-8E33-47DF-9DD8-C9773EE6AF8D}" type="pres">
      <dgm:prSet presAssocID="{A6DFF93E-3F68-4908-9047-83F25790C0C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AC2F50-CF62-4C2F-9D16-8E6B53D681BE}" type="pres">
      <dgm:prSet presAssocID="{6276E74C-8CB6-498A-BE10-F3E3D148548D}" presName="sibTrans" presStyleLbl="bgSibTrans2D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D48981B9-864E-4ACC-8951-47FB000E24A5}" type="pres">
      <dgm:prSet presAssocID="{80C6CFF4-F857-4F4E-BD65-BAAC6EDCE647}" presName="compNode" presStyleCnt="0"/>
      <dgm:spPr/>
    </dgm:pt>
    <dgm:pt modelId="{6A029C49-42EE-4A6B-AFE1-75158277AFBE}" type="pres">
      <dgm:prSet presAssocID="{80C6CFF4-F857-4F4E-BD65-BAAC6EDCE647}" presName="dummyConnPt" presStyleCnt="0"/>
      <dgm:spPr/>
    </dgm:pt>
    <dgm:pt modelId="{530DF8CE-3A34-4FBD-BAE0-AB1ACA403C97}" type="pres">
      <dgm:prSet presAssocID="{80C6CFF4-F857-4F4E-BD65-BAAC6EDCE64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792ADA-53CB-4978-AA94-0820B590C7F7}" type="pres">
      <dgm:prSet presAssocID="{8C3EADDC-7A77-4053-B2B8-B283D8E90751}" presName="sibTrans" presStyleLbl="bgSibTrans2D1" presStyleIdx="6" presStyleCnt="7"/>
      <dgm:spPr/>
      <dgm:t>
        <a:bodyPr/>
        <a:lstStyle/>
        <a:p>
          <a:pPr latinLnBrk="1"/>
          <a:endParaRPr lang="ko-KR" altLang="en-US"/>
        </a:p>
      </dgm:t>
    </dgm:pt>
    <dgm:pt modelId="{2166209E-D49B-49CE-95B9-2620138BC50C}" type="pres">
      <dgm:prSet presAssocID="{DF367AD9-DB37-40B9-80C3-1D04A14F61A2}" presName="compNode" presStyleCnt="0"/>
      <dgm:spPr/>
    </dgm:pt>
    <dgm:pt modelId="{CB2132F5-8244-4E4F-8D7C-EB6268172194}" type="pres">
      <dgm:prSet presAssocID="{DF367AD9-DB37-40B9-80C3-1D04A14F61A2}" presName="dummyConnPt" presStyleCnt="0"/>
      <dgm:spPr/>
    </dgm:pt>
    <dgm:pt modelId="{7D138990-993C-4726-9A8D-BEAAD5513A07}" type="pres">
      <dgm:prSet presAssocID="{DF367AD9-DB37-40B9-80C3-1D04A14F61A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6B9A379-BAA3-48B4-88DF-66A4CD3258B2}" type="presOf" srcId="{1CBD953E-35EC-407F-AA05-01037CC79688}" destId="{A1424FDC-F2BA-49DC-A7D3-5144DDE99AD7}" srcOrd="0" destOrd="0" presId="urn:microsoft.com/office/officeart/2005/8/layout/bProcess4"/>
    <dgm:cxn modelId="{110B45F0-885D-4200-9D12-549DE54C1A19}" type="presOf" srcId="{48C96800-0930-426D-B895-EFAD9B45B47D}" destId="{11B17448-1CF4-486B-885C-4910D459B5C2}" srcOrd="0" destOrd="0" presId="urn:microsoft.com/office/officeart/2005/8/layout/bProcess4"/>
    <dgm:cxn modelId="{41F888F3-ED24-4D61-974E-572A4C030BB0}" srcId="{9FE71B1C-18E3-43D8-8D0E-55B0DACC6CBF}" destId="{A6DFF93E-3F68-4908-9047-83F25790C0C3}" srcOrd="5" destOrd="0" parTransId="{7D842209-D2B6-4749-B5BF-A4FF3B24CCE8}" sibTransId="{6276E74C-8CB6-498A-BE10-F3E3D148548D}"/>
    <dgm:cxn modelId="{A2DCD078-1FB9-4E5F-8F8F-6EE18D086101}" srcId="{9FE71B1C-18E3-43D8-8D0E-55B0DACC6CBF}" destId="{1CBD953E-35EC-407F-AA05-01037CC79688}" srcOrd="0" destOrd="0" parTransId="{1551A6B7-F5AE-4828-927B-34DBFF41021E}" sibTransId="{0F85837E-DA2C-4C04-AEF3-88DD123A2E8E}"/>
    <dgm:cxn modelId="{A2C373BA-DCC0-464E-A6DA-6652E9A839CA}" srcId="{9FE71B1C-18E3-43D8-8D0E-55B0DACC6CBF}" destId="{DF367AD9-DB37-40B9-80C3-1D04A14F61A2}" srcOrd="7" destOrd="0" parTransId="{C94A5EDA-8D07-4BB6-9551-0CC6930C1488}" sibTransId="{5B74B927-D96E-4876-B5BD-1263EAEAE575}"/>
    <dgm:cxn modelId="{412BCC40-CCC4-4EB7-A076-B03F96684B0E}" srcId="{9FE71B1C-18E3-43D8-8D0E-55B0DACC6CBF}" destId="{80C6CFF4-F857-4F4E-BD65-BAAC6EDCE647}" srcOrd="6" destOrd="0" parTransId="{77CAC19D-81E4-48E1-A617-7E2A8164FA80}" sibTransId="{8C3EADDC-7A77-4053-B2B8-B283D8E90751}"/>
    <dgm:cxn modelId="{230A1016-D13F-4123-AF1E-E90CA7B10293}" type="presOf" srcId="{0CD968B4-D2B8-41C1-8B24-249316346821}" destId="{84341EBA-65EE-457B-AF27-D9A17065B31F}" srcOrd="0" destOrd="0" presId="urn:microsoft.com/office/officeart/2005/8/layout/bProcess4"/>
    <dgm:cxn modelId="{0855358C-8BF1-4D51-8763-F344E51D96E8}" type="presOf" srcId="{50AAF2ED-4993-43CA-96FE-88581DCD4CDF}" destId="{89F920E1-22C9-4AA7-BD76-3A0CC86A72FB}" srcOrd="0" destOrd="0" presId="urn:microsoft.com/office/officeart/2005/8/layout/bProcess4"/>
    <dgm:cxn modelId="{73152A22-4AF6-43AD-854C-861D8F03D041}" type="presOf" srcId="{80C6CFF4-F857-4F4E-BD65-BAAC6EDCE647}" destId="{530DF8CE-3A34-4FBD-BAE0-AB1ACA403C97}" srcOrd="0" destOrd="0" presId="urn:microsoft.com/office/officeart/2005/8/layout/bProcess4"/>
    <dgm:cxn modelId="{B720C2BB-BE1F-4D1E-B594-5B0191F5228B}" type="presOf" srcId="{DF367AD9-DB37-40B9-80C3-1D04A14F61A2}" destId="{7D138990-993C-4726-9A8D-BEAAD5513A07}" srcOrd="0" destOrd="0" presId="urn:microsoft.com/office/officeart/2005/8/layout/bProcess4"/>
    <dgm:cxn modelId="{310E316D-B728-4DBE-9E26-3E89E3208745}" type="presOf" srcId="{493606C4-B975-439D-98F3-50CC8D0A07BB}" destId="{C8C70824-2B3C-47D5-85E4-26E84AC8FFB8}" srcOrd="0" destOrd="0" presId="urn:microsoft.com/office/officeart/2005/8/layout/bProcess4"/>
    <dgm:cxn modelId="{654E7118-F931-4755-BD45-2B3708EDB3AA}" type="presOf" srcId="{A6DFF93E-3F68-4908-9047-83F25790C0C3}" destId="{90B9DE14-8E33-47DF-9DD8-C9773EE6AF8D}" srcOrd="0" destOrd="0" presId="urn:microsoft.com/office/officeart/2005/8/layout/bProcess4"/>
    <dgm:cxn modelId="{CEB587CD-1558-4F9A-832B-965458880B46}" type="presOf" srcId="{B0738DCC-3DFA-4DC9-8836-B5CB5218F0BA}" destId="{496CCDC6-F988-4525-9969-45086AA4120A}" srcOrd="0" destOrd="0" presId="urn:microsoft.com/office/officeart/2005/8/layout/bProcess4"/>
    <dgm:cxn modelId="{48BE1C4B-0BA9-4884-AF1B-36349E9E4D17}" srcId="{9FE71B1C-18E3-43D8-8D0E-55B0DACC6CBF}" destId="{493606C4-B975-439D-98F3-50CC8D0A07BB}" srcOrd="4" destOrd="0" parTransId="{A81D57B8-5CF0-40FC-B3D0-A7264E4FB644}" sibTransId="{50AAF2ED-4993-43CA-96FE-88581DCD4CDF}"/>
    <dgm:cxn modelId="{8E83A042-8F62-4D3A-86AB-1175A87E92A3}" srcId="{9FE71B1C-18E3-43D8-8D0E-55B0DACC6CBF}" destId="{48C96800-0930-426D-B895-EFAD9B45B47D}" srcOrd="1" destOrd="0" parTransId="{1CCE4175-4059-4627-845A-CF366D127C61}" sibTransId="{B0738DCC-3DFA-4DC9-8836-B5CB5218F0BA}"/>
    <dgm:cxn modelId="{5E78E2A6-3FE7-4D5F-9A19-24715509934B}" type="presOf" srcId="{6276E74C-8CB6-498A-BE10-F3E3D148548D}" destId="{2CAC2F50-CF62-4C2F-9D16-8E6B53D681BE}" srcOrd="0" destOrd="0" presId="urn:microsoft.com/office/officeart/2005/8/layout/bProcess4"/>
    <dgm:cxn modelId="{AB8C938B-3167-4C9C-83F2-41141C84919C}" srcId="{9FE71B1C-18E3-43D8-8D0E-55B0DACC6CBF}" destId="{CCF70804-ACEB-40B2-9648-C042D206F1E7}" srcOrd="3" destOrd="0" parTransId="{A03464C2-7B48-4B16-AE11-C4ABB774FF57}" sibTransId="{0CD968B4-D2B8-41C1-8B24-249316346821}"/>
    <dgm:cxn modelId="{1DD55E26-0DAA-4CE8-9624-FC4D605F1C74}" type="presOf" srcId="{1A8C95F4-DB83-4C79-97D1-EFA7BFD8E5DE}" destId="{3C355F9A-673D-46C9-AB7D-61056F1AD20F}" srcOrd="0" destOrd="0" presId="urn:microsoft.com/office/officeart/2005/8/layout/bProcess4"/>
    <dgm:cxn modelId="{19FD5BE3-6FC8-4E76-B121-65CAA49951E2}" type="presOf" srcId="{CCF70804-ACEB-40B2-9648-C042D206F1E7}" destId="{37507D0C-7A01-4EC9-A01C-D7E71604E9B5}" srcOrd="0" destOrd="0" presId="urn:microsoft.com/office/officeart/2005/8/layout/bProcess4"/>
    <dgm:cxn modelId="{52364351-100A-4408-BF5D-7221C2B2F0BD}" srcId="{9FE71B1C-18E3-43D8-8D0E-55B0DACC6CBF}" destId="{477B8B60-8375-4AE8-B408-16A7878DC7F8}" srcOrd="2" destOrd="0" parTransId="{3540AAFC-B07A-4DF1-ADA9-71E595F16E88}" sibTransId="{1A8C95F4-DB83-4C79-97D1-EFA7BFD8E5DE}"/>
    <dgm:cxn modelId="{2F549189-F669-4334-8457-63E1E9978A04}" type="presOf" srcId="{477B8B60-8375-4AE8-B408-16A7878DC7F8}" destId="{AB3C3494-594E-4101-8BE6-5107C4E890E3}" srcOrd="0" destOrd="0" presId="urn:microsoft.com/office/officeart/2005/8/layout/bProcess4"/>
    <dgm:cxn modelId="{DDFC1FA5-CCBF-40CA-8A91-5846B38A9FF1}" type="presOf" srcId="{9FE71B1C-18E3-43D8-8D0E-55B0DACC6CBF}" destId="{F38BC4F4-E9C0-4764-AC98-456327272FC7}" srcOrd="0" destOrd="0" presId="urn:microsoft.com/office/officeart/2005/8/layout/bProcess4"/>
    <dgm:cxn modelId="{131F3F7D-0225-4B85-8DB5-64657FA2A139}" type="presOf" srcId="{0F85837E-DA2C-4C04-AEF3-88DD123A2E8E}" destId="{E0948F8F-6CE8-4B4C-8A55-CF8C82541243}" srcOrd="0" destOrd="0" presId="urn:microsoft.com/office/officeart/2005/8/layout/bProcess4"/>
    <dgm:cxn modelId="{E2EE49D5-C4BF-4AA1-8143-B41AA1D66F2E}" type="presOf" srcId="{8C3EADDC-7A77-4053-B2B8-B283D8E90751}" destId="{90792ADA-53CB-4978-AA94-0820B590C7F7}" srcOrd="0" destOrd="0" presId="urn:microsoft.com/office/officeart/2005/8/layout/bProcess4"/>
    <dgm:cxn modelId="{FDF6A2AA-0D01-4330-85EF-494B1C14AAF2}" type="presParOf" srcId="{F38BC4F4-E9C0-4764-AC98-456327272FC7}" destId="{B465DC99-C466-4267-B317-8A4C90618805}" srcOrd="0" destOrd="0" presId="urn:microsoft.com/office/officeart/2005/8/layout/bProcess4"/>
    <dgm:cxn modelId="{F06CBFBD-D167-44AA-984B-03837B8AAD21}" type="presParOf" srcId="{B465DC99-C466-4267-B317-8A4C90618805}" destId="{7D529E15-2AF4-4038-B6C2-95E4FA08EDEA}" srcOrd="0" destOrd="0" presId="urn:microsoft.com/office/officeart/2005/8/layout/bProcess4"/>
    <dgm:cxn modelId="{ACEBE11A-11F8-4192-B01C-C48217C2F873}" type="presParOf" srcId="{B465DC99-C466-4267-B317-8A4C90618805}" destId="{A1424FDC-F2BA-49DC-A7D3-5144DDE99AD7}" srcOrd="1" destOrd="0" presId="urn:microsoft.com/office/officeart/2005/8/layout/bProcess4"/>
    <dgm:cxn modelId="{73AC99A0-1CE3-4663-834C-7AE4417EF433}" type="presParOf" srcId="{F38BC4F4-E9C0-4764-AC98-456327272FC7}" destId="{E0948F8F-6CE8-4B4C-8A55-CF8C82541243}" srcOrd="1" destOrd="0" presId="urn:microsoft.com/office/officeart/2005/8/layout/bProcess4"/>
    <dgm:cxn modelId="{73684566-0AF0-4D84-960E-06E7488E9C4D}" type="presParOf" srcId="{F38BC4F4-E9C0-4764-AC98-456327272FC7}" destId="{F05B8AC3-B8EE-49A0-849B-B0E4054FC658}" srcOrd="2" destOrd="0" presId="urn:microsoft.com/office/officeart/2005/8/layout/bProcess4"/>
    <dgm:cxn modelId="{B040854E-6BC5-49A3-A87A-998EB632D0E7}" type="presParOf" srcId="{F05B8AC3-B8EE-49A0-849B-B0E4054FC658}" destId="{F6A5A117-B15B-4DCF-9479-C8DAC05A03CF}" srcOrd="0" destOrd="0" presId="urn:microsoft.com/office/officeart/2005/8/layout/bProcess4"/>
    <dgm:cxn modelId="{F2585F7C-E82F-492E-81DE-480EED8B2BAC}" type="presParOf" srcId="{F05B8AC3-B8EE-49A0-849B-B0E4054FC658}" destId="{11B17448-1CF4-486B-885C-4910D459B5C2}" srcOrd="1" destOrd="0" presId="urn:microsoft.com/office/officeart/2005/8/layout/bProcess4"/>
    <dgm:cxn modelId="{8004C2BD-F964-4528-B831-BB84BF13BE0E}" type="presParOf" srcId="{F38BC4F4-E9C0-4764-AC98-456327272FC7}" destId="{496CCDC6-F988-4525-9969-45086AA4120A}" srcOrd="3" destOrd="0" presId="urn:microsoft.com/office/officeart/2005/8/layout/bProcess4"/>
    <dgm:cxn modelId="{4FCC14E2-B56A-40A1-96B9-8CC586A427EA}" type="presParOf" srcId="{F38BC4F4-E9C0-4764-AC98-456327272FC7}" destId="{C945FCF8-1F86-4266-9E08-8CA69388D5F6}" srcOrd="4" destOrd="0" presId="urn:microsoft.com/office/officeart/2005/8/layout/bProcess4"/>
    <dgm:cxn modelId="{79A710CD-1E29-4DFA-9BF9-9B188260C026}" type="presParOf" srcId="{C945FCF8-1F86-4266-9E08-8CA69388D5F6}" destId="{94C6FE2A-059E-43B7-B49D-E00212EBD117}" srcOrd="0" destOrd="0" presId="urn:microsoft.com/office/officeart/2005/8/layout/bProcess4"/>
    <dgm:cxn modelId="{A0C2A568-E8F7-4DA8-B953-5C9A366F92EE}" type="presParOf" srcId="{C945FCF8-1F86-4266-9E08-8CA69388D5F6}" destId="{AB3C3494-594E-4101-8BE6-5107C4E890E3}" srcOrd="1" destOrd="0" presId="urn:microsoft.com/office/officeart/2005/8/layout/bProcess4"/>
    <dgm:cxn modelId="{061C3AD3-E44C-4163-AA34-DCD28BCE8272}" type="presParOf" srcId="{F38BC4F4-E9C0-4764-AC98-456327272FC7}" destId="{3C355F9A-673D-46C9-AB7D-61056F1AD20F}" srcOrd="5" destOrd="0" presId="urn:microsoft.com/office/officeart/2005/8/layout/bProcess4"/>
    <dgm:cxn modelId="{25A9B4C2-6932-4E02-85AB-7FEE008C0719}" type="presParOf" srcId="{F38BC4F4-E9C0-4764-AC98-456327272FC7}" destId="{9168E02D-B9B5-4F7B-BC25-7B5BAAFA4D54}" srcOrd="6" destOrd="0" presId="urn:microsoft.com/office/officeart/2005/8/layout/bProcess4"/>
    <dgm:cxn modelId="{40158BB2-49E8-4B7E-B25F-06DC6E577937}" type="presParOf" srcId="{9168E02D-B9B5-4F7B-BC25-7B5BAAFA4D54}" destId="{9A6B71FA-5B39-4E81-8035-BAF3266A5BB7}" srcOrd="0" destOrd="0" presId="urn:microsoft.com/office/officeart/2005/8/layout/bProcess4"/>
    <dgm:cxn modelId="{07D71D2A-3DC2-4B03-882B-A675D1C572CD}" type="presParOf" srcId="{9168E02D-B9B5-4F7B-BC25-7B5BAAFA4D54}" destId="{37507D0C-7A01-4EC9-A01C-D7E71604E9B5}" srcOrd="1" destOrd="0" presId="urn:microsoft.com/office/officeart/2005/8/layout/bProcess4"/>
    <dgm:cxn modelId="{9DBC840F-580F-4A81-9370-504FA785DE81}" type="presParOf" srcId="{F38BC4F4-E9C0-4764-AC98-456327272FC7}" destId="{84341EBA-65EE-457B-AF27-D9A17065B31F}" srcOrd="7" destOrd="0" presId="urn:microsoft.com/office/officeart/2005/8/layout/bProcess4"/>
    <dgm:cxn modelId="{39AC82A0-AE38-4082-8693-9293114FDF9E}" type="presParOf" srcId="{F38BC4F4-E9C0-4764-AC98-456327272FC7}" destId="{00B6DCB6-6428-47BE-B7E1-006C5587995A}" srcOrd="8" destOrd="0" presId="urn:microsoft.com/office/officeart/2005/8/layout/bProcess4"/>
    <dgm:cxn modelId="{24A66369-11AD-45E9-89DE-3BD13F1FA7F6}" type="presParOf" srcId="{00B6DCB6-6428-47BE-B7E1-006C5587995A}" destId="{E6DD1413-7B69-4CFF-B238-B120F908035A}" srcOrd="0" destOrd="0" presId="urn:microsoft.com/office/officeart/2005/8/layout/bProcess4"/>
    <dgm:cxn modelId="{A24F8EB2-FF81-413C-8BE1-3726E3F61C5D}" type="presParOf" srcId="{00B6DCB6-6428-47BE-B7E1-006C5587995A}" destId="{C8C70824-2B3C-47D5-85E4-26E84AC8FFB8}" srcOrd="1" destOrd="0" presId="urn:microsoft.com/office/officeart/2005/8/layout/bProcess4"/>
    <dgm:cxn modelId="{C8F220FD-D791-4298-BD87-DD14CF254FC8}" type="presParOf" srcId="{F38BC4F4-E9C0-4764-AC98-456327272FC7}" destId="{89F920E1-22C9-4AA7-BD76-3A0CC86A72FB}" srcOrd="9" destOrd="0" presId="urn:microsoft.com/office/officeart/2005/8/layout/bProcess4"/>
    <dgm:cxn modelId="{5D60555F-BF47-4E21-AC95-94C6A90B6FDF}" type="presParOf" srcId="{F38BC4F4-E9C0-4764-AC98-456327272FC7}" destId="{016944EC-69DD-403D-B503-9C017BA90D21}" srcOrd="10" destOrd="0" presId="urn:microsoft.com/office/officeart/2005/8/layout/bProcess4"/>
    <dgm:cxn modelId="{474886FE-75FB-440E-B934-C5A58A4DB771}" type="presParOf" srcId="{016944EC-69DD-403D-B503-9C017BA90D21}" destId="{D230A895-7A1B-4C80-A223-07223CE32603}" srcOrd="0" destOrd="0" presId="urn:microsoft.com/office/officeart/2005/8/layout/bProcess4"/>
    <dgm:cxn modelId="{3EC36CAF-474E-4E0D-920A-AC10BDC718D8}" type="presParOf" srcId="{016944EC-69DD-403D-B503-9C017BA90D21}" destId="{90B9DE14-8E33-47DF-9DD8-C9773EE6AF8D}" srcOrd="1" destOrd="0" presId="urn:microsoft.com/office/officeart/2005/8/layout/bProcess4"/>
    <dgm:cxn modelId="{9A4D92CD-9437-4292-A4BD-C060E02E0EAF}" type="presParOf" srcId="{F38BC4F4-E9C0-4764-AC98-456327272FC7}" destId="{2CAC2F50-CF62-4C2F-9D16-8E6B53D681BE}" srcOrd="11" destOrd="0" presId="urn:microsoft.com/office/officeart/2005/8/layout/bProcess4"/>
    <dgm:cxn modelId="{ED0563C9-13B9-4818-8C97-DE6CDD0FE87F}" type="presParOf" srcId="{F38BC4F4-E9C0-4764-AC98-456327272FC7}" destId="{D48981B9-864E-4ACC-8951-47FB000E24A5}" srcOrd="12" destOrd="0" presId="urn:microsoft.com/office/officeart/2005/8/layout/bProcess4"/>
    <dgm:cxn modelId="{63CF6ADF-02FF-4B6C-9F01-47B5B2090562}" type="presParOf" srcId="{D48981B9-864E-4ACC-8951-47FB000E24A5}" destId="{6A029C49-42EE-4A6B-AFE1-75158277AFBE}" srcOrd="0" destOrd="0" presId="urn:microsoft.com/office/officeart/2005/8/layout/bProcess4"/>
    <dgm:cxn modelId="{242CE421-7820-4339-AAE5-8CB5E1A497E5}" type="presParOf" srcId="{D48981B9-864E-4ACC-8951-47FB000E24A5}" destId="{530DF8CE-3A34-4FBD-BAE0-AB1ACA403C97}" srcOrd="1" destOrd="0" presId="urn:microsoft.com/office/officeart/2005/8/layout/bProcess4"/>
    <dgm:cxn modelId="{7418BC09-DA2D-4BA6-9EC1-805DE431EE49}" type="presParOf" srcId="{F38BC4F4-E9C0-4764-AC98-456327272FC7}" destId="{90792ADA-53CB-4978-AA94-0820B590C7F7}" srcOrd="13" destOrd="0" presId="urn:microsoft.com/office/officeart/2005/8/layout/bProcess4"/>
    <dgm:cxn modelId="{EE6FA3AD-A548-4EE6-83D9-10EF3F311735}" type="presParOf" srcId="{F38BC4F4-E9C0-4764-AC98-456327272FC7}" destId="{2166209E-D49B-49CE-95B9-2620138BC50C}" srcOrd="14" destOrd="0" presId="urn:microsoft.com/office/officeart/2005/8/layout/bProcess4"/>
    <dgm:cxn modelId="{0A089614-2A94-4AE8-BF4C-2C9699E35D56}" type="presParOf" srcId="{2166209E-D49B-49CE-95B9-2620138BC50C}" destId="{CB2132F5-8244-4E4F-8D7C-EB6268172194}" srcOrd="0" destOrd="0" presId="urn:microsoft.com/office/officeart/2005/8/layout/bProcess4"/>
    <dgm:cxn modelId="{90B4082D-B76A-45AE-89DD-DDC4B967A797}" type="presParOf" srcId="{2166209E-D49B-49CE-95B9-2620138BC50C}" destId="{7D138990-993C-4726-9A8D-BEAAD5513A07}" srcOrd="1" destOrd="0" presId="urn:microsoft.com/office/officeart/2005/8/layout/b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92793C-7C25-4AE9-B6BA-D15C53790F3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B5EB0EC-7561-4C22-A8A6-66815A10B68F}">
      <dgm:prSet phldrT="[텍스트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ko-KR" altLang="en-US" dirty="0" smtClean="0">
              <a:latin typeface="HY궁서" pitchFamily="18" charset="-127"/>
              <a:ea typeface="HY궁서" pitchFamily="18" charset="-127"/>
            </a:rPr>
            <a:t>보안대</a:t>
          </a:r>
          <a:endParaRPr lang="ko-KR" altLang="en-US" dirty="0">
            <a:latin typeface="HY궁서" pitchFamily="18" charset="-127"/>
            <a:ea typeface="HY궁서" pitchFamily="18" charset="-127"/>
          </a:endParaRPr>
        </a:p>
      </dgm:t>
    </dgm:pt>
    <dgm:pt modelId="{24036F39-5C4F-438C-BE78-C234ED683546}" type="parTrans" cxnId="{A0B74B87-CC8E-4903-9FC6-8A5BE0B8FE6D}">
      <dgm:prSet/>
      <dgm:spPr/>
      <dgm:t>
        <a:bodyPr/>
        <a:lstStyle/>
        <a:p>
          <a:pPr latinLnBrk="1"/>
          <a:endParaRPr lang="ko-KR" altLang="en-US"/>
        </a:p>
      </dgm:t>
    </dgm:pt>
    <dgm:pt modelId="{BF5248BB-A60D-4181-9192-3CAE6408CB12}" type="sibTrans" cxnId="{A0B74B87-CC8E-4903-9FC6-8A5BE0B8FE6D}">
      <dgm:prSet/>
      <dgm:spPr/>
      <dgm:t>
        <a:bodyPr/>
        <a:lstStyle/>
        <a:p>
          <a:pPr latinLnBrk="1"/>
          <a:endParaRPr lang="ko-KR" altLang="en-US"/>
        </a:p>
      </dgm:t>
    </dgm:pt>
    <dgm:pt modelId="{4967974A-50AF-4A91-93B1-5067B27130BB}">
      <dgm:prSet phldrT="[텍스트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dirty="0" smtClean="0">
              <a:latin typeface="HY궁서" pitchFamily="18" charset="-127"/>
              <a:ea typeface="HY궁서" pitchFamily="18" charset="-127"/>
            </a:rPr>
            <a:t>육상자위대</a:t>
          </a:r>
          <a:endParaRPr lang="ko-KR" altLang="en-US" dirty="0">
            <a:latin typeface="HY궁서" pitchFamily="18" charset="-127"/>
            <a:ea typeface="HY궁서" pitchFamily="18" charset="-127"/>
          </a:endParaRPr>
        </a:p>
      </dgm:t>
    </dgm:pt>
    <dgm:pt modelId="{5A9D1E3E-C3D2-4F1D-8B1A-54984288947F}" type="parTrans" cxnId="{F323F3C2-2807-4FDC-A923-4C1D102FF301}">
      <dgm:prSet/>
      <dgm:spPr/>
      <dgm:t>
        <a:bodyPr/>
        <a:lstStyle/>
        <a:p>
          <a:pPr latinLnBrk="1"/>
          <a:endParaRPr lang="ko-KR" altLang="en-US"/>
        </a:p>
      </dgm:t>
    </dgm:pt>
    <dgm:pt modelId="{72CE7BE6-BE0B-48FB-8375-FEE808C8229B}" type="sibTrans" cxnId="{F323F3C2-2807-4FDC-A923-4C1D102FF301}">
      <dgm:prSet/>
      <dgm:spPr/>
      <dgm:t>
        <a:bodyPr/>
        <a:lstStyle/>
        <a:p>
          <a:pPr latinLnBrk="1"/>
          <a:endParaRPr lang="ko-KR" altLang="en-US"/>
        </a:p>
      </dgm:t>
    </dgm:pt>
    <dgm:pt modelId="{60DBB435-EE1B-4549-9204-EDAC86A20E78}">
      <dgm:prSet phldrT="[텍스트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ko-KR" altLang="en-US" dirty="0" smtClean="0">
              <a:latin typeface="HY궁서" pitchFamily="18" charset="-127"/>
              <a:ea typeface="HY궁서" pitchFamily="18" charset="-127"/>
            </a:rPr>
            <a:t>경비대</a:t>
          </a:r>
          <a:endParaRPr lang="ko-KR" altLang="en-US" dirty="0">
            <a:latin typeface="HY궁서" pitchFamily="18" charset="-127"/>
            <a:ea typeface="HY궁서" pitchFamily="18" charset="-127"/>
          </a:endParaRPr>
        </a:p>
      </dgm:t>
    </dgm:pt>
    <dgm:pt modelId="{6DE7EF51-802D-42A7-B40F-60F19B98C741}" type="parTrans" cxnId="{E7044F91-EED1-42E2-A628-327C44915B0F}">
      <dgm:prSet/>
      <dgm:spPr/>
      <dgm:t>
        <a:bodyPr/>
        <a:lstStyle/>
        <a:p>
          <a:pPr latinLnBrk="1"/>
          <a:endParaRPr lang="ko-KR" altLang="en-US"/>
        </a:p>
      </dgm:t>
    </dgm:pt>
    <dgm:pt modelId="{F143D1EF-1530-4A80-B273-5E8EA8D02796}" type="sibTrans" cxnId="{E7044F91-EED1-42E2-A628-327C44915B0F}">
      <dgm:prSet/>
      <dgm:spPr/>
      <dgm:t>
        <a:bodyPr/>
        <a:lstStyle/>
        <a:p>
          <a:pPr latinLnBrk="1"/>
          <a:endParaRPr lang="ko-KR" altLang="en-US"/>
        </a:p>
      </dgm:t>
    </dgm:pt>
    <dgm:pt modelId="{045E7995-EA6C-4393-A641-B09565EA10F1}">
      <dgm:prSet phldrT="[텍스트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dirty="0" smtClean="0">
              <a:latin typeface="HY궁서" pitchFamily="18" charset="-127"/>
              <a:ea typeface="HY궁서" pitchFamily="18" charset="-127"/>
            </a:rPr>
            <a:t>해상자위대</a:t>
          </a:r>
          <a:endParaRPr lang="ko-KR" altLang="en-US" dirty="0">
            <a:latin typeface="HY궁서" pitchFamily="18" charset="-127"/>
            <a:ea typeface="HY궁서" pitchFamily="18" charset="-127"/>
          </a:endParaRPr>
        </a:p>
      </dgm:t>
    </dgm:pt>
    <dgm:pt modelId="{927BA714-D444-483B-84F3-8D451551EC63}" type="parTrans" cxnId="{10FEB952-5648-4505-8864-A5E6524C6710}">
      <dgm:prSet/>
      <dgm:spPr/>
      <dgm:t>
        <a:bodyPr/>
        <a:lstStyle/>
        <a:p>
          <a:pPr latinLnBrk="1"/>
          <a:endParaRPr lang="ko-KR" altLang="en-US"/>
        </a:p>
      </dgm:t>
    </dgm:pt>
    <dgm:pt modelId="{757983C9-F36E-461C-AB75-825A073B2CB3}" type="sibTrans" cxnId="{10FEB952-5648-4505-8864-A5E6524C6710}">
      <dgm:prSet/>
      <dgm:spPr/>
      <dgm:t>
        <a:bodyPr/>
        <a:lstStyle/>
        <a:p>
          <a:pPr latinLnBrk="1"/>
          <a:endParaRPr lang="ko-KR" altLang="en-US"/>
        </a:p>
      </dgm:t>
    </dgm:pt>
    <dgm:pt modelId="{04C7063E-D379-49D3-8E98-FCC9A9A86836}">
      <dgm:prSet phldrT="[텍스트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r>
            <a:rPr lang="ko-KR" altLang="en-US" dirty="0" err="1" smtClean="0">
              <a:latin typeface="HY궁서" pitchFamily="18" charset="-127"/>
              <a:ea typeface="HY궁서" pitchFamily="18" charset="-127"/>
            </a:rPr>
            <a:t>안보청</a:t>
          </a:r>
          <a:endParaRPr lang="ko-KR" altLang="en-US" dirty="0">
            <a:latin typeface="HY궁서" pitchFamily="18" charset="-127"/>
            <a:ea typeface="HY궁서" pitchFamily="18" charset="-127"/>
          </a:endParaRPr>
        </a:p>
      </dgm:t>
    </dgm:pt>
    <dgm:pt modelId="{504E31E3-47E7-48FD-B875-41197A31DD93}" type="parTrans" cxnId="{CBDD2C26-5F27-4927-8318-2FFC33E90980}">
      <dgm:prSet/>
      <dgm:spPr/>
      <dgm:t>
        <a:bodyPr/>
        <a:lstStyle/>
        <a:p>
          <a:pPr latinLnBrk="1"/>
          <a:endParaRPr lang="ko-KR" altLang="en-US"/>
        </a:p>
      </dgm:t>
    </dgm:pt>
    <dgm:pt modelId="{1A9FDABD-0634-4532-B163-3783C16E2422}" type="sibTrans" cxnId="{CBDD2C26-5F27-4927-8318-2FFC33E90980}">
      <dgm:prSet/>
      <dgm:spPr/>
      <dgm:t>
        <a:bodyPr/>
        <a:lstStyle/>
        <a:p>
          <a:pPr latinLnBrk="1"/>
          <a:endParaRPr lang="ko-KR" altLang="en-US"/>
        </a:p>
      </dgm:t>
    </dgm:pt>
    <dgm:pt modelId="{A0CFE323-3AFA-4681-843D-4296E0598B04}">
      <dgm:prSet phldrT="[텍스트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latinLnBrk="1"/>
          <a:r>
            <a:rPr lang="ko-KR" altLang="en-US" dirty="0" smtClean="0">
              <a:latin typeface="HY궁서" pitchFamily="18" charset="-127"/>
              <a:ea typeface="HY궁서" pitchFamily="18" charset="-127"/>
            </a:rPr>
            <a:t>방위청</a:t>
          </a:r>
          <a:endParaRPr lang="ko-KR" altLang="en-US" dirty="0">
            <a:latin typeface="HY궁서" pitchFamily="18" charset="-127"/>
            <a:ea typeface="HY궁서" pitchFamily="18" charset="-127"/>
          </a:endParaRPr>
        </a:p>
      </dgm:t>
    </dgm:pt>
    <dgm:pt modelId="{0C8ADA0A-504F-4EBE-AF90-A1B7431EB7F3}" type="parTrans" cxnId="{5A88AB6B-D63F-4018-B25C-EF2439F9B20C}">
      <dgm:prSet/>
      <dgm:spPr/>
      <dgm:t>
        <a:bodyPr/>
        <a:lstStyle/>
        <a:p>
          <a:pPr latinLnBrk="1"/>
          <a:endParaRPr lang="ko-KR" altLang="en-US"/>
        </a:p>
      </dgm:t>
    </dgm:pt>
    <dgm:pt modelId="{772DBD8D-F519-4BFF-BCB9-C1B5F52D6CA9}" type="sibTrans" cxnId="{5A88AB6B-D63F-4018-B25C-EF2439F9B20C}">
      <dgm:prSet/>
      <dgm:spPr/>
      <dgm:t>
        <a:bodyPr/>
        <a:lstStyle/>
        <a:p>
          <a:pPr latinLnBrk="1"/>
          <a:endParaRPr lang="ko-KR" altLang="en-US"/>
        </a:p>
      </dgm:t>
    </dgm:pt>
    <dgm:pt modelId="{F0A22A2D-D099-4F73-BF14-36D3EFB5B7C6}" type="pres">
      <dgm:prSet presAssocID="{9A92793C-7C25-4AE9-B6BA-D15C53790F3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969C3A-1893-42E0-95F3-E641E182D830}" type="pres">
      <dgm:prSet presAssocID="{04C7063E-D379-49D3-8E98-FCC9A9A86836}" presName="horFlow" presStyleCnt="0"/>
      <dgm:spPr/>
    </dgm:pt>
    <dgm:pt modelId="{86DE81A3-E312-47A6-82F3-0DB52E8B292C}" type="pres">
      <dgm:prSet presAssocID="{04C7063E-D379-49D3-8E98-FCC9A9A86836}" presName="bigChev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B3D2E66-B7D8-4ECB-B9AD-8E182853F656}" type="pres">
      <dgm:prSet presAssocID="{0C8ADA0A-504F-4EBE-AF90-A1B7431EB7F3}" presName="parTrans" presStyleCnt="0"/>
      <dgm:spPr/>
    </dgm:pt>
    <dgm:pt modelId="{1D3F382F-CC76-4C33-AB98-99E3F668D44F}" type="pres">
      <dgm:prSet presAssocID="{A0CFE323-3AFA-4681-843D-4296E0598B04}" presName="node" presStyleLbl="alignAccFollowNode1" presStyleIdx="0" presStyleCnt="3" custScaleX="1311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336645-B8C7-409F-9DA7-3F467013C5B8}" type="pres">
      <dgm:prSet presAssocID="{04C7063E-D379-49D3-8E98-FCC9A9A86836}" presName="vSp" presStyleCnt="0"/>
      <dgm:spPr/>
    </dgm:pt>
    <dgm:pt modelId="{030E6235-0102-4FAF-A47D-8B81BD2D06DF}" type="pres">
      <dgm:prSet presAssocID="{6B5EB0EC-7561-4C22-A8A6-66815A10B68F}" presName="horFlow" presStyleCnt="0"/>
      <dgm:spPr/>
    </dgm:pt>
    <dgm:pt modelId="{6F7F5EAD-13B6-452E-A1E0-091D7C5E7976}" type="pres">
      <dgm:prSet presAssocID="{6B5EB0EC-7561-4C22-A8A6-66815A10B68F}" presName="bigChev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FCA4040A-CB6C-43C1-B745-2743D8CEF2DF}" type="pres">
      <dgm:prSet presAssocID="{5A9D1E3E-C3D2-4F1D-8B1A-54984288947F}" presName="parTrans" presStyleCnt="0"/>
      <dgm:spPr/>
    </dgm:pt>
    <dgm:pt modelId="{C4DD0644-C443-4B83-B366-6B270949EE43}" type="pres">
      <dgm:prSet presAssocID="{4967974A-50AF-4A91-93B1-5067B27130BB}" presName="node" presStyleLbl="alignAccFollowNode1" presStyleIdx="1" presStyleCnt="3" custScaleX="1311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F2E9A2-46F9-4DE9-8B34-73F516561716}" type="pres">
      <dgm:prSet presAssocID="{6B5EB0EC-7561-4C22-A8A6-66815A10B68F}" presName="vSp" presStyleCnt="0"/>
      <dgm:spPr/>
    </dgm:pt>
    <dgm:pt modelId="{951F36CF-F8F5-4060-AF9B-D909E4D4BF78}" type="pres">
      <dgm:prSet presAssocID="{60DBB435-EE1B-4549-9204-EDAC86A20E78}" presName="horFlow" presStyleCnt="0"/>
      <dgm:spPr/>
    </dgm:pt>
    <dgm:pt modelId="{53DE0022-77E3-4103-AA4B-1B3BE8E2A834}" type="pres">
      <dgm:prSet presAssocID="{60DBB435-EE1B-4549-9204-EDAC86A20E78}" presName="bigChev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E0DB4634-AEC4-4D68-971D-506857C56B0D}" type="pres">
      <dgm:prSet presAssocID="{927BA714-D444-483B-84F3-8D451551EC63}" presName="parTrans" presStyleCnt="0"/>
      <dgm:spPr/>
    </dgm:pt>
    <dgm:pt modelId="{71AF371D-413B-41EC-A306-CD60CBF070E3}" type="pres">
      <dgm:prSet presAssocID="{045E7995-EA6C-4393-A641-B09565EA10F1}" presName="node" presStyleLbl="alignAccFollowNode1" presStyleIdx="2" presStyleCnt="3" custScaleX="1311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801D168-09B1-40D9-B7F5-CA73701BF308}" type="presOf" srcId="{4967974A-50AF-4A91-93B1-5067B27130BB}" destId="{C4DD0644-C443-4B83-B366-6B270949EE43}" srcOrd="0" destOrd="0" presId="urn:microsoft.com/office/officeart/2005/8/layout/lProcess3"/>
    <dgm:cxn modelId="{5A88AB6B-D63F-4018-B25C-EF2439F9B20C}" srcId="{04C7063E-D379-49D3-8E98-FCC9A9A86836}" destId="{A0CFE323-3AFA-4681-843D-4296E0598B04}" srcOrd="0" destOrd="0" parTransId="{0C8ADA0A-504F-4EBE-AF90-A1B7431EB7F3}" sibTransId="{772DBD8D-F519-4BFF-BCB9-C1B5F52D6CA9}"/>
    <dgm:cxn modelId="{F323F3C2-2807-4FDC-A923-4C1D102FF301}" srcId="{6B5EB0EC-7561-4C22-A8A6-66815A10B68F}" destId="{4967974A-50AF-4A91-93B1-5067B27130BB}" srcOrd="0" destOrd="0" parTransId="{5A9D1E3E-C3D2-4F1D-8B1A-54984288947F}" sibTransId="{72CE7BE6-BE0B-48FB-8375-FEE808C8229B}"/>
    <dgm:cxn modelId="{A0B74B87-CC8E-4903-9FC6-8A5BE0B8FE6D}" srcId="{9A92793C-7C25-4AE9-B6BA-D15C53790F36}" destId="{6B5EB0EC-7561-4C22-A8A6-66815A10B68F}" srcOrd="1" destOrd="0" parTransId="{24036F39-5C4F-438C-BE78-C234ED683546}" sibTransId="{BF5248BB-A60D-4181-9192-3CAE6408CB12}"/>
    <dgm:cxn modelId="{D6913BCC-A128-4EDA-89DE-7D95B716D7FB}" type="presOf" srcId="{6B5EB0EC-7561-4C22-A8A6-66815A10B68F}" destId="{6F7F5EAD-13B6-452E-A1E0-091D7C5E7976}" srcOrd="0" destOrd="0" presId="urn:microsoft.com/office/officeart/2005/8/layout/lProcess3"/>
    <dgm:cxn modelId="{0C9E5C03-C8FC-4190-8E16-7BE52B7936B9}" type="presOf" srcId="{60DBB435-EE1B-4549-9204-EDAC86A20E78}" destId="{53DE0022-77E3-4103-AA4B-1B3BE8E2A834}" srcOrd="0" destOrd="0" presId="urn:microsoft.com/office/officeart/2005/8/layout/lProcess3"/>
    <dgm:cxn modelId="{E4C1D8AD-5958-4368-9AFC-A70B26D79237}" type="presOf" srcId="{04C7063E-D379-49D3-8E98-FCC9A9A86836}" destId="{86DE81A3-E312-47A6-82F3-0DB52E8B292C}" srcOrd="0" destOrd="0" presId="urn:microsoft.com/office/officeart/2005/8/layout/lProcess3"/>
    <dgm:cxn modelId="{A180538C-82FB-438A-96E7-680111972955}" type="presOf" srcId="{9A92793C-7C25-4AE9-B6BA-D15C53790F36}" destId="{F0A22A2D-D099-4F73-BF14-36D3EFB5B7C6}" srcOrd="0" destOrd="0" presId="urn:microsoft.com/office/officeart/2005/8/layout/lProcess3"/>
    <dgm:cxn modelId="{E7044F91-EED1-42E2-A628-327C44915B0F}" srcId="{9A92793C-7C25-4AE9-B6BA-D15C53790F36}" destId="{60DBB435-EE1B-4549-9204-EDAC86A20E78}" srcOrd="2" destOrd="0" parTransId="{6DE7EF51-802D-42A7-B40F-60F19B98C741}" sibTransId="{F143D1EF-1530-4A80-B273-5E8EA8D02796}"/>
    <dgm:cxn modelId="{E7F20A7B-ACB7-48F9-8A92-BCC65DFCAE30}" type="presOf" srcId="{045E7995-EA6C-4393-A641-B09565EA10F1}" destId="{71AF371D-413B-41EC-A306-CD60CBF070E3}" srcOrd="0" destOrd="0" presId="urn:microsoft.com/office/officeart/2005/8/layout/lProcess3"/>
    <dgm:cxn modelId="{540C540D-DA7E-423D-A268-AB317920B1D7}" type="presOf" srcId="{A0CFE323-3AFA-4681-843D-4296E0598B04}" destId="{1D3F382F-CC76-4C33-AB98-99E3F668D44F}" srcOrd="0" destOrd="0" presId="urn:microsoft.com/office/officeart/2005/8/layout/lProcess3"/>
    <dgm:cxn modelId="{10FEB952-5648-4505-8864-A5E6524C6710}" srcId="{60DBB435-EE1B-4549-9204-EDAC86A20E78}" destId="{045E7995-EA6C-4393-A641-B09565EA10F1}" srcOrd="0" destOrd="0" parTransId="{927BA714-D444-483B-84F3-8D451551EC63}" sibTransId="{757983C9-F36E-461C-AB75-825A073B2CB3}"/>
    <dgm:cxn modelId="{CBDD2C26-5F27-4927-8318-2FFC33E90980}" srcId="{9A92793C-7C25-4AE9-B6BA-D15C53790F36}" destId="{04C7063E-D379-49D3-8E98-FCC9A9A86836}" srcOrd="0" destOrd="0" parTransId="{504E31E3-47E7-48FD-B875-41197A31DD93}" sibTransId="{1A9FDABD-0634-4532-B163-3783C16E2422}"/>
    <dgm:cxn modelId="{A1067DD6-DC95-4554-AF3A-FF14E97FB9FD}" type="presParOf" srcId="{F0A22A2D-D099-4F73-BF14-36D3EFB5B7C6}" destId="{1A969C3A-1893-42E0-95F3-E641E182D830}" srcOrd="0" destOrd="0" presId="urn:microsoft.com/office/officeart/2005/8/layout/lProcess3"/>
    <dgm:cxn modelId="{180589A8-CA12-46CC-BAAE-B1296FB8B019}" type="presParOf" srcId="{1A969C3A-1893-42E0-95F3-E641E182D830}" destId="{86DE81A3-E312-47A6-82F3-0DB52E8B292C}" srcOrd="0" destOrd="0" presId="urn:microsoft.com/office/officeart/2005/8/layout/lProcess3"/>
    <dgm:cxn modelId="{BDD2DECA-22A6-4D7C-BAC6-4943DCC57F33}" type="presParOf" srcId="{1A969C3A-1893-42E0-95F3-E641E182D830}" destId="{0B3D2E66-B7D8-4ECB-B9AD-8E182853F656}" srcOrd="1" destOrd="0" presId="urn:microsoft.com/office/officeart/2005/8/layout/lProcess3"/>
    <dgm:cxn modelId="{5CBF61EC-E8B9-45A2-A430-EF744DB77141}" type="presParOf" srcId="{1A969C3A-1893-42E0-95F3-E641E182D830}" destId="{1D3F382F-CC76-4C33-AB98-99E3F668D44F}" srcOrd="2" destOrd="0" presId="urn:microsoft.com/office/officeart/2005/8/layout/lProcess3"/>
    <dgm:cxn modelId="{B8E27073-96B4-4A42-91B2-171768878EB2}" type="presParOf" srcId="{F0A22A2D-D099-4F73-BF14-36D3EFB5B7C6}" destId="{FC336645-B8C7-409F-9DA7-3F467013C5B8}" srcOrd="1" destOrd="0" presId="urn:microsoft.com/office/officeart/2005/8/layout/lProcess3"/>
    <dgm:cxn modelId="{D9437E2C-6F3E-4B95-8F28-A82003E8D0A3}" type="presParOf" srcId="{F0A22A2D-D099-4F73-BF14-36D3EFB5B7C6}" destId="{030E6235-0102-4FAF-A47D-8B81BD2D06DF}" srcOrd="2" destOrd="0" presId="urn:microsoft.com/office/officeart/2005/8/layout/lProcess3"/>
    <dgm:cxn modelId="{B0BBA9BB-E6AD-453D-AB19-7BF272354904}" type="presParOf" srcId="{030E6235-0102-4FAF-A47D-8B81BD2D06DF}" destId="{6F7F5EAD-13B6-452E-A1E0-091D7C5E7976}" srcOrd="0" destOrd="0" presId="urn:microsoft.com/office/officeart/2005/8/layout/lProcess3"/>
    <dgm:cxn modelId="{7025FD37-689D-4301-A03E-AEA2F9D18944}" type="presParOf" srcId="{030E6235-0102-4FAF-A47D-8B81BD2D06DF}" destId="{FCA4040A-CB6C-43C1-B745-2743D8CEF2DF}" srcOrd="1" destOrd="0" presId="urn:microsoft.com/office/officeart/2005/8/layout/lProcess3"/>
    <dgm:cxn modelId="{0EF5AE03-409C-4F2E-8772-5DB44B1B80A9}" type="presParOf" srcId="{030E6235-0102-4FAF-A47D-8B81BD2D06DF}" destId="{C4DD0644-C443-4B83-B366-6B270949EE43}" srcOrd="2" destOrd="0" presId="urn:microsoft.com/office/officeart/2005/8/layout/lProcess3"/>
    <dgm:cxn modelId="{7A9C7B9E-4209-4C97-A31B-04510E06CD22}" type="presParOf" srcId="{F0A22A2D-D099-4F73-BF14-36D3EFB5B7C6}" destId="{DAF2E9A2-46F9-4DE9-8B34-73F516561716}" srcOrd="3" destOrd="0" presId="urn:microsoft.com/office/officeart/2005/8/layout/lProcess3"/>
    <dgm:cxn modelId="{627E9E60-4CC1-4FB4-A175-B340D9C04607}" type="presParOf" srcId="{F0A22A2D-D099-4F73-BF14-36D3EFB5B7C6}" destId="{951F36CF-F8F5-4060-AF9B-D909E4D4BF78}" srcOrd="4" destOrd="0" presId="urn:microsoft.com/office/officeart/2005/8/layout/lProcess3"/>
    <dgm:cxn modelId="{53ABA87A-087C-4AB8-B13D-E8F61A38550C}" type="presParOf" srcId="{951F36CF-F8F5-4060-AF9B-D909E4D4BF78}" destId="{53DE0022-77E3-4103-AA4B-1B3BE8E2A834}" srcOrd="0" destOrd="0" presId="urn:microsoft.com/office/officeart/2005/8/layout/lProcess3"/>
    <dgm:cxn modelId="{741C26C1-1658-45CC-9F92-78C30C21490C}" type="presParOf" srcId="{951F36CF-F8F5-4060-AF9B-D909E4D4BF78}" destId="{E0DB4634-AEC4-4D68-971D-506857C56B0D}" srcOrd="1" destOrd="0" presId="urn:microsoft.com/office/officeart/2005/8/layout/lProcess3"/>
    <dgm:cxn modelId="{1EECC9C3-CBAE-44A4-9407-A9AAE60F7C52}" type="presParOf" srcId="{951F36CF-F8F5-4060-AF9B-D909E4D4BF78}" destId="{71AF371D-413B-41EC-A306-CD60CBF070E3}" srcOrd="2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E916B-97E0-43F6-8227-241E8DD67E49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3FDE5-343A-40A2-8EA2-C62B01466D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C6DB3-D50A-48A8-AFC8-56EE0734E499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2F70E-7D15-4109-9814-B38DB44BC2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2F70E-7D15-4109-9814-B38DB44BC20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47070-71A5-4237-A34F-892DE3DB9288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14A1-F323-47E2-B144-ACFACECCEF0A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4A34-9EC2-4128-94F4-DF64CB56C3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14A1-F323-47E2-B144-ACFACECCEF0A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4A34-9EC2-4128-94F4-DF64CB56C3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14A1-F323-47E2-B144-ACFACECCEF0A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4A34-9EC2-4128-94F4-DF64CB56C3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14A1-F323-47E2-B144-ACFACECCEF0A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4A34-9EC2-4128-94F4-DF64CB56C3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14A1-F323-47E2-B144-ACFACECCEF0A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4A34-9EC2-4128-94F4-DF64CB56C3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14A1-F323-47E2-B144-ACFACECCEF0A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4A34-9EC2-4128-94F4-DF64CB56C3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14A1-F323-47E2-B144-ACFACECCEF0A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4A34-9EC2-4128-94F4-DF64CB56C3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14A1-F323-47E2-B144-ACFACECCEF0A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4A34-9EC2-4128-94F4-DF64CB56C3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14A1-F323-47E2-B144-ACFACECCEF0A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4A34-9EC2-4128-94F4-DF64CB56C3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14A1-F323-47E2-B144-ACFACECCEF0A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4A34-9EC2-4128-94F4-DF64CB56C3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14A1-F323-47E2-B144-ACFACECCEF0A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74A34-9EC2-4128-94F4-DF64CB56C3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914A1-F323-47E2-B144-ACFACECCEF0A}" type="datetimeFigureOut">
              <a:rPr lang="ko-KR" altLang="en-US" smtClean="0"/>
              <a:pPr/>
              <a:t>2013-05-13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74A34-9EC2-4128-94F4-DF64CB56C3C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qn_Djx7Naek" TargetMode="External"/><Relationship Id="rId2" Type="http://schemas.openxmlformats.org/officeDocument/2006/relationships/hyperlink" Target="http://www.youtube.com/watch?feature=player_embedded&amp;v=zfTN52Jc_Ow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terms.naver.com/" TargetMode="External"/><Relationship Id="rId7" Type="http://schemas.openxmlformats.org/officeDocument/2006/relationships/hyperlink" Target="http://www.youtube.com/watch?feature=player_embedded&amp;v=qn_Djx7Naek" TargetMode="External"/><Relationship Id="rId2" Type="http://schemas.openxmlformats.org/officeDocument/2006/relationships/hyperlink" Target="http://ko.wikipedia.org/wik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youtube.com/watch?feature=player_embedded&amp;v=zfTN52Jc_Ow" TargetMode="External"/><Relationship Id="rId5" Type="http://schemas.openxmlformats.org/officeDocument/2006/relationships/hyperlink" Target="http://blog.naver.com/wpshqk21?Redirect=Log&amp;logNo=100165355412" TargetMode="External"/><Relationship Id="rId4" Type="http://schemas.openxmlformats.org/officeDocument/2006/relationships/hyperlink" Target="http://image.search.naver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2844" y="214290"/>
            <a:ext cx="7772400" cy="1470025"/>
          </a:xfrm>
        </p:spPr>
        <p:txBody>
          <a:bodyPr/>
          <a:lstStyle/>
          <a:p>
            <a:pPr algn="l"/>
            <a:r>
              <a:rPr lang="ko-KR" altLang="en-US" dirty="0" smtClean="0">
                <a:latin typeface="궁서" pitchFamily="18" charset="-127"/>
                <a:ea typeface="궁서" pitchFamily="18" charset="-127"/>
              </a:rPr>
              <a:t>일본지역연구</a:t>
            </a:r>
            <a:endParaRPr lang="ko-KR" altLang="en-US" dirty="0">
              <a:latin typeface="궁서" pitchFamily="18" charset="-127"/>
              <a:ea typeface="궁서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2844" y="1714488"/>
            <a:ext cx="8643998" cy="4857784"/>
          </a:xfrm>
        </p:spPr>
        <p:txBody>
          <a:bodyPr/>
          <a:lstStyle/>
          <a:p>
            <a:pPr algn="r"/>
            <a:r>
              <a:rPr lang="ko-KR" altLang="en-US" b="1" dirty="0" smtClean="0">
                <a:solidFill>
                  <a:schemeClr val="tx1"/>
                </a:solidFill>
                <a:latin typeface="궁서" pitchFamily="18" charset="-127"/>
                <a:ea typeface="궁서" pitchFamily="18" charset="-127"/>
              </a:rPr>
              <a:t>일본의 군사력과 자위대</a:t>
            </a:r>
            <a:endParaRPr lang="en-US" altLang="ko-KR" b="1" dirty="0" smtClean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  <a:p>
            <a:pPr algn="r"/>
            <a:endParaRPr lang="en-US" altLang="ko-KR" b="1" dirty="0" smtClean="0">
              <a:solidFill>
                <a:schemeClr val="bg1"/>
              </a:solidFill>
            </a:endParaRPr>
          </a:p>
          <a:p>
            <a:pPr algn="r"/>
            <a:endParaRPr lang="en-US" altLang="ko-KR" b="1" dirty="0" smtClean="0">
              <a:solidFill>
                <a:schemeClr val="bg1"/>
              </a:solidFill>
            </a:endParaRPr>
          </a:p>
          <a:p>
            <a:pPr algn="r"/>
            <a:endParaRPr lang="en-US" altLang="ko-KR" b="1" dirty="0" smtClean="0">
              <a:solidFill>
                <a:schemeClr val="bg1"/>
              </a:solidFill>
            </a:endParaRPr>
          </a:p>
          <a:p>
            <a:pPr algn="r"/>
            <a:endParaRPr lang="en-US" altLang="ko-KR" b="1" dirty="0" smtClean="0">
              <a:solidFill>
                <a:schemeClr val="bg1"/>
              </a:solidFill>
            </a:endParaRPr>
          </a:p>
          <a:p>
            <a:pPr algn="r"/>
            <a:r>
              <a:rPr lang="en-US" altLang="ko-KR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6</a:t>
            </a:r>
            <a:r>
              <a:rPr lang="ko-KR" altLang="en-US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조 김현지 </a:t>
            </a:r>
            <a:r>
              <a:rPr lang="en-US" altLang="ko-KR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21102038</a:t>
            </a:r>
          </a:p>
          <a:p>
            <a:pPr algn="r"/>
            <a:r>
              <a:rPr lang="ko-KR" altLang="en-US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  박지선 </a:t>
            </a:r>
            <a:r>
              <a:rPr lang="en-US" altLang="ko-KR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21102083</a:t>
            </a:r>
            <a:endParaRPr lang="en-US" altLang="ko-KR" b="1" dirty="0" smtClean="0">
              <a:solidFill>
                <a:schemeClr val="bg1"/>
              </a:solidFill>
              <a:latin typeface="궁서체" pitchFamily="17" charset="-127"/>
              <a:ea typeface="궁서체" pitchFamily="17" charset="-127"/>
            </a:endParaRPr>
          </a:p>
          <a:p>
            <a:pPr algn="r"/>
            <a:r>
              <a:rPr lang="ko-KR" altLang="en-US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정진우 </a:t>
            </a:r>
            <a:r>
              <a:rPr lang="en-US" altLang="ko-KR" b="1" dirty="0" smtClean="0">
                <a:solidFill>
                  <a:schemeClr val="bg1"/>
                </a:solidFill>
                <a:latin typeface="궁서체" pitchFamily="17" charset="-127"/>
                <a:ea typeface="궁서체" pitchFamily="17" charset="-127"/>
              </a:rPr>
              <a:t>21102203</a:t>
            </a:r>
            <a:endParaRPr lang="ko-KR" altLang="en-US" b="1" dirty="0" smtClean="0">
              <a:solidFill>
                <a:schemeClr val="bg1"/>
              </a:solidFill>
              <a:latin typeface="궁서체" pitchFamily="17" charset="-127"/>
              <a:ea typeface="궁서체" pitchFamily="17" charset="-127"/>
            </a:endParaRPr>
          </a:p>
          <a:p>
            <a:pPr algn="r"/>
            <a:endParaRPr lang="ko-KR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14480" y="357166"/>
            <a:ext cx="557216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어떻게 재 군사화 했을까</a:t>
            </a:r>
            <a:r>
              <a:rPr lang="en-US" altLang="ko-KR" sz="36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ko-KR" altLang="en-US" sz="36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7158" y="428604"/>
            <a:ext cx="1000132" cy="571504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1950</a:t>
            </a:r>
            <a:r>
              <a:rPr lang="ko-KR" altLang="en-US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년</a:t>
            </a:r>
            <a:endParaRPr lang="ko-KR" altLang="en-US" b="1" dirty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214810" y="1571612"/>
            <a:ext cx="4500594" cy="4643470"/>
          </a:xfrm>
          <a:prstGeom prst="roundRect">
            <a:avLst>
              <a:gd name="adj" fmla="val 0"/>
            </a:avLst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6·25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전쟁 발발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한국전쟁은 신이 내린 축복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신이 우리 일본을 구하셨다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만세삼창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00034" y="1571612"/>
            <a:ext cx="3522059" cy="5357850"/>
            <a:chOff x="500034" y="1571612"/>
            <a:chExt cx="3522059" cy="5357850"/>
          </a:xfrm>
        </p:grpSpPr>
        <p:pic>
          <p:nvPicPr>
            <p:cNvPr id="10" name="그림 9" descr="요시다수상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34" y="1571612"/>
              <a:ext cx="3522059" cy="45720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71472" y="6006132"/>
              <a:ext cx="33575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 smtClean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요시다 </a:t>
              </a:r>
              <a:r>
                <a:rPr lang="ko-KR" altLang="en-US" b="1" dirty="0" err="1" smtClean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시게루</a:t>
              </a:r>
              <a:r>
                <a:rPr lang="en-US" altLang="ko-KR" b="1" dirty="0" smtClean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(</a:t>
              </a:r>
              <a:r>
                <a:rPr lang="ko-KR" altLang="en-US" b="1" dirty="0" smtClean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요시다</a:t>
              </a:r>
              <a:r>
                <a:rPr lang="en-US" altLang="ko-KR" b="1" dirty="0" smtClean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[</a:t>
              </a:r>
              <a:r>
                <a:rPr lang="ko-KR" altLang="en-US" b="1" dirty="0" err="1" smtClean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吉田</a:t>
              </a:r>
              <a:r>
                <a:rPr lang="en-US" altLang="ko-KR" b="1" dirty="0" smtClean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] </a:t>
              </a:r>
            </a:p>
            <a:p>
              <a:r>
                <a:rPr lang="ko-KR" altLang="en-US" b="1" dirty="0" smtClean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내각의 총리</a:t>
              </a:r>
              <a:r>
                <a:rPr lang="en-US" altLang="ko-KR" b="1" dirty="0" smtClean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·</a:t>
              </a:r>
              <a:r>
                <a:rPr lang="ko-KR" altLang="en-US" b="1" dirty="0" smtClean="0">
                  <a:ln w="12700">
                    <a:noFill/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외무장관</a:t>
              </a:r>
            </a:p>
            <a:p>
              <a:endParaRPr lang="ko-KR" altLang="en-US" b="1" dirty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맥아서 요시다 회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97668"/>
            <a:ext cx="5857916" cy="3902836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285720" y="3571876"/>
            <a:ext cx="8643966" cy="1571636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주일미군의 한국으로의 파병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일본내의 치안공백을 </a:t>
            </a:r>
            <a:r>
              <a:rPr lang="ko-KR" altLang="en-US" sz="2800" dirty="0" err="1" smtClean="0">
                <a:latin typeface="HY궁서" pitchFamily="18" charset="-127"/>
                <a:ea typeface="HY궁서" pitchFamily="18" charset="-127"/>
              </a:rPr>
              <a:t>매우기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 위한 </a:t>
            </a:r>
            <a:r>
              <a:rPr lang="ko-KR" altLang="en-US" sz="2800" dirty="0" err="1" smtClean="0">
                <a:latin typeface="HY궁서" pitchFamily="18" charset="-127"/>
                <a:ea typeface="HY궁서" pitchFamily="18" charset="-127"/>
              </a:rPr>
              <a:t>경비력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 증강 요구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71538" y="5357826"/>
            <a:ext cx="7072362" cy="1214422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1950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년 </a:t>
            </a:r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8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월 </a:t>
            </a:r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24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일 경찰예비대의 창설</a:t>
            </a:r>
            <a:endParaRPr lang="ko-KR" altLang="en-US" sz="2800" dirty="0">
              <a:latin typeface="HY궁서" pitchFamily="18" charset="-127"/>
              <a:ea typeface="HY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71406" y="71414"/>
            <a:ext cx="8929718" cy="4429132"/>
          </a:xfrm>
          <a:prstGeom prst="roundRect">
            <a:avLst>
              <a:gd name="adj" fmla="val 9715"/>
            </a:avLst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조직적으로 경찰과는 분리되어 </a:t>
            </a:r>
            <a:r>
              <a:rPr lang="ko-KR" altLang="en-US" sz="2800" dirty="0" err="1" smtClean="0">
                <a:latin typeface="HY궁서" pitchFamily="18" charset="-127"/>
                <a:ea typeface="HY궁서" pitchFamily="18" charset="-127"/>
              </a:rPr>
              <a:t>총리부에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 직할되어 내각 총리대신의 지휘를 받음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일본 국내 치안대책을 주요 임무로 함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민중들의 저항운동을 억압하기 위한 경찰보조기관으로서의 성격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142852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경찰예비대의 특징</a:t>
            </a:r>
            <a:endParaRPr lang="ko-KR" altLang="en-US" sz="40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그림 3" descr="경찰예비대의모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8" y="1030756"/>
            <a:ext cx="9036456" cy="5755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57158" y="428604"/>
            <a:ext cx="1000132" cy="571504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1952</a:t>
            </a:r>
            <a:r>
              <a:rPr lang="ko-KR" altLang="en-US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년</a:t>
            </a:r>
            <a:endParaRPr lang="ko-KR" altLang="en-US" b="1" dirty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1472" y="1000108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경찰예비대 해상경비대를 통합할 것인가</a:t>
            </a:r>
            <a:r>
              <a:rPr lang="en-US" altLang="ko-KR" sz="32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ko-KR" altLang="en-US" sz="3200" b="1" dirty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웃는 얼굴 10"/>
          <p:cNvSpPr/>
          <p:nvPr/>
        </p:nvSpPr>
        <p:spPr>
          <a:xfrm>
            <a:off x="1285852" y="1500174"/>
            <a:ext cx="1214446" cy="1214446"/>
          </a:xfrm>
          <a:prstGeom prst="smileyFace">
            <a:avLst/>
          </a:prstGeom>
          <a:solidFill>
            <a:srgbClr val="FFFF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웃는 얼굴 13"/>
          <p:cNvSpPr/>
          <p:nvPr/>
        </p:nvSpPr>
        <p:spPr>
          <a:xfrm>
            <a:off x="3214678" y="1500174"/>
            <a:ext cx="1214446" cy="121444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42844" y="2786058"/>
            <a:ext cx="8858312" cy="3929090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1952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년 국회 제출</a:t>
            </a:r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-&gt;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통과</a:t>
            </a:r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-&gt;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보안청이 </a:t>
            </a:r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1952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년 </a:t>
            </a:r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8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월 </a:t>
            </a:r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1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일 정식 발족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초대 장관은 요시다 수상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차장은 경찰예비대 본부장관이었던 </a:t>
            </a:r>
            <a:r>
              <a:rPr lang="ko-KR" altLang="en-US" sz="2800" dirty="0" err="1" smtClean="0">
                <a:latin typeface="HY궁서" pitchFamily="18" charset="-127"/>
                <a:ea typeface="HY궁서" pitchFamily="18" charset="-127"/>
              </a:rPr>
              <a:t>마스하라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 게이기치가 취임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경찰예비대를 보안대로 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해상경비대를 경비대로 개편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보안청의 통합관리를 받았다</a:t>
            </a:r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107141" y="142852"/>
            <a:ext cx="8965141" cy="6598583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1954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년 </a:t>
            </a:r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6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월 </a:t>
            </a:r>
            <a:r>
              <a:rPr lang="en-US" altLang="ko-KR" sz="2800" dirty="0" smtClean="0">
                <a:latin typeface="HY궁서" pitchFamily="18" charset="-127"/>
                <a:ea typeface="HY궁서" pitchFamily="18" charset="-127"/>
              </a:rPr>
              <a:t>2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일에는 방위청 </a:t>
            </a:r>
            <a:r>
              <a:rPr lang="ko-KR" altLang="en-US" sz="2800" dirty="0" err="1" smtClean="0">
                <a:latin typeface="HY궁서" pitchFamily="18" charset="-127"/>
                <a:ea typeface="HY궁서" pitchFamily="18" charset="-127"/>
              </a:rPr>
              <a:t>실시법</a:t>
            </a:r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 및 자위대법이 공포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r>
              <a:rPr lang="ko-KR" altLang="en-US" sz="2800" dirty="0" smtClean="0">
                <a:latin typeface="HY궁서" pitchFamily="18" charset="-127"/>
                <a:ea typeface="HY궁서" pitchFamily="18" charset="-127"/>
              </a:rPr>
              <a:t>항공자위대 신설</a:t>
            </a:r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  <a:p>
            <a:endParaRPr lang="en-US" altLang="ko-KR" sz="2800" dirty="0" smtClean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28596" y="500042"/>
            <a:ext cx="1000132" cy="571504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1954</a:t>
            </a:r>
            <a:r>
              <a:rPr lang="ko-KR" altLang="en-US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년</a:t>
            </a:r>
            <a:endParaRPr lang="ko-KR" altLang="en-US" b="1" dirty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</p:txBody>
      </p:sp>
      <p:graphicFrame>
        <p:nvGraphicFramePr>
          <p:cNvPr id="8" name="다이어그램 7"/>
          <p:cNvGraphicFramePr/>
          <p:nvPr/>
        </p:nvGraphicFramePr>
        <p:xfrm>
          <a:off x="571472" y="1785926"/>
          <a:ext cx="8001056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9124" y="5357826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-&gt; </a:t>
            </a:r>
            <a:r>
              <a:rPr lang="ko-KR" altLang="en-US" sz="6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자위대</a:t>
            </a:r>
            <a:endParaRPr lang="ko-KR" altLang="en-US" sz="6000" b="1" dirty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28596" y="1500174"/>
            <a:ext cx="8286808" cy="4572032"/>
          </a:xfrm>
          <a:prstGeom prst="roundRect">
            <a:avLst>
              <a:gd name="adj" fmla="val 118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ko-KR" altLang="en-US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장 자위대 </a:t>
            </a:r>
            <a:r>
              <a:rPr lang="ko-KR" altLang="en-US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조직</a:t>
            </a:r>
            <a:endParaRPr lang="ko-KR" altLang="en-US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72" y="1831995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ko-KR" altLang="en-US" dirty="0" err="1" smtClean="0"/>
              <a:t>방위성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육상자위대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해상자위대</a:t>
            </a:r>
            <a:endParaRPr lang="en-US" altLang="ko-KR" dirty="0" smtClean="0"/>
          </a:p>
          <a:p>
            <a:pPr marL="514350" indent="-514350">
              <a:buFont typeface="+mj-lt"/>
              <a:buAutoNum type="arabicPeriod"/>
            </a:pPr>
            <a:r>
              <a:rPr lang="ko-KR" altLang="en-US" dirty="0" smtClean="0"/>
              <a:t>항공자위대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400888" y="1380106"/>
            <a:ext cx="8286808" cy="4786346"/>
          </a:xfrm>
          <a:prstGeom prst="roundRect">
            <a:avLst>
              <a:gd name="adj" fmla="val 10492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1-1. </a:t>
            </a:r>
            <a:r>
              <a:rPr lang="ko-KR" alt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방위성</a:t>
            </a:r>
            <a:r>
              <a:rPr lang="en-US" altLang="ko-KR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ko-KR" altLang="ko-KR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MOD</a:t>
            </a:r>
            <a:r>
              <a:rPr lang="en-US" altLang="ko-KR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ja-JP" altLang="ko-KR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防衛省</a:t>
            </a:r>
            <a:r>
              <a:rPr lang="en-US" altLang="ko-KR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ko-KR" altLang="en-US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85804" y="173874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3600" dirty="0" smtClean="0"/>
              <a:t>국방과 관련된 사무를 담당하는 일본의 행정기관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내각부의 외무부국으로 설치</a:t>
            </a:r>
            <a:endParaRPr lang="en-US" altLang="ko-KR" sz="3600" dirty="0" smtClean="0"/>
          </a:p>
          <a:p>
            <a:r>
              <a:rPr lang="ko-KR" altLang="en-US" sz="3600" dirty="0" smtClean="0"/>
              <a:t>자위대의 관리</a:t>
            </a:r>
            <a:r>
              <a:rPr lang="en-US" altLang="ko-KR" sz="3600" dirty="0" smtClean="0"/>
              <a:t>·</a:t>
            </a:r>
            <a:r>
              <a:rPr lang="ko-KR" altLang="en-US" sz="3600" dirty="0" smtClean="0"/>
              <a:t>운영</a:t>
            </a:r>
            <a:endParaRPr lang="en-US" altLang="ko-KR" sz="3600" dirty="0" smtClean="0"/>
          </a:p>
          <a:p>
            <a:r>
              <a:rPr lang="ko-KR" altLang="en-US" sz="3600" dirty="0" smtClean="0"/>
              <a:t>최고 감독권</a:t>
            </a:r>
            <a:r>
              <a:rPr lang="en-US" altLang="ko-KR" sz="3600" dirty="0" smtClean="0"/>
              <a:t>- </a:t>
            </a:r>
            <a:r>
              <a:rPr lang="ko-KR" altLang="en-US" sz="3600" dirty="0" smtClean="0"/>
              <a:t>내각</a:t>
            </a: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ko-KR" altLang="en-US" sz="3600" dirty="0" smtClean="0"/>
              <a:t>최고지휘관 </a:t>
            </a:r>
            <a:r>
              <a:rPr lang="en-US" altLang="ko-KR" sz="3600" dirty="0" smtClean="0"/>
              <a:t>- </a:t>
            </a:r>
            <a:r>
              <a:rPr lang="ko-KR" altLang="en-US" sz="3600" dirty="0" smtClean="0"/>
              <a:t>총리         지휘</a:t>
            </a:r>
            <a:r>
              <a:rPr lang="en-US" altLang="ko-KR" sz="3600" dirty="0" smtClean="0"/>
              <a:t>: </a:t>
            </a:r>
            <a:r>
              <a:rPr lang="ko-KR" altLang="en-US" sz="3600" dirty="0" smtClean="0"/>
              <a:t>방위청장관</a:t>
            </a:r>
            <a:endParaRPr lang="en-US" altLang="ko-KR" sz="3600" dirty="0" smtClean="0"/>
          </a:p>
          <a:p>
            <a:r>
              <a:rPr lang="ko-KR" altLang="en-US" sz="3600" dirty="0" smtClean="0"/>
              <a:t>내부부국</a:t>
            </a:r>
            <a:r>
              <a:rPr lang="en-US" altLang="ko-KR" sz="3600" dirty="0" smtClean="0"/>
              <a:t>(=</a:t>
            </a:r>
            <a:r>
              <a:rPr lang="ko-KR" altLang="en-US" sz="3600" dirty="0" smtClean="0"/>
              <a:t>내국</a:t>
            </a:r>
            <a:r>
              <a:rPr lang="en-US" altLang="ko-KR" sz="3600" dirty="0" smtClean="0"/>
              <a:t>), </a:t>
            </a:r>
            <a:r>
              <a:rPr lang="ko-KR" altLang="en-US" sz="3600" dirty="0" err="1" smtClean="0"/>
              <a:t>막료감부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통합막료회의 사무국</a:t>
            </a:r>
            <a:r>
              <a:rPr lang="en-US" altLang="ko-KR" sz="3600" dirty="0" smtClean="0"/>
              <a:t>, </a:t>
            </a:r>
            <a:r>
              <a:rPr lang="ko-KR" altLang="en-US" sz="3600" dirty="0" smtClean="0"/>
              <a:t>시설과 기관으로 구성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7" name="오른쪽 화살표 6"/>
          <p:cNvSpPr/>
          <p:nvPr/>
        </p:nvSpPr>
        <p:spPr>
          <a:xfrm>
            <a:off x="4401230" y="3857628"/>
            <a:ext cx="1152128" cy="3600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1-2. </a:t>
            </a:r>
            <a:r>
              <a:rPr lang="ko-KR" alt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방위성</a:t>
            </a:r>
            <a:r>
              <a:rPr lang="ko-KR" altLang="en-US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조직체계</a:t>
            </a:r>
            <a:endParaRPr lang="ko-KR" altLang="en-US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내용 개체 틀 3" descr="방위성조직도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89928" y="1313384"/>
            <a:ext cx="6408712" cy="5544616"/>
          </a:xfrm>
        </p:spPr>
      </p:pic>
      <p:sp>
        <p:nvSpPr>
          <p:cNvPr id="5" name="모서리가 둥근 사각형 설명선 4"/>
          <p:cNvSpPr/>
          <p:nvPr/>
        </p:nvSpPr>
        <p:spPr>
          <a:xfrm>
            <a:off x="165792" y="1916832"/>
            <a:ext cx="4824536" cy="1872208"/>
          </a:xfrm>
          <a:prstGeom prst="wedgeRoundRectCallout">
            <a:avLst>
              <a:gd name="adj1" fmla="val 33361"/>
              <a:gd name="adj2" fmla="val -66867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청무를</a:t>
            </a:r>
            <a:r>
              <a:rPr lang="ko-KR" altLang="en-US" dirty="0" smtClean="0">
                <a:solidFill>
                  <a:schemeClr val="tx1"/>
                </a:solidFill>
              </a:rPr>
              <a:t> 통괄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소속직원의 임면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복무 감독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모서리가 둥근 사각형 설명선 5"/>
          <p:cNvSpPr/>
          <p:nvPr/>
        </p:nvSpPr>
        <p:spPr>
          <a:xfrm>
            <a:off x="5997304" y="71440"/>
            <a:ext cx="3024336" cy="1800200"/>
          </a:xfrm>
          <a:prstGeom prst="wedgeRoundRectCallout">
            <a:avLst>
              <a:gd name="adj1" fmla="val -34834"/>
              <a:gd name="adj2" fmla="val 59721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장관보좌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정책 및 기획업무 참여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장관부재시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직무 대행</a:t>
            </a:r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5220072" y="3212976"/>
            <a:ext cx="3281018" cy="1512168"/>
          </a:xfrm>
          <a:prstGeom prst="wedgeRoundRectCallout">
            <a:avLst>
              <a:gd name="adj1" fmla="val -18277"/>
              <a:gd name="adj2" fmla="val -96232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청무의</a:t>
            </a:r>
            <a:r>
              <a:rPr lang="ko-KR" altLang="en-US" dirty="0" smtClean="0">
                <a:solidFill>
                  <a:schemeClr val="tx1"/>
                </a:solidFill>
              </a:rPr>
              <a:t> 면에서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장관 보좌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부국기관의 사무감독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en-US" altLang="ko-KR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2-1. </a:t>
            </a:r>
            <a:r>
              <a:rPr lang="ko-KR" altLang="en-US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육상자위대</a:t>
            </a:r>
            <a:r>
              <a:rPr lang="en-US" altLang="ko-KR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altLang="ko-KR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JGSDF)</a:t>
            </a:r>
            <a:endParaRPr lang="ko-KR" altLang="en-US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타원 3"/>
          <p:cNvSpPr/>
          <p:nvPr/>
        </p:nvSpPr>
        <p:spPr>
          <a:xfrm>
            <a:off x="254360" y="1515632"/>
            <a:ext cx="1584176" cy="15121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지휘</a:t>
            </a:r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266376" y="3376392"/>
            <a:ext cx="1584176" cy="15121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부</a:t>
            </a:r>
            <a:r>
              <a:rPr lang="ko-KR" altLang="en-US" dirty="0"/>
              <a:t>대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1994598" y="1284198"/>
            <a:ext cx="4176464" cy="7920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육상막료감부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1994598" y="2220302"/>
            <a:ext cx="4176464" cy="7920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육상막료장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051750" y="3216966"/>
            <a:ext cx="4104456" cy="7920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r>
              <a:rPr lang="ko-KR" altLang="en-US" dirty="0" err="1" smtClean="0"/>
              <a:t>방면대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북부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023174" y="4153070"/>
            <a:ext cx="3096344" cy="7920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방위청 장관 직할부대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6715140" y="3000372"/>
            <a:ext cx="2196752" cy="122413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방면총감부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사단기타직할부</a:t>
            </a:r>
            <a:r>
              <a:rPr lang="ko-KR" altLang="en-US" dirty="0"/>
              <a:t>대</a:t>
            </a:r>
          </a:p>
        </p:txBody>
      </p:sp>
      <p:sp>
        <p:nvSpPr>
          <p:cNvPr id="13" name="타원 12"/>
          <p:cNvSpPr/>
          <p:nvPr/>
        </p:nvSpPr>
        <p:spPr>
          <a:xfrm>
            <a:off x="266376" y="5157192"/>
            <a:ext cx="1584176" cy="15121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기관</a:t>
            </a:r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051750" y="5214358"/>
            <a:ext cx="5600064" cy="129614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학교 </a:t>
            </a:r>
            <a:r>
              <a:rPr lang="en-US" altLang="ko-KR" dirty="0" smtClean="0"/>
              <a:t>15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보급처</a:t>
            </a:r>
            <a:r>
              <a:rPr lang="ko-KR" altLang="en-US" dirty="0" smtClean="0"/>
              <a:t> </a:t>
            </a:r>
            <a:r>
              <a:rPr lang="en-US" altLang="ko-KR" dirty="0" smtClean="0"/>
              <a:t>9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자위대 중앙 병원</a:t>
            </a:r>
            <a:r>
              <a:rPr lang="en-US" altLang="ko-KR" dirty="0" smtClean="0"/>
              <a:t>,</a:t>
            </a:r>
          </a:p>
          <a:p>
            <a:pPr algn="ctr"/>
            <a:r>
              <a:rPr lang="en-US" altLang="ko-KR" dirty="0" smtClean="0"/>
              <a:t> </a:t>
            </a:r>
            <a:r>
              <a:rPr lang="ko-KR" altLang="en-US" dirty="0" smtClean="0"/>
              <a:t>자위대체육학교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자위대 </a:t>
            </a:r>
            <a:r>
              <a:rPr lang="ko-KR" altLang="en-US" dirty="0" err="1" smtClean="0"/>
              <a:t>지방연락부</a:t>
            </a:r>
            <a:endParaRPr lang="ko-KR" altLang="en-US" dirty="0"/>
          </a:p>
        </p:txBody>
      </p:sp>
      <p:sp>
        <p:nvSpPr>
          <p:cNvPr id="20" name="오른쪽 화살표 19"/>
          <p:cNvSpPr/>
          <p:nvPr/>
        </p:nvSpPr>
        <p:spPr>
          <a:xfrm rot="20860242">
            <a:off x="6096171" y="3289257"/>
            <a:ext cx="739412" cy="379123"/>
          </a:xfrm>
          <a:prstGeom prst="rightArrow">
            <a:avLst>
              <a:gd name="adj1" fmla="val 27130"/>
              <a:gd name="adj2" fmla="val 82400"/>
            </a:avLst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 rot="543720">
            <a:off x="6097440" y="3699178"/>
            <a:ext cx="739412" cy="379123"/>
          </a:xfrm>
          <a:prstGeom prst="rightArrow">
            <a:avLst>
              <a:gd name="adj1" fmla="val 27130"/>
              <a:gd name="adj2" fmla="val 82400"/>
            </a:avLst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4" grpId="0" animBg="1"/>
      <p:bldP spid="13" grpId="0" animBg="1"/>
      <p:bldP spid="15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2-2. </a:t>
            </a:r>
            <a:r>
              <a:rPr lang="ko-KR" altLang="en-US" dirty="0" err="1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육상막료감부</a:t>
            </a:r>
            <a:r>
              <a:rPr lang="ko-KR" altLang="en-US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조직</a:t>
            </a:r>
            <a:endParaRPr lang="ko-KR" altLang="en-US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타원 3"/>
          <p:cNvSpPr/>
          <p:nvPr/>
        </p:nvSpPr>
        <p:spPr>
          <a:xfrm>
            <a:off x="251520" y="1484784"/>
            <a:ext cx="2232248" cy="93610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육상막료감부</a:t>
            </a:r>
            <a:endParaRPr lang="ko-KR" altLang="en-US" dirty="0"/>
          </a:p>
        </p:txBody>
      </p:sp>
      <p:sp>
        <p:nvSpPr>
          <p:cNvPr id="5" name="대각선 방향의 모서리가 둥근 사각형 4"/>
          <p:cNvSpPr/>
          <p:nvPr/>
        </p:nvSpPr>
        <p:spPr>
          <a:xfrm>
            <a:off x="2699792" y="1340768"/>
            <a:ext cx="5688632" cy="1152128"/>
          </a:xfrm>
          <a:prstGeom prst="round2Diag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방위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경비에 관한 계획 입안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교육훈련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경리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조달 및 보충계획 입안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부대업무의 운영</a:t>
            </a:r>
            <a:r>
              <a:rPr lang="en-US" altLang="ko-KR" dirty="0" smtClean="0"/>
              <a:t>&amp; </a:t>
            </a:r>
            <a:r>
              <a:rPr lang="ko-KR" altLang="en-US" dirty="0" smtClean="0"/>
              <a:t>조사연구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부대 운영</a:t>
            </a:r>
            <a:endParaRPr lang="ko-KR" altLang="en-US" dirty="0"/>
          </a:p>
        </p:txBody>
      </p:sp>
      <p:sp>
        <p:nvSpPr>
          <p:cNvPr id="6" name="아래쪽 화살표 5"/>
          <p:cNvSpPr/>
          <p:nvPr/>
        </p:nvSpPr>
        <p:spPr>
          <a:xfrm>
            <a:off x="1043608" y="2492896"/>
            <a:ext cx="648072" cy="432048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357158" y="3071810"/>
            <a:ext cx="2016224" cy="8640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육상막료장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251520" y="4293096"/>
            <a:ext cx="2160240" cy="8640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smtClean="0"/>
              <a:t>육상막료부장</a:t>
            </a:r>
            <a:endParaRPr lang="ko-KR" altLang="en-US" sz="1700" dirty="0"/>
          </a:p>
        </p:txBody>
      </p:sp>
      <p:sp>
        <p:nvSpPr>
          <p:cNvPr id="9" name="타원 8"/>
          <p:cNvSpPr/>
          <p:nvPr/>
        </p:nvSpPr>
        <p:spPr>
          <a:xfrm>
            <a:off x="323528" y="5589240"/>
            <a:ext cx="2016224" cy="864096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부장</a:t>
            </a:r>
            <a:endParaRPr lang="ko-KR" altLang="en-US" dirty="0"/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2771800" y="2924944"/>
            <a:ext cx="5400600" cy="8640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err="1" smtClean="0"/>
              <a:t>육상막료감부의</a:t>
            </a:r>
            <a:r>
              <a:rPr lang="ko-KR" altLang="en-US" dirty="0" smtClean="0"/>
              <a:t> 업무를 관장</a:t>
            </a:r>
            <a:endParaRPr lang="ko-KR" altLang="en-US" dirty="0"/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2771800" y="4221088"/>
            <a:ext cx="5400600" cy="8640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육상막료감부의</a:t>
            </a:r>
            <a:r>
              <a:rPr lang="ko-KR" altLang="en-US" dirty="0" smtClean="0"/>
              <a:t> 업무를 정리</a:t>
            </a:r>
            <a:r>
              <a:rPr lang="en-US" altLang="ko-KR" dirty="0" smtClean="0"/>
              <a:t>&amp;</a:t>
            </a:r>
            <a:r>
              <a:rPr lang="ko-KR" altLang="en-US" dirty="0" smtClean="0"/>
              <a:t>감독</a:t>
            </a:r>
            <a:endParaRPr lang="ko-KR" altLang="en-US" dirty="0"/>
          </a:p>
        </p:txBody>
      </p:sp>
      <p:sp>
        <p:nvSpPr>
          <p:cNvPr id="12" name="대각선 방향의 모서리가 둥근 사각형 11"/>
          <p:cNvSpPr/>
          <p:nvPr/>
        </p:nvSpPr>
        <p:spPr>
          <a:xfrm>
            <a:off x="2771800" y="5589240"/>
            <a:ext cx="5400600" cy="86409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육상막료장의 명을 받고 과장에게 명을 내림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1357322" cy="1011222"/>
          </a:xfrm>
        </p:spPr>
        <p:txBody>
          <a:bodyPr/>
          <a:lstStyle/>
          <a:p>
            <a:r>
              <a:rPr lang="ko-KR" altLang="en-US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목차</a:t>
            </a:r>
            <a:endParaRPr lang="ko-KR" altLang="en-US" b="1" dirty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500174"/>
            <a:ext cx="68580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/>
              <a:t>1</a:t>
            </a:r>
            <a:r>
              <a:rPr lang="ko-KR" altLang="en-US" sz="4400" dirty="0" smtClean="0"/>
              <a:t>장 자위대의 형성과정</a:t>
            </a:r>
            <a:endParaRPr lang="en-US" altLang="ko-KR" sz="4400" dirty="0" smtClean="0"/>
          </a:p>
          <a:p>
            <a:r>
              <a:rPr lang="en-US" altLang="ko-KR" sz="4400" dirty="0" smtClean="0"/>
              <a:t>2</a:t>
            </a:r>
            <a:r>
              <a:rPr lang="ko-KR" altLang="en-US" sz="4400" dirty="0" smtClean="0"/>
              <a:t>장 자위대조직</a:t>
            </a:r>
            <a:endParaRPr lang="en-US" altLang="ko-KR" sz="4400" dirty="0" smtClean="0"/>
          </a:p>
          <a:p>
            <a:r>
              <a:rPr lang="en-US" altLang="ko-KR" sz="4400" dirty="0" smtClean="0"/>
              <a:t>3</a:t>
            </a:r>
            <a:r>
              <a:rPr lang="ko-KR" altLang="en-US" sz="4400" dirty="0" smtClean="0"/>
              <a:t>장 일본의 군사력</a:t>
            </a:r>
            <a:r>
              <a:rPr lang="en-US" altLang="ko-KR" sz="4400" dirty="0" smtClean="0"/>
              <a:t>(</a:t>
            </a:r>
            <a:r>
              <a:rPr lang="ko-KR" altLang="en-US" sz="4400" dirty="0" smtClean="0"/>
              <a:t>방위력</a:t>
            </a:r>
            <a:r>
              <a:rPr lang="en-US" altLang="ko-KR" sz="4400" dirty="0" smtClean="0"/>
              <a:t>)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3-1. </a:t>
            </a:r>
            <a:r>
              <a:rPr lang="ko-KR" altLang="en-US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해상자위대</a:t>
            </a:r>
            <a:r>
              <a:rPr lang="en-US" altLang="ko-KR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(JMSDF)</a:t>
            </a:r>
            <a:endParaRPr lang="ko-KR" altLang="en-US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254360" y="1515632"/>
            <a:ext cx="1584176" cy="15121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지휘</a:t>
            </a:r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266376" y="3376392"/>
            <a:ext cx="1584176" cy="15121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부</a:t>
            </a:r>
            <a:r>
              <a:rPr lang="ko-KR" altLang="en-US" dirty="0"/>
              <a:t>대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039704" y="1371048"/>
            <a:ext cx="4145048" cy="71780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해상막료감부</a:t>
            </a:r>
            <a:endParaRPr lang="ko-KR" altLang="en-US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039704" y="2278576"/>
            <a:ext cx="4145048" cy="71780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해상막료장</a:t>
            </a:r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2071670" y="3242394"/>
            <a:ext cx="4231912" cy="7006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5</a:t>
            </a:r>
            <a:r>
              <a:rPr lang="ko-KR" altLang="en-US" dirty="0" err="1" smtClean="0"/>
              <a:t>방면대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요코스카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오미나토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마이즈루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구레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사세보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2039704" y="4168480"/>
            <a:ext cx="1668200" cy="79208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자위함대</a:t>
            </a:r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6444208" y="3717032"/>
            <a:ext cx="2412776" cy="1348752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호위함대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잠수함대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소해대군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개발대군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특별경비대</a:t>
            </a:r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266376" y="5157192"/>
            <a:ext cx="1584176" cy="15121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기관</a:t>
            </a: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2068280" y="5229768"/>
            <a:ext cx="5600064" cy="129614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교육항공집단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훈련함대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방위청장관 직할부대</a:t>
            </a:r>
            <a:endParaRPr lang="ko-KR" altLang="en-US" dirty="0"/>
          </a:p>
        </p:txBody>
      </p:sp>
      <p:sp>
        <p:nvSpPr>
          <p:cNvPr id="22" name="오른쪽 화살표 21"/>
          <p:cNvSpPr/>
          <p:nvPr/>
        </p:nvSpPr>
        <p:spPr>
          <a:xfrm>
            <a:off x="4139952" y="4365104"/>
            <a:ext cx="2016224" cy="36004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3-2. </a:t>
            </a:r>
            <a:r>
              <a:rPr lang="ko-KR" altLang="en-US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해상자위대</a:t>
            </a:r>
            <a:r>
              <a:rPr lang="en-US" altLang="ko-KR" dirty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(JMSDF)</a:t>
            </a:r>
            <a:endParaRPr lang="ko-KR" altLang="en-US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타원 3"/>
          <p:cNvSpPr/>
          <p:nvPr/>
        </p:nvSpPr>
        <p:spPr>
          <a:xfrm>
            <a:off x="3347864" y="1340768"/>
            <a:ext cx="2304256" cy="122413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해상막료장</a:t>
            </a:r>
            <a:endParaRPr lang="en-US" altLang="ko-KR" dirty="0" smtClean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285852" y="2714620"/>
            <a:ext cx="6624736" cy="79208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해상막료와 </a:t>
            </a:r>
            <a:r>
              <a:rPr lang="ko-KR" altLang="en-US" dirty="0" err="1" smtClean="0"/>
              <a:t>해상막료감부의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부무</a:t>
            </a:r>
            <a:r>
              <a:rPr lang="ko-KR" altLang="en-US" dirty="0" smtClean="0"/>
              <a:t> 정리 감독</a:t>
            </a:r>
            <a:endParaRPr lang="ko-KR" altLang="en-US" dirty="0"/>
          </a:p>
        </p:txBody>
      </p:sp>
      <p:sp>
        <p:nvSpPr>
          <p:cNvPr id="8" name="아래쪽 화살표 7"/>
          <p:cNvSpPr/>
          <p:nvPr/>
        </p:nvSpPr>
        <p:spPr>
          <a:xfrm>
            <a:off x="4427984" y="3645024"/>
            <a:ext cx="360040" cy="504056"/>
          </a:xfrm>
          <a:prstGeom prst="downArrow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3923928" y="4221088"/>
            <a:ext cx="1368152" cy="12241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감찰관</a:t>
            </a:r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5508104" y="4221088"/>
            <a:ext cx="1368152" cy="12241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수석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위생관</a:t>
            </a:r>
            <a:endParaRPr lang="ko-KR" altLang="en-US" dirty="0"/>
          </a:p>
        </p:txBody>
      </p:sp>
      <p:sp>
        <p:nvSpPr>
          <p:cNvPr id="11" name="타원 10"/>
          <p:cNvSpPr/>
          <p:nvPr/>
        </p:nvSpPr>
        <p:spPr>
          <a:xfrm>
            <a:off x="2267744" y="4221088"/>
            <a:ext cx="1368152" cy="122413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부관</a:t>
            </a:r>
            <a:endParaRPr lang="ko-KR" altLang="en-US" dirty="0"/>
          </a:p>
        </p:txBody>
      </p:sp>
      <p:cxnSp>
        <p:nvCxnSpPr>
          <p:cNvPr id="13" name="꺾인 연결선 12"/>
          <p:cNvCxnSpPr>
            <a:stCxn id="11" idx="4"/>
          </p:cNvCxnSpPr>
          <p:nvPr/>
        </p:nvCxnSpPr>
        <p:spPr>
          <a:xfrm>
            <a:off x="2987824" y="5445224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4"/>
          <p:cNvCxnSpPr>
            <a:stCxn id="9" idx="4"/>
          </p:cNvCxnSpPr>
          <p:nvPr/>
        </p:nvCxnSpPr>
        <p:spPr>
          <a:xfrm>
            <a:off x="4644008" y="5373216"/>
            <a:ext cx="914400" cy="914400"/>
          </a:xfrm>
          <a:prstGeom prst="bentConnector3">
            <a:avLst>
              <a:gd name="adj1" fmla="val -31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꺾인 연결선 20"/>
          <p:cNvCxnSpPr>
            <a:stCxn id="10" idx="4"/>
          </p:cNvCxnSpPr>
          <p:nvPr/>
        </p:nvCxnSpPr>
        <p:spPr>
          <a:xfrm>
            <a:off x="6156176" y="5445224"/>
            <a:ext cx="914400" cy="914400"/>
          </a:xfrm>
          <a:prstGeom prst="bentConnector3">
            <a:avLst>
              <a:gd name="adj1" fmla="val -421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타원 5"/>
          <p:cNvSpPr/>
          <p:nvPr/>
        </p:nvSpPr>
        <p:spPr>
          <a:xfrm>
            <a:off x="1475656" y="5733256"/>
            <a:ext cx="6336704" cy="89148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부장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과장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ko-KR" altLang="en-US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항공자위대</a:t>
            </a:r>
            <a:endParaRPr lang="ko-KR" altLang="en-US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254360" y="1515632"/>
            <a:ext cx="1584176" cy="15121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지휘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266376" y="3376392"/>
            <a:ext cx="1584176" cy="15121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부</a:t>
            </a:r>
            <a:r>
              <a:rPr lang="ko-KR" altLang="en-US" dirty="0"/>
              <a:t>대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2039704" y="1371048"/>
            <a:ext cx="4145048" cy="71780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항공막료감부</a:t>
            </a:r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039704" y="2278576"/>
            <a:ext cx="4145048" cy="71780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항공막료장</a:t>
            </a:r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068280" y="3318104"/>
            <a:ext cx="3151792" cy="162306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항공총대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항공지원집단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항공교육집단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항공개발실험집단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장관직할부대</a:t>
            </a:r>
            <a:endParaRPr lang="ko-KR" altLang="en-US" dirty="0"/>
          </a:p>
        </p:txBody>
      </p:sp>
      <p:sp>
        <p:nvSpPr>
          <p:cNvPr id="14" name="타원 13"/>
          <p:cNvSpPr/>
          <p:nvPr/>
        </p:nvSpPr>
        <p:spPr>
          <a:xfrm>
            <a:off x="266376" y="5157192"/>
            <a:ext cx="1584176" cy="1512168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기관</a:t>
            </a:r>
            <a:endParaRPr lang="ko-KR" altLang="en-US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2068280" y="5286388"/>
            <a:ext cx="5600064" cy="123952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학교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보급본부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보급처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병원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5-1. </a:t>
            </a:r>
            <a:r>
              <a:rPr lang="ko-KR" altLang="en-US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자위대의 계급</a:t>
            </a:r>
            <a:endParaRPr lang="ko-KR" altLang="en-US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내용 개체 틀 9" descr="자위대계급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123655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2957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5-2. </a:t>
            </a:r>
            <a:r>
              <a:rPr lang="ko-KR" altLang="en-US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자위대의 계급 변화</a:t>
            </a:r>
            <a:endParaRPr lang="ko-KR" altLang="en-US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내용 개체 틀 14" descr="54702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572396" cy="5054574"/>
          </a:xfrm>
        </p:spPr>
      </p:pic>
      <p:sp>
        <p:nvSpPr>
          <p:cNvPr id="4" name="자유형 3"/>
          <p:cNvSpPr/>
          <p:nvPr/>
        </p:nvSpPr>
        <p:spPr>
          <a:xfrm>
            <a:off x="1274155" y="1899704"/>
            <a:ext cx="2661637" cy="1390960"/>
          </a:xfrm>
          <a:custGeom>
            <a:avLst/>
            <a:gdLst>
              <a:gd name="connsiteX0" fmla="*/ 0 w 2088232"/>
              <a:gd name="connsiteY0" fmla="*/ 648072 h 1296144"/>
              <a:gd name="connsiteX1" fmla="*/ 493489 w 2088232"/>
              <a:gd name="connsiteY1" fmla="*/ 97445 h 1296144"/>
              <a:gd name="connsiteX2" fmla="*/ 1044117 w 2088232"/>
              <a:gd name="connsiteY2" fmla="*/ 1 h 1296144"/>
              <a:gd name="connsiteX3" fmla="*/ 1594745 w 2088232"/>
              <a:gd name="connsiteY3" fmla="*/ 97445 h 1296144"/>
              <a:gd name="connsiteX4" fmla="*/ 2088232 w 2088232"/>
              <a:gd name="connsiteY4" fmla="*/ 648074 h 1296144"/>
              <a:gd name="connsiteX5" fmla="*/ 1594744 w 2088232"/>
              <a:gd name="connsiteY5" fmla="*/ 1198702 h 1296144"/>
              <a:gd name="connsiteX6" fmla="*/ 1044116 w 2088232"/>
              <a:gd name="connsiteY6" fmla="*/ 1296146 h 1296144"/>
              <a:gd name="connsiteX7" fmla="*/ 493488 w 2088232"/>
              <a:gd name="connsiteY7" fmla="*/ 1198702 h 1296144"/>
              <a:gd name="connsiteX8" fmla="*/ 1 w 2088232"/>
              <a:gd name="connsiteY8" fmla="*/ 648073 h 1296144"/>
              <a:gd name="connsiteX9" fmla="*/ 0 w 2088232"/>
              <a:gd name="connsiteY9" fmla="*/ 648072 h 129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8232" h="1296144">
                <a:moveTo>
                  <a:pt x="0" y="648072"/>
                </a:moveTo>
                <a:cubicBezTo>
                  <a:pt x="1" y="423907"/>
                  <a:pt x="186638" y="215661"/>
                  <a:pt x="493489" y="97445"/>
                </a:cubicBezTo>
                <a:cubicBezTo>
                  <a:pt x="658817" y="33752"/>
                  <a:pt x="849531" y="1"/>
                  <a:pt x="1044117" y="1"/>
                </a:cubicBezTo>
                <a:cubicBezTo>
                  <a:pt x="1238703" y="1"/>
                  <a:pt x="1429417" y="33752"/>
                  <a:pt x="1594745" y="97445"/>
                </a:cubicBezTo>
                <a:cubicBezTo>
                  <a:pt x="1901596" y="215662"/>
                  <a:pt x="2088233" y="423909"/>
                  <a:pt x="2088232" y="648074"/>
                </a:cubicBezTo>
                <a:cubicBezTo>
                  <a:pt x="2088232" y="872239"/>
                  <a:pt x="1901595" y="1080486"/>
                  <a:pt x="1594744" y="1198702"/>
                </a:cubicBezTo>
                <a:cubicBezTo>
                  <a:pt x="1429416" y="1262396"/>
                  <a:pt x="1238702" y="1296146"/>
                  <a:pt x="1044116" y="1296146"/>
                </a:cubicBezTo>
                <a:cubicBezTo>
                  <a:pt x="849530" y="1296146"/>
                  <a:pt x="658816" y="1262395"/>
                  <a:pt x="493488" y="1198702"/>
                </a:cubicBezTo>
                <a:cubicBezTo>
                  <a:pt x="186637" y="1080486"/>
                  <a:pt x="0" y="872238"/>
                  <a:pt x="1" y="648073"/>
                </a:cubicBezTo>
                <a:lnTo>
                  <a:pt x="0" y="648072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육군대신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err="1" smtClean="0"/>
              <a:t>陸相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타원 4"/>
          <p:cNvSpPr/>
          <p:nvPr/>
        </p:nvSpPr>
        <p:spPr>
          <a:xfrm>
            <a:off x="5090579" y="1899704"/>
            <a:ext cx="2661637" cy="139096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해군대신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海相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8" name="직선 연결선 7"/>
          <p:cNvCxnSpPr/>
          <p:nvPr/>
        </p:nvCxnSpPr>
        <p:spPr>
          <a:xfrm>
            <a:off x="1490180" y="1755688"/>
            <a:ext cx="2032641" cy="167276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5306604" y="1755688"/>
            <a:ext cx="2032641" cy="167276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아래쪽 화살표 10"/>
          <p:cNvSpPr/>
          <p:nvPr/>
        </p:nvSpPr>
        <p:spPr>
          <a:xfrm>
            <a:off x="3866444" y="3195847"/>
            <a:ext cx="1284928" cy="927307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2217416" y="4558406"/>
            <a:ext cx="4772590" cy="108185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호에이쵸</a:t>
            </a:r>
            <a:r>
              <a:rPr lang="en-US" altLang="ko-KR" dirty="0" smtClean="0"/>
              <a:t>(=</a:t>
            </a:r>
            <a:r>
              <a:rPr lang="ko-KR" altLang="en-US" dirty="0" smtClean="0"/>
              <a:t>국무부장관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</a:t>
            </a:r>
            <a:r>
              <a:rPr lang="ko-KR" altLang="en-US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자위대의 법 개정</a:t>
            </a:r>
            <a:endParaRPr lang="ko-KR" altLang="en-US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414456"/>
            <a:ext cx="8229600" cy="4525963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51520" y="1371048"/>
            <a:ext cx="2088232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2001</a:t>
            </a:r>
            <a:r>
              <a:rPr lang="ko-KR" altLang="en-US" dirty="0" smtClean="0"/>
              <a:t>년</a:t>
            </a:r>
            <a:r>
              <a:rPr lang="en-US" altLang="ko-KR" dirty="0" smtClean="0"/>
              <a:t> 12</a:t>
            </a:r>
            <a:r>
              <a:rPr lang="ko-KR" altLang="en-US" dirty="0" smtClean="0"/>
              <a:t>월</a:t>
            </a:r>
            <a:endParaRPr lang="ko-KR" altLang="en-US" dirty="0"/>
          </a:p>
        </p:txBody>
      </p:sp>
      <p:sp>
        <p:nvSpPr>
          <p:cNvPr id="5" name="대각선 방향의 모서리가 둥근 사각형 4"/>
          <p:cNvSpPr/>
          <p:nvPr/>
        </p:nvSpPr>
        <p:spPr>
          <a:xfrm>
            <a:off x="2483768" y="1371048"/>
            <a:ext cx="6264696" cy="936104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자위대의 임무 중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경호출동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신설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251520" y="4653136"/>
            <a:ext cx="2088232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2007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3</a:t>
            </a:r>
            <a:r>
              <a:rPr lang="ko-KR" altLang="en-US" dirty="0" smtClean="0"/>
              <a:t>월</a:t>
            </a:r>
            <a:endParaRPr lang="ko-KR" altLang="en-US" dirty="0"/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2483768" y="2480880"/>
            <a:ext cx="6264696" cy="936104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유사법제 정비에 따른 자위대법 개정</a:t>
            </a:r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251520" y="3573016"/>
            <a:ext cx="2088232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2005</a:t>
            </a:r>
            <a:r>
              <a:rPr lang="ko-KR" altLang="en-US" dirty="0" smtClean="0"/>
              <a:t>년 </a:t>
            </a:r>
            <a:r>
              <a:rPr lang="en-US" altLang="ko-KR" dirty="0"/>
              <a:t>7</a:t>
            </a:r>
            <a:r>
              <a:rPr lang="ko-KR" altLang="en-US" dirty="0" smtClean="0"/>
              <a:t>월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251520" y="2492896"/>
            <a:ext cx="2088232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2003</a:t>
            </a:r>
            <a:r>
              <a:rPr lang="ko-KR" altLang="en-US" dirty="0" smtClean="0"/>
              <a:t>년 </a:t>
            </a:r>
            <a:r>
              <a:rPr lang="en-US" altLang="ko-KR" dirty="0"/>
              <a:t>6</a:t>
            </a:r>
            <a:r>
              <a:rPr lang="ko-KR" altLang="en-US" dirty="0" smtClean="0"/>
              <a:t>월</a:t>
            </a:r>
            <a:endParaRPr lang="ko-KR" altLang="en-US" dirty="0"/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2483768" y="3576424"/>
            <a:ext cx="6264696" cy="936104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육</a:t>
            </a:r>
            <a:r>
              <a:rPr lang="en-US" altLang="ko-KR" dirty="0"/>
              <a:t> </a:t>
            </a:r>
            <a:r>
              <a:rPr lang="en-US" altLang="ko-KR" dirty="0" smtClean="0"/>
              <a:t>·</a:t>
            </a:r>
            <a:r>
              <a:rPr lang="ko-KR" altLang="en-US" dirty="0" smtClean="0"/>
              <a:t>해</a:t>
            </a:r>
            <a:r>
              <a:rPr lang="en-US" altLang="ko-KR" dirty="0"/>
              <a:t> </a:t>
            </a:r>
            <a:r>
              <a:rPr lang="en-US" altLang="ko-KR" dirty="0" smtClean="0"/>
              <a:t>·</a:t>
            </a:r>
            <a:r>
              <a:rPr lang="ko-KR" altLang="en-US" dirty="0" smtClean="0"/>
              <a:t>공 통합운용체제 개편을 위해 자위대법 개정</a:t>
            </a:r>
            <a:endParaRPr lang="en-US" altLang="ko-KR" dirty="0"/>
          </a:p>
        </p:txBody>
      </p:sp>
      <p:sp>
        <p:nvSpPr>
          <p:cNvPr id="11" name="대각선 방향의 모서리가 둥근 사각형 10"/>
          <p:cNvSpPr/>
          <p:nvPr/>
        </p:nvSpPr>
        <p:spPr>
          <a:xfrm>
            <a:off x="2483768" y="4654840"/>
            <a:ext cx="6264696" cy="936104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육상자위대의 중앙즉응집단을 개편</a:t>
            </a:r>
            <a:endParaRPr lang="en-US" altLang="ko-KR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1520" y="5733256"/>
            <a:ext cx="2088232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2009</a:t>
            </a:r>
            <a:r>
              <a:rPr lang="ko-KR" altLang="en-US" dirty="0" smtClean="0"/>
              <a:t>년 </a:t>
            </a:r>
            <a:r>
              <a:rPr lang="en-US" altLang="ko-KR" dirty="0"/>
              <a:t>7</a:t>
            </a:r>
            <a:r>
              <a:rPr lang="ko-KR" altLang="en-US" dirty="0" smtClean="0"/>
              <a:t>월</a:t>
            </a:r>
            <a:endParaRPr lang="ko-KR" altLang="en-US" dirty="0"/>
          </a:p>
        </p:txBody>
      </p:sp>
      <p:sp>
        <p:nvSpPr>
          <p:cNvPr id="14" name="대각선 방향의 모서리가 둥근 사각형 13"/>
          <p:cNvSpPr/>
          <p:nvPr/>
        </p:nvSpPr>
        <p:spPr>
          <a:xfrm>
            <a:off x="2483768" y="5750440"/>
            <a:ext cx="6264696" cy="936104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중앙즉응집단 해체 후 국제즉응집단 창설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dirty="0" smtClean="0"/>
              <a:t>3</a:t>
            </a:r>
            <a:r>
              <a:rPr lang="ko-KR" altLang="en-US" dirty="0" smtClean="0"/>
              <a:t>장 자위대 군사력</a:t>
            </a:r>
            <a:r>
              <a:rPr lang="en-US" altLang="ko-KR" dirty="0" smtClean="0"/>
              <a:t>(</a:t>
            </a:r>
            <a:r>
              <a:rPr lang="ko-KR" altLang="en-US" dirty="0" smtClean="0"/>
              <a:t>방위력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dirty="0" smtClean="0"/>
              <a:t>① 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차 방위력 정비계획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②방위계획의 대강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③ </a:t>
            </a:r>
            <a:r>
              <a:rPr lang="en-US" altLang="ko-KR" dirty="0" err="1" smtClean="0"/>
              <a:t>신방위대강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b="1" dirty="0" err="1" smtClean="0"/>
              <a:t>자위권</a:t>
            </a:r>
            <a:r>
              <a:rPr lang="ko-KR" altLang="en-US" b="1" dirty="0" smtClean="0"/>
              <a:t> 행사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(1) </a:t>
            </a:r>
            <a:r>
              <a:rPr lang="ko-KR" altLang="en-US" dirty="0" smtClean="0"/>
              <a:t>보유할 수 있는 자위력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(2) </a:t>
            </a:r>
            <a:r>
              <a:rPr lang="ko-KR" altLang="en-US" dirty="0" err="1" smtClean="0"/>
              <a:t>자위권</a:t>
            </a:r>
            <a:r>
              <a:rPr lang="ko-KR" altLang="en-US" dirty="0" smtClean="0"/>
              <a:t> 발동의 요건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(3) </a:t>
            </a:r>
            <a:r>
              <a:rPr lang="ko-KR" altLang="en-US" dirty="0" err="1" smtClean="0"/>
              <a:t>자위권을</a:t>
            </a:r>
            <a:r>
              <a:rPr lang="ko-KR" altLang="en-US" dirty="0" smtClean="0"/>
              <a:t> 행사할 수 있는 지리적 범위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(4) </a:t>
            </a:r>
            <a:r>
              <a:rPr lang="ko-KR" altLang="en-US" dirty="0" err="1" smtClean="0"/>
              <a:t>집단자위권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(5) </a:t>
            </a:r>
            <a:r>
              <a:rPr lang="ko-KR" altLang="en-US" dirty="0" smtClean="0"/>
              <a:t>교전권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b="1" dirty="0" smtClean="0"/>
              <a:t>방위예산</a:t>
            </a:r>
            <a:endParaRPr lang="ko-KR" altLang="en-US" dirty="0"/>
          </a:p>
        </p:txBody>
      </p:sp>
      <p:pic>
        <p:nvPicPr>
          <p:cNvPr id="4" name="내용 개체 틀 3" descr="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3887" y="2296319"/>
            <a:ext cx="7896225" cy="3133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b="1" dirty="0" smtClean="0"/>
              <a:t>일본의 군사력 증강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arenBoth"/>
            </a:pPr>
            <a:r>
              <a:rPr lang="ko-KR" altLang="en-US" dirty="0" smtClean="0"/>
              <a:t>일본 자위대의 정보수집 능력</a:t>
            </a:r>
            <a:endParaRPr lang="en-US" altLang="ko-KR" dirty="0" smtClean="0"/>
          </a:p>
          <a:p>
            <a:pPr marL="514350" indent="-514350">
              <a:buAutoNum type="arabicParenBoth"/>
            </a:pPr>
            <a:endParaRPr lang="en-US" altLang="ko-KR" dirty="0" smtClean="0"/>
          </a:p>
          <a:p>
            <a:pPr marL="514350" indent="-514350">
              <a:buNone/>
            </a:pP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(2) </a:t>
            </a:r>
            <a:r>
              <a:rPr lang="ko-KR" altLang="en-US" dirty="0" smtClean="0"/>
              <a:t>일본 자위대의 탄도미사일 방어능력</a:t>
            </a:r>
            <a:endParaRPr lang="en-US" altLang="ko-KR" dirty="0" smtClean="0"/>
          </a:p>
          <a:p>
            <a:pPr marL="514350" indent="-514350">
              <a:buNone/>
            </a:pPr>
            <a:endParaRPr lang="en-US" altLang="ko-KR" dirty="0" smtClean="0"/>
          </a:p>
          <a:p>
            <a:pPr marL="514350" indent="-514350">
              <a:buNone/>
            </a:pP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>(3) </a:t>
            </a:r>
            <a:r>
              <a:rPr lang="ko-KR" altLang="en-US" dirty="0" smtClean="0"/>
              <a:t>일본 자위대의 장거리 투사능력</a:t>
            </a: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04782" y="2931100"/>
            <a:ext cx="7305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ko-KR" altLang="en-US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장 자위대의 형성과정</a:t>
            </a:r>
            <a:endParaRPr lang="en-US" altLang="ko-K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b="1" dirty="0" smtClean="0"/>
              <a:t>세계 속 한국과 일본의 군사력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41" name="_x137223256" descr="EMB000015bc5e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64896" cy="4490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dirty="0" smtClean="0"/>
              <a:t>한일 육군 군사력</a:t>
            </a:r>
            <a:endParaRPr lang="ko-KR" altLang="en-US" dirty="0"/>
          </a:p>
        </p:txBody>
      </p:sp>
      <p:pic>
        <p:nvPicPr>
          <p:cNvPr id="4" name="내용 개체 틀 3" descr="noname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8576989" cy="43204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dirty="0" smtClean="0"/>
              <a:t>한일 공군 군사력</a:t>
            </a:r>
            <a:endParaRPr lang="ko-KR" altLang="en-US" dirty="0"/>
          </a:p>
        </p:txBody>
      </p:sp>
      <p:pic>
        <p:nvPicPr>
          <p:cNvPr id="4" name="내용 개체 틀 3" descr="공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8712967" cy="45365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dirty="0" smtClean="0"/>
              <a:t>한일 해군 군사력</a:t>
            </a:r>
            <a:endParaRPr lang="ko-KR" altLang="en-US" dirty="0"/>
          </a:p>
        </p:txBody>
      </p:sp>
      <p:pic>
        <p:nvPicPr>
          <p:cNvPr id="4" name="내용 개체 틀 3" descr="해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8084958" cy="4392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한일 군사훈련 동영상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http://www.youtube.com/watch?feature=player_embedded&amp;v=zfTN52Jc_Ow#!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smtClean="0">
                <a:hlinkClick r:id="rId3"/>
              </a:rPr>
              <a:t>http://www.youtube.com/watch?feature=player_embedded&amp;v=qn_Djx7Naek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일본의 방위정책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b="1" dirty="0" smtClean="0"/>
              <a:t>(1) </a:t>
            </a:r>
            <a:r>
              <a:rPr lang="ko-KR" altLang="en-US" b="1" dirty="0" smtClean="0"/>
              <a:t>일본의 유사법제 제정</a:t>
            </a:r>
            <a:endParaRPr lang="en-US" altLang="ko-KR" b="1" dirty="0" smtClean="0"/>
          </a:p>
          <a:p>
            <a:endParaRPr lang="ko-KR" altLang="en-US" dirty="0" smtClean="0"/>
          </a:p>
          <a:p>
            <a:r>
              <a:rPr lang="en-US" altLang="ko-KR" b="1" dirty="0" smtClean="0"/>
              <a:t>(2) </a:t>
            </a:r>
            <a:r>
              <a:rPr lang="ko-KR" altLang="en-US" b="1" dirty="0" smtClean="0"/>
              <a:t>일본 자위대의 역할 확대</a:t>
            </a:r>
            <a:endParaRPr lang="en-US" altLang="ko-KR" b="1" dirty="0" smtClean="0"/>
          </a:p>
          <a:p>
            <a:endParaRPr lang="ko-KR" altLang="en-US" dirty="0" smtClean="0"/>
          </a:p>
          <a:p>
            <a:r>
              <a:rPr lang="en-US" altLang="ko-KR" b="1" dirty="0" smtClean="0"/>
              <a:t>(3) </a:t>
            </a:r>
            <a:r>
              <a:rPr lang="ko-KR" altLang="en-US" b="1" dirty="0" smtClean="0"/>
              <a:t>일본의 테러대책특별조치법</a:t>
            </a:r>
            <a:endParaRPr lang="en-US" altLang="ko-KR" b="1" dirty="0" smtClean="0"/>
          </a:p>
          <a:p>
            <a:endParaRPr lang="ko-KR" altLang="en-US" dirty="0" smtClean="0"/>
          </a:p>
          <a:p>
            <a:r>
              <a:rPr lang="en-US" altLang="ko-KR" b="1" dirty="0" smtClean="0"/>
              <a:t>(4) </a:t>
            </a:r>
            <a:r>
              <a:rPr lang="ko-KR" altLang="en-US" b="1" dirty="0" smtClean="0"/>
              <a:t>미</a:t>
            </a:r>
            <a:r>
              <a:rPr lang="en-US" altLang="ko-KR" b="1" dirty="0" smtClean="0"/>
              <a:t>·</a:t>
            </a:r>
            <a:r>
              <a:rPr lang="ko-KR" altLang="en-US" b="1" dirty="0" err="1" smtClean="0"/>
              <a:t>일동맹의</a:t>
            </a:r>
            <a:r>
              <a:rPr lang="ko-KR" altLang="en-US" b="1" dirty="0" smtClean="0"/>
              <a:t> 강화</a:t>
            </a:r>
            <a:endParaRPr lang="en-US" altLang="ko-KR" b="1" dirty="0" smtClean="0"/>
          </a:p>
          <a:p>
            <a:endParaRPr lang="ko-KR" altLang="en-US" dirty="0" smtClean="0"/>
          </a:p>
          <a:p>
            <a:r>
              <a:rPr lang="en-US" altLang="ko-KR" b="1" dirty="0" smtClean="0"/>
              <a:t>(5) </a:t>
            </a:r>
            <a:r>
              <a:rPr lang="ko-KR" altLang="en-US" b="1" dirty="0" smtClean="0"/>
              <a:t>일본의 집단적 </a:t>
            </a:r>
            <a:r>
              <a:rPr lang="ko-KR" altLang="en-US" b="1" dirty="0" err="1" smtClean="0"/>
              <a:t>자위권</a:t>
            </a:r>
            <a:r>
              <a:rPr lang="ko-KR" altLang="en-US" b="1" dirty="0" smtClean="0"/>
              <a:t> 허용</a:t>
            </a:r>
            <a:endParaRPr lang="en-US" altLang="ko-KR" b="1" dirty="0" smtClean="0"/>
          </a:p>
          <a:p>
            <a:endParaRPr lang="ko-KR" altLang="en-US" dirty="0" smtClean="0"/>
          </a:p>
          <a:p>
            <a:r>
              <a:rPr lang="en-US" altLang="ko-KR" b="1" dirty="0" smtClean="0"/>
              <a:t>(6) </a:t>
            </a:r>
            <a:r>
              <a:rPr lang="ko-KR" altLang="en-US" b="1" dirty="0" smtClean="0"/>
              <a:t>일본의 적기지 공격론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71406" y="170329"/>
            <a:ext cx="9000565" cy="6473381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2000" dirty="0" smtClean="0">
              <a:hlinkClick r:id="rId2"/>
            </a:endParaRPr>
          </a:p>
          <a:p>
            <a:endParaRPr lang="en-US" altLang="ko-KR" sz="2000" dirty="0" smtClean="0">
              <a:hlinkClick r:id="rId2"/>
            </a:endParaRPr>
          </a:p>
          <a:p>
            <a:endParaRPr lang="en-US" altLang="ko-KR" sz="2000" dirty="0" smtClean="0">
              <a:hlinkClick r:id="rId2"/>
            </a:endParaRPr>
          </a:p>
          <a:p>
            <a:r>
              <a:rPr lang="en-US" altLang="ko-KR" sz="2000" dirty="0" smtClean="0">
                <a:hlinkClick r:id="rId2"/>
              </a:rPr>
              <a:t>http</a:t>
            </a:r>
            <a:r>
              <a:rPr lang="en-US" altLang="ko-KR" sz="2000" dirty="0" smtClean="0">
                <a:hlinkClick r:id="rId2"/>
              </a:rPr>
              <a:t>://ko.wikipedia.org/wiki</a:t>
            </a:r>
            <a:endParaRPr lang="en-US" altLang="ko-KR" sz="2000" dirty="0" smtClean="0"/>
          </a:p>
          <a:p>
            <a:r>
              <a:rPr lang="en-US" altLang="ko-KR" sz="2000" dirty="0" smtClean="0">
                <a:hlinkClick r:id="rId3"/>
              </a:rPr>
              <a:t>http://terms.naver.com</a:t>
            </a:r>
            <a:endParaRPr lang="en-US" altLang="ko-KR" sz="2000" dirty="0" smtClean="0"/>
          </a:p>
          <a:p>
            <a:r>
              <a:rPr lang="en-US" altLang="ko-KR" sz="2000" dirty="0" smtClean="0">
                <a:hlinkClick r:id="rId4"/>
              </a:rPr>
              <a:t>http://</a:t>
            </a:r>
            <a:r>
              <a:rPr lang="en-US" altLang="ko-KR" sz="2000" dirty="0" smtClean="0">
                <a:hlinkClick r:id="rId4"/>
              </a:rPr>
              <a:t>image.search.naver.com</a:t>
            </a:r>
            <a:endParaRPr lang="en-US" altLang="ko-KR" sz="2000" dirty="0" smtClean="0"/>
          </a:p>
          <a:p>
            <a:pPr fontAlgn="base"/>
            <a:r>
              <a:rPr lang="en-US" altLang="ko-KR" sz="2000" u="sng" dirty="0" smtClean="0">
                <a:hlinkClick r:id="rId5"/>
              </a:rPr>
              <a:t>http</a:t>
            </a:r>
            <a:r>
              <a:rPr lang="en-US" altLang="ko-KR" sz="2000" u="sng" dirty="0" smtClean="0">
                <a:hlinkClick r:id="rId5"/>
              </a:rPr>
              <a:t>://blog.naver.com/wpshqk21?Redirect=Log&amp;logNo=100165355412</a:t>
            </a:r>
            <a:endParaRPr lang="ko-KR" altLang="en-US" sz="2000" dirty="0" smtClean="0"/>
          </a:p>
          <a:p>
            <a:pPr fontAlgn="base"/>
            <a:r>
              <a:rPr lang="en-US" altLang="ko-KR" sz="2000" u="sng" dirty="0" smtClean="0">
                <a:hlinkClick r:id="rId6"/>
              </a:rPr>
              <a:t>http</a:t>
            </a:r>
            <a:r>
              <a:rPr lang="en-US" altLang="ko-KR" sz="2000" u="sng" dirty="0" smtClean="0">
                <a:hlinkClick r:id="rId6"/>
              </a:rPr>
              <a:t>://www.youtube.com/watch?feature=player_embedded&amp;v=zfTN52Jc_Ow</a:t>
            </a:r>
            <a:endParaRPr lang="ko-KR" altLang="en-US" sz="2000" dirty="0" smtClean="0"/>
          </a:p>
          <a:p>
            <a:pPr fontAlgn="base"/>
            <a:r>
              <a:rPr lang="en-US" altLang="ko-KR" sz="2000" u="sng" dirty="0" smtClean="0">
                <a:hlinkClick r:id="rId7"/>
              </a:rPr>
              <a:t>http://</a:t>
            </a:r>
            <a:r>
              <a:rPr lang="en-US" altLang="ko-KR" sz="2000" u="sng" dirty="0" smtClean="0">
                <a:hlinkClick r:id="rId7"/>
              </a:rPr>
              <a:t>www.youtube.com/watch?feature=player_embedded&amp;v=qn_Djx7Naek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저서</a:t>
            </a:r>
            <a:r>
              <a:rPr lang="en-US" altLang="ko-KR" sz="2000" dirty="0" smtClean="0"/>
              <a:t>/</a:t>
            </a:r>
            <a:r>
              <a:rPr lang="ko-KR" altLang="en-US" sz="2000" dirty="0" smtClean="0"/>
              <a:t>일본 문화와 </a:t>
            </a:r>
            <a:r>
              <a:rPr lang="ko-KR" altLang="en-US" sz="2000" dirty="0" smtClean="0"/>
              <a:t>정치</a:t>
            </a:r>
            <a:endParaRPr lang="en-US" altLang="ko-KR" sz="2000" dirty="0" smtClean="0"/>
          </a:p>
          <a:p>
            <a:r>
              <a:rPr lang="en-US" altLang="ko-KR" sz="2000" dirty="0" smtClean="0"/>
              <a:t>(1995).《</a:t>
            </a:r>
            <a:r>
              <a:rPr lang="ko-KR" altLang="en-US" sz="2000" dirty="0" smtClean="0"/>
              <a:t>日本自衛隊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변천과정과 현황</a:t>
            </a:r>
            <a:r>
              <a:rPr lang="en-US" altLang="ko-KR" sz="2000" dirty="0" smtClean="0"/>
              <a:t>-》</a:t>
            </a:r>
            <a:r>
              <a:rPr lang="ko-KR" altLang="en-US" sz="2000" dirty="0" smtClean="0"/>
              <a:t>国防軍事情研究所</a:t>
            </a:r>
            <a:endParaRPr lang="en-US" altLang="ko-KR" sz="2000" dirty="0" smtClean="0"/>
          </a:p>
          <a:p>
            <a:r>
              <a:rPr lang="en-US" altLang="ko-KR" sz="2800" dirty="0" smtClean="0"/>
              <a:t> </a:t>
            </a:r>
            <a:endParaRPr lang="ko-KR" altLang="en-US" sz="2800" dirty="0" smtClean="0"/>
          </a:p>
          <a:p>
            <a:endParaRPr lang="ko-KR" altLang="en-US" sz="2800" dirty="0" smtClean="0"/>
          </a:p>
          <a:p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63660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출처 및 참고문헌</a:t>
            </a:r>
            <a:endParaRPr lang="ko-KR" altLang="en-US" sz="4000" b="1" dirty="0">
              <a:ln w="18000">
                <a:solidFill>
                  <a:schemeClr val="bg1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642910" y="2786058"/>
            <a:ext cx="7786742" cy="1785950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HY궁서" pitchFamily="18" charset="-127"/>
                <a:ea typeface="HY궁서" pitchFamily="18" charset="-127"/>
              </a:rPr>
              <a:t>방어적 성격만을 갖는 일본의 준</a:t>
            </a:r>
            <a:r>
              <a:rPr lang="en-US" altLang="ko-KR" sz="2800" dirty="0">
                <a:latin typeface="HY궁서" pitchFamily="18" charset="-127"/>
                <a:ea typeface="HY궁서" pitchFamily="18" charset="-127"/>
              </a:rPr>
              <a:t>(</a:t>
            </a:r>
            <a:r>
              <a:rPr lang="ko-KR" altLang="en-US" sz="2800" dirty="0">
                <a:latin typeface="HY궁서" pitchFamily="18" charset="-127"/>
                <a:ea typeface="HY궁서" pitchFamily="18" charset="-127"/>
              </a:rPr>
              <a:t>準</a:t>
            </a:r>
            <a:r>
              <a:rPr lang="en-US" altLang="ko-KR" sz="2800" dirty="0">
                <a:latin typeface="HY궁서" pitchFamily="18" charset="-127"/>
                <a:ea typeface="HY궁서" pitchFamily="18" charset="-127"/>
              </a:rPr>
              <a:t>)</a:t>
            </a:r>
            <a:r>
              <a:rPr lang="ko-KR" altLang="en-US" sz="2800" dirty="0">
                <a:latin typeface="HY궁서" pitchFamily="18" charset="-127"/>
                <a:ea typeface="HY궁서" pitchFamily="18" charset="-127"/>
              </a:rPr>
              <a:t>군대조직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00034" y="428604"/>
            <a:ext cx="3267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자위대란</a:t>
            </a:r>
            <a:r>
              <a:rPr lang="en-US" altLang="ko-KR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altLang="ko-K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다이어그램 15"/>
          <p:cNvGraphicFramePr/>
          <p:nvPr/>
        </p:nvGraphicFramePr>
        <p:xfrm>
          <a:off x="214314" y="214314"/>
          <a:ext cx="8715404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1424FDC-F2BA-49DC-A7D3-5144DDE99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graphicEl>
                                              <a:dgm id="{A1424FDC-F2BA-49DC-A7D3-5144DDE99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graphicEl>
                                              <a:dgm id="{A1424FDC-F2BA-49DC-A7D3-5144DDE99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0948F8F-6CE8-4B4C-8A55-CF8C82541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graphicEl>
                                              <a:dgm id="{E0948F8F-6CE8-4B4C-8A55-CF8C82541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graphicEl>
                                              <a:dgm id="{E0948F8F-6CE8-4B4C-8A55-CF8C82541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1B17448-1CF4-486B-885C-4910D459B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graphicEl>
                                              <a:dgm id="{11B17448-1CF4-486B-885C-4910D459B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graphicEl>
                                              <a:dgm id="{11B17448-1CF4-486B-885C-4910D459B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96CCDC6-F988-4525-9969-45086AA41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graphicEl>
                                              <a:dgm id="{496CCDC6-F988-4525-9969-45086AA41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graphicEl>
                                              <a:dgm id="{496CCDC6-F988-4525-9969-45086AA41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B3C3494-594E-4101-8BE6-5107C4E89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graphicEl>
                                              <a:dgm id="{AB3C3494-594E-4101-8BE6-5107C4E89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graphicEl>
                                              <a:dgm id="{AB3C3494-594E-4101-8BE6-5107C4E89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C355F9A-673D-46C9-AB7D-61056F1AD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graphicEl>
                                              <a:dgm id="{3C355F9A-673D-46C9-AB7D-61056F1AD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graphicEl>
                                              <a:dgm id="{3C355F9A-673D-46C9-AB7D-61056F1AD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7507D0C-7A01-4EC9-A01C-D7E71604E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graphicEl>
                                              <a:dgm id="{37507D0C-7A01-4EC9-A01C-D7E71604E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graphicEl>
                                              <a:dgm id="{37507D0C-7A01-4EC9-A01C-D7E71604E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4341EBA-65EE-457B-AF27-D9A17065B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>
                                            <p:graphicEl>
                                              <a:dgm id="{84341EBA-65EE-457B-AF27-D9A17065B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graphicEl>
                                              <a:dgm id="{84341EBA-65EE-457B-AF27-D9A17065B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8C70824-2B3C-47D5-85E4-26E84AC8F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graphicEl>
                                              <a:dgm id="{C8C70824-2B3C-47D5-85E4-26E84AC8F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graphicEl>
                                              <a:dgm id="{C8C70824-2B3C-47D5-85E4-26E84AC8FF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9F920E1-22C9-4AA7-BD76-3A0CC86A7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graphicEl>
                                              <a:dgm id="{89F920E1-22C9-4AA7-BD76-3A0CC86A7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graphicEl>
                                              <a:dgm id="{89F920E1-22C9-4AA7-BD76-3A0CC86A7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0B9DE14-8E33-47DF-9DD8-C9773EE6A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>
                                            <p:graphicEl>
                                              <a:dgm id="{90B9DE14-8E33-47DF-9DD8-C9773EE6A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graphicEl>
                                              <a:dgm id="{90B9DE14-8E33-47DF-9DD8-C9773EE6A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CAC2F50-CF62-4C2F-9D16-8E6B53D68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>
                                            <p:graphicEl>
                                              <a:dgm id="{2CAC2F50-CF62-4C2F-9D16-8E6B53D68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>
                                            <p:graphicEl>
                                              <a:dgm id="{2CAC2F50-CF62-4C2F-9D16-8E6B53D681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30DF8CE-3A34-4FBD-BAE0-AB1ACA403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graphicEl>
                                              <a:dgm id="{530DF8CE-3A34-4FBD-BAE0-AB1ACA403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graphicEl>
                                              <a:dgm id="{530DF8CE-3A34-4FBD-BAE0-AB1ACA403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0792ADA-53CB-4978-AA94-0820B590C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graphicEl>
                                              <a:dgm id="{90792ADA-53CB-4978-AA94-0820B590C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graphicEl>
                                              <a:dgm id="{90792ADA-53CB-4978-AA94-0820B590C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D138990-993C-4726-9A8D-BEAAD5513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>
                                            <p:graphicEl>
                                              <a:dgm id="{7D138990-993C-4726-9A8D-BEAAD5513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>
                                            <p:graphicEl>
                                              <a:dgm id="{7D138990-993C-4726-9A8D-BEAAD5513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357158" y="1571612"/>
            <a:ext cx="1000132" cy="571504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1945</a:t>
            </a:r>
            <a:r>
              <a:rPr lang="ko-KR" altLang="en-US" b="1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년</a:t>
            </a:r>
            <a:endParaRPr lang="ko-KR" altLang="en-US" b="1" dirty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4282" y="214290"/>
            <a:ext cx="6211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자위대 발족의 배경</a:t>
            </a:r>
            <a:endParaRPr lang="en-US" altLang="ko-KR" sz="5400" b="1" cap="none" spc="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1714480" y="1428736"/>
            <a:ext cx="6643734" cy="5143536"/>
            <a:chOff x="1714480" y="1428736"/>
            <a:chExt cx="6643734" cy="5143536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1714480" y="1428736"/>
              <a:ext cx="6643734" cy="5143536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latin typeface="HY궁서" pitchFamily="18" charset="-127"/>
                <a:ea typeface="HY궁서" pitchFamily="18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86050" y="1571612"/>
              <a:ext cx="4143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HY궁서" pitchFamily="18" charset="-127"/>
                  <a:ea typeface="HY궁서" pitchFamily="18" charset="-127"/>
                </a:rPr>
                <a:t>제 </a:t>
              </a:r>
              <a:r>
                <a:rPr lang="en-US" altLang="ko-KR" sz="3200" dirty="0" smtClean="0">
                  <a:latin typeface="HY궁서" pitchFamily="18" charset="-127"/>
                  <a:ea typeface="HY궁서" pitchFamily="18" charset="-127"/>
                </a:rPr>
                <a:t>2</a:t>
              </a:r>
              <a:r>
                <a:rPr lang="ko-KR" altLang="en-US" sz="3200" dirty="0" smtClean="0">
                  <a:latin typeface="HY궁서" pitchFamily="18" charset="-127"/>
                  <a:ea typeface="HY궁서" pitchFamily="18" charset="-127"/>
                </a:rPr>
                <a:t>차 세계대전</a:t>
              </a:r>
              <a:endParaRPr lang="ko-KR" altLang="en-US" sz="3200" dirty="0">
                <a:latin typeface="HY궁서" pitchFamily="18" charset="-127"/>
                <a:ea typeface="HY궁서" pitchFamily="18" charset="-127"/>
              </a:endParaRPr>
            </a:p>
          </p:txBody>
        </p:sp>
      </p:grpSp>
      <p:grpSp>
        <p:nvGrpSpPr>
          <p:cNvPr id="34" name="그룹 33"/>
          <p:cNvGrpSpPr/>
          <p:nvPr/>
        </p:nvGrpSpPr>
        <p:grpSpPr>
          <a:xfrm>
            <a:off x="2357422" y="2428868"/>
            <a:ext cx="5572164" cy="3643338"/>
            <a:chOff x="2357422" y="2428868"/>
            <a:chExt cx="5572164" cy="3643338"/>
          </a:xfrm>
        </p:grpSpPr>
        <p:sp>
          <p:nvSpPr>
            <p:cNvPr id="4" name="오른쪽 화살표 3"/>
            <p:cNvSpPr/>
            <p:nvPr/>
          </p:nvSpPr>
          <p:spPr>
            <a:xfrm>
              <a:off x="4000496" y="2714620"/>
              <a:ext cx="1214446" cy="928694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오른쪽 화살표 5"/>
            <p:cNvSpPr/>
            <p:nvPr/>
          </p:nvSpPr>
          <p:spPr>
            <a:xfrm rot="10800000">
              <a:off x="4286248" y="4857760"/>
              <a:ext cx="1214446" cy="928694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타원 14"/>
            <p:cNvSpPr/>
            <p:nvPr/>
          </p:nvSpPr>
          <p:spPr>
            <a:xfrm>
              <a:off x="2357422" y="2500306"/>
              <a:ext cx="1143008" cy="1143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>
                  <a:latin typeface="HY궁서" pitchFamily="18" charset="-127"/>
                  <a:ea typeface="HY궁서" pitchFamily="18" charset="-127"/>
                </a:rPr>
                <a:t>독일</a:t>
              </a:r>
              <a:endParaRPr lang="ko-KR" altLang="en-US" sz="2400" dirty="0">
                <a:latin typeface="HY궁서" pitchFamily="18" charset="-127"/>
                <a:ea typeface="HY궁서" pitchFamily="18" charset="-127"/>
              </a:endParaRPr>
            </a:p>
          </p:txBody>
        </p:sp>
        <p:sp>
          <p:nvSpPr>
            <p:cNvPr id="24" name="타원 23"/>
            <p:cNvSpPr/>
            <p:nvPr/>
          </p:nvSpPr>
          <p:spPr>
            <a:xfrm>
              <a:off x="2357422" y="3714752"/>
              <a:ext cx="1143008" cy="1143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>
                  <a:latin typeface="HY궁서" pitchFamily="18" charset="-127"/>
                  <a:ea typeface="HY궁서" pitchFamily="18" charset="-127"/>
                </a:rPr>
                <a:t>일본</a:t>
              </a:r>
              <a:endParaRPr lang="ko-KR" altLang="en-US" sz="2400" dirty="0">
                <a:latin typeface="HY궁서" pitchFamily="18" charset="-127"/>
                <a:ea typeface="HY궁서" pitchFamily="18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2357422" y="4929198"/>
              <a:ext cx="1143008" cy="1143008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>
                  <a:latin typeface="HY궁서" pitchFamily="18" charset="-127"/>
                  <a:ea typeface="HY궁서" pitchFamily="18" charset="-127"/>
                </a:rPr>
                <a:t>이탈리아</a:t>
              </a:r>
              <a:endParaRPr lang="ko-KR" altLang="en-US" sz="2400" dirty="0">
                <a:latin typeface="HY궁서" pitchFamily="18" charset="-127"/>
                <a:ea typeface="HY궁서" pitchFamily="18" charset="-127"/>
              </a:endParaRPr>
            </a:p>
          </p:txBody>
        </p:sp>
        <p:sp>
          <p:nvSpPr>
            <p:cNvPr id="26" name="타원 25"/>
            <p:cNvSpPr/>
            <p:nvPr/>
          </p:nvSpPr>
          <p:spPr>
            <a:xfrm>
              <a:off x="5857884" y="2428868"/>
              <a:ext cx="1143008" cy="1143008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>
                  <a:latin typeface="HY궁서" pitchFamily="18" charset="-127"/>
                  <a:ea typeface="HY궁서" pitchFamily="18" charset="-127"/>
                </a:rPr>
                <a:t>영국</a:t>
              </a:r>
              <a:endParaRPr lang="ko-KR" altLang="en-US" sz="2400" dirty="0">
                <a:latin typeface="HY궁서" pitchFamily="18" charset="-127"/>
                <a:ea typeface="HY궁서" pitchFamily="18" charset="-127"/>
              </a:endParaRPr>
            </a:p>
          </p:txBody>
        </p:sp>
        <p:sp>
          <p:nvSpPr>
            <p:cNvPr id="27" name="타원 26"/>
            <p:cNvSpPr/>
            <p:nvPr/>
          </p:nvSpPr>
          <p:spPr>
            <a:xfrm>
              <a:off x="6715140" y="3214686"/>
              <a:ext cx="1143008" cy="1143008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>
                  <a:latin typeface="HY궁서" pitchFamily="18" charset="-127"/>
                  <a:ea typeface="HY궁서" pitchFamily="18" charset="-127"/>
                </a:rPr>
                <a:t>미국</a:t>
              </a:r>
              <a:endParaRPr lang="ko-KR" altLang="en-US" sz="2400" dirty="0">
                <a:latin typeface="HY궁서" pitchFamily="18" charset="-127"/>
                <a:ea typeface="HY궁서" pitchFamily="18" charset="-127"/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6786578" y="4786322"/>
              <a:ext cx="1143008" cy="1143008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 smtClean="0">
                  <a:latin typeface="HY궁서" pitchFamily="18" charset="-127"/>
                  <a:ea typeface="HY궁서" pitchFamily="18" charset="-127"/>
                </a:rPr>
                <a:t>소련</a:t>
              </a:r>
              <a:endParaRPr lang="ko-KR" altLang="en-US" sz="2400" dirty="0">
                <a:latin typeface="HY궁서" pitchFamily="18" charset="-127"/>
                <a:ea typeface="HY궁서" pitchFamily="18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5857884" y="4071942"/>
              <a:ext cx="1214446" cy="1143008"/>
              <a:chOff x="5857884" y="4286256"/>
              <a:chExt cx="1214446" cy="1143008"/>
            </a:xfrm>
          </p:grpSpPr>
          <p:sp>
            <p:nvSpPr>
              <p:cNvPr id="28" name="타원 27"/>
              <p:cNvSpPr/>
              <p:nvPr/>
            </p:nvSpPr>
            <p:spPr>
              <a:xfrm>
                <a:off x="5857884" y="4286256"/>
                <a:ext cx="1143008" cy="1143008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dirty="0">
                  <a:latin typeface="HY궁서" pitchFamily="18" charset="-127"/>
                  <a:ea typeface="HY궁서" pitchFamily="18" charset="-127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857884" y="4589937"/>
                <a:ext cx="1214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dirty="0" smtClean="0">
                    <a:solidFill>
                      <a:schemeClr val="bg1"/>
                    </a:solidFill>
                    <a:latin typeface="HY궁서" pitchFamily="18" charset="-127"/>
                    <a:ea typeface="HY궁서" pitchFamily="18" charset="-127"/>
                  </a:rPr>
                  <a:t>프랑스</a:t>
                </a:r>
                <a:endParaRPr lang="ko-KR" altLang="en-US" sz="2400" dirty="0">
                  <a:solidFill>
                    <a:schemeClr val="bg1"/>
                  </a:solidFill>
                  <a:latin typeface="HY궁서" pitchFamily="18" charset="-127"/>
                  <a:ea typeface="HY궁서" pitchFamily="18" charset="-127"/>
                </a:endParaRPr>
              </a:p>
            </p:txBody>
          </p:sp>
        </p:grpSp>
        <p:sp>
          <p:nvSpPr>
            <p:cNvPr id="33" name="폭발 2 32"/>
            <p:cNvSpPr/>
            <p:nvPr/>
          </p:nvSpPr>
          <p:spPr>
            <a:xfrm>
              <a:off x="3929058" y="3571876"/>
              <a:ext cx="2000264" cy="1357322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b="1" dirty="0" smtClean="0">
                  <a:solidFill>
                    <a:srgbClr val="FF0000"/>
                  </a:solidFill>
                  <a:latin typeface="HY궁서" pitchFamily="18" charset="-127"/>
                  <a:ea typeface="HY궁서" pitchFamily="18" charset="-127"/>
                </a:rPr>
                <a:t>전쟁</a:t>
              </a:r>
              <a:endParaRPr lang="ko-KR" altLang="en-US" sz="2400" b="1" dirty="0">
                <a:solidFill>
                  <a:srgbClr val="FF0000"/>
                </a:solidFill>
                <a:latin typeface="HY궁서" pitchFamily="18" charset="-127"/>
                <a:ea typeface="HY궁서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357158" y="1428736"/>
            <a:ext cx="8429684" cy="4143404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8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857620" y="2326936"/>
            <a:ext cx="4000528" cy="15001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3200" dirty="0" smtClean="0">
                <a:latin typeface="HY궁서" pitchFamily="18" charset="-127"/>
                <a:ea typeface="HY궁서" pitchFamily="18" charset="-127"/>
              </a:rPr>
              <a:t>대일처리방침 명심</a:t>
            </a:r>
            <a:r>
              <a:rPr lang="en-US" altLang="ko-KR" sz="3200" dirty="0" smtClean="0">
                <a:latin typeface="HY궁서" pitchFamily="18" charset="-127"/>
                <a:ea typeface="HY궁서" pitchFamily="18" charset="-127"/>
              </a:rPr>
              <a:t/>
            </a:r>
            <a:br>
              <a:rPr lang="en-US" altLang="ko-KR" sz="3200" dirty="0" smtClean="0">
                <a:latin typeface="HY궁서" pitchFamily="18" charset="-127"/>
                <a:ea typeface="HY궁서" pitchFamily="18" charset="-127"/>
              </a:rPr>
            </a:br>
            <a:r>
              <a:rPr lang="ko-KR" altLang="en-US" sz="3200" dirty="0" smtClean="0">
                <a:latin typeface="HY궁서" pitchFamily="18" charset="-127"/>
                <a:ea typeface="HY궁서" pitchFamily="18" charset="-127"/>
              </a:rPr>
              <a:t>무조건 항복 요구</a:t>
            </a:r>
            <a:endParaRPr lang="ko-KR" altLang="en-US" sz="3200" dirty="0">
              <a:latin typeface="HY궁서" pitchFamily="18" charset="-127"/>
              <a:ea typeface="HY궁서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2635275"/>
            <a:ext cx="271464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HY궁서" pitchFamily="18" charset="-127"/>
                <a:ea typeface="HY궁서" pitchFamily="18" charset="-127"/>
              </a:rPr>
              <a:t>포츠담 선언</a:t>
            </a:r>
            <a:endParaRPr lang="ko-KR" altLang="en-US" sz="3200" dirty="0">
              <a:latin typeface="HY궁서" pitchFamily="18" charset="-127"/>
              <a:ea typeface="HY궁서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142976" y="3148612"/>
            <a:ext cx="6786610" cy="1351958"/>
            <a:chOff x="1071538" y="1500174"/>
            <a:chExt cx="6786610" cy="1351958"/>
          </a:xfrm>
        </p:grpSpPr>
        <p:cxnSp>
          <p:nvCxnSpPr>
            <p:cNvPr id="12" name="꺾인 연결선 11"/>
            <p:cNvCxnSpPr/>
            <p:nvPr/>
          </p:nvCxnSpPr>
          <p:spPr>
            <a:xfrm>
              <a:off x="1071538" y="1500174"/>
              <a:ext cx="2500330" cy="642942"/>
            </a:xfrm>
            <a:prstGeom prst="bentConnector3">
              <a:avLst>
                <a:gd name="adj1" fmla="val 80117"/>
              </a:avLst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500430" y="1928802"/>
              <a:ext cx="43577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1945</a:t>
              </a:r>
              <a:r>
                <a:rPr lang="ko-KR" altLang="en-US" dirty="0" smtClean="0"/>
                <a:t>년 </a:t>
              </a:r>
              <a:r>
                <a:rPr lang="en-US" altLang="ko-KR" dirty="0" smtClean="0"/>
                <a:t>7</a:t>
              </a:r>
              <a:r>
                <a:rPr lang="ko-KR" altLang="en-US" dirty="0" smtClean="0"/>
                <a:t>월 </a:t>
              </a:r>
              <a:r>
                <a:rPr lang="en-US" altLang="ko-KR" dirty="0" smtClean="0"/>
                <a:t>26</a:t>
              </a:r>
              <a:r>
                <a:rPr lang="ko-KR" altLang="en-US" dirty="0" smtClean="0"/>
                <a:t>일 독일의 포츠담에서 열린 미국</a:t>
              </a:r>
              <a:r>
                <a:rPr lang="en-US" altLang="ko-KR" dirty="0" smtClean="0"/>
                <a:t>·</a:t>
              </a:r>
              <a:r>
                <a:rPr lang="ko-KR" altLang="en-US" dirty="0" smtClean="0"/>
                <a:t>영국</a:t>
              </a:r>
              <a:r>
                <a:rPr lang="en-US" altLang="ko-KR" dirty="0" smtClean="0"/>
                <a:t>·</a:t>
              </a:r>
              <a:r>
                <a:rPr lang="ko-KR" altLang="en-US" dirty="0" smtClean="0"/>
                <a:t>중국 </a:t>
              </a:r>
              <a:r>
                <a:rPr lang="en-US" altLang="ko-KR" dirty="0" smtClean="0"/>
                <a:t>3</a:t>
              </a:r>
              <a:r>
                <a:rPr lang="ko-KR" altLang="en-US" dirty="0" smtClean="0"/>
                <a:t>개국 수뇌회담의 결과로 발표된 공동선언</a:t>
              </a:r>
              <a:endParaRPr lang="ko-KR" altLang="en-US" dirty="0"/>
            </a:p>
          </p:txBody>
        </p:sp>
      </p:grpSp>
      <p:sp>
        <p:nvSpPr>
          <p:cNvPr id="25" name="폭발 2 24"/>
          <p:cNvSpPr/>
          <p:nvPr/>
        </p:nvSpPr>
        <p:spPr>
          <a:xfrm>
            <a:off x="2071670" y="1857364"/>
            <a:ext cx="5000660" cy="3071834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거절</a:t>
            </a:r>
            <a:endParaRPr lang="ko-KR" altLang="en-US" sz="72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142844" y="142852"/>
            <a:ext cx="4604452" cy="6000792"/>
            <a:chOff x="110424" y="142852"/>
            <a:chExt cx="4604452" cy="6000792"/>
          </a:xfrm>
        </p:grpSpPr>
        <p:pic>
          <p:nvPicPr>
            <p:cNvPr id="24" name="그림 23" descr="히로시마원폭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24" y="714380"/>
              <a:ext cx="4604452" cy="54292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7" name="모서리가 둥근 직사각형 26"/>
            <p:cNvSpPr/>
            <p:nvPr/>
          </p:nvSpPr>
          <p:spPr>
            <a:xfrm>
              <a:off x="785786" y="142852"/>
              <a:ext cx="2714644" cy="8572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 smtClean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궁서" pitchFamily="18" charset="-127"/>
                  <a:ea typeface="HY궁서" pitchFamily="18" charset="-127"/>
                </a:rPr>
                <a:t>히로시마</a:t>
              </a:r>
              <a:endParaRPr lang="ko-KR" alt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궁서" pitchFamily="18" charset="-127"/>
                <a:ea typeface="HY궁서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4643438" y="714356"/>
            <a:ext cx="4357687" cy="5929354"/>
            <a:chOff x="4643438" y="714356"/>
            <a:chExt cx="4357687" cy="5929354"/>
          </a:xfrm>
        </p:grpSpPr>
        <p:pic>
          <p:nvPicPr>
            <p:cNvPr id="23" name="그림 22" descr="나가사키원폭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3438" y="714356"/>
              <a:ext cx="4357687" cy="542926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8" name="모서리가 둥근 직사각형 27"/>
            <p:cNvSpPr/>
            <p:nvPr/>
          </p:nvSpPr>
          <p:spPr>
            <a:xfrm>
              <a:off x="5429256" y="5786454"/>
              <a:ext cx="2714644" cy="85725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2800" b="1" dirty="0" err="1" smtClean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HY궁서" pitchFamily="18" charset="-127"/>
                  <a:ea typeface="HY궁서" pitchFamily="18" charset="-127"/>
                </a:rPr>
                <a:t>나가사키</a:t>
              </a:r>
              <a:endParaRPr lang="ko-KR" altLang="en-US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궁서" pitchFamily="18" charset="-127"/>
                <a:ea typeface="HY궁서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항복문서조인하기위해미주리호에승선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285728"/>
            <a:ext cx="5357818" cy="425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 descr="일본 항복 조인식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500330"/>
            <a:ext cx="6145735" cy="428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그림 6" descr="일본의항복문서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785926"/>
            <a:ext cx="3189913" cy="485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715008" y="883491"/>
            <a:ext cx="307183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도쿄만 </a:t>
            </a:r>
            <a:r>
              <a:rPr lang="ko-KR" altLang="en-US" sz="2400" dirty="0" err="1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미주리호에서</a:t>
            </a:r>
            <a:r>
              <a:rPr lang="ko-KR" altLang="en-US" sz="2400" dirty="0" smtClean="0">
                <a:solidFill>
                  <a:schemeClr val="tx1"/>
                </a:solidFill>
                <a:latin typeface="HY궁서" pitchFamily="18" charset="-127"/>
                <a:ea typeface="HY궁서" pitchFamily="18" charset="-127"/>
              </a:rPr>
              <a:t> 항복문서 조인</a:t>
            </a:r>
            <a:endParaRPr lang="ko-KR" altLang="en-US" sz="2400" dirty="0">
              <a:solidFill>
                <a:schemeClr val="tx1"/>
              </a:solidFill>
              <a:latin typeface="HY궁서" pitchFamily="18" charset="-127"/>
              <a:ea typeface="HY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71406" y="214290"/>
            <a:ext cx="6572296" cy="3143272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2800" dirty="0" smtClean="0"/>
              <a:t>1945</a:t>
            </a:r>
            <a:r>
              <a:rPr lang="ko-KR" altLang="en-US" sz="2800" dirty="0" smtClean="0"/>
              <a:t>년 </a:t>
            </a:r>
            <a:r>
              <a:rPr lang="en-US" altLang="ko-KR" sz="2800" dirty="0" smtClean="0"/>
              <a:t>10 ~1952 4</a:t>
            </a:r>
            <a:r>
              <a:rPr lang="ko-KR" altLang="en-US" sz="2800" dirty="0" smtClean="0"/>
              <a:t>월 </a:t>
            </a:r>
            <a:r>
              <a:rPr lang="en-US" altLang="ko-KR" sz="2800" dirty="0" smtClean="0"/>
              <a:t>25</a:t>
            </a:r>
            <a:r>
              <a:rPr lang="ko-KR" altLang="en-US" sz="2800" dirty="0" smtClean="0"/>
              <a:t>일 동안</a:t>
            </a:r>
            <a:endParaRPr lang="en-US" altLang="ko-KR" sz="2800" dirty="0" smtClean="0"/>
          </a:p>
          <a:p>
            <a:r>
              <a:rPr lang="ko-KR" altLang="en-US" sz="2800" dirty="0" err="1" smtClean="0"/>
              <a:t>더글라스</a:t>
            </a:r>
            <a:r>
              <a:rPr lang="ko-KR" altLang="en-US" sz="2800" dirty="0" smtClean="0"/>
              <a:t> 맥아더 </a:t>
            </a:r>
            <a:r>
              <a:rPr lang="en-US" altLang="ko-KR" sz="2800" dirty="0" smtClean="0"/>
              <a:t>(Douglas MacArthur)</a:t>
            </a:r>
          </a:p>
          <a:p>
            <a:r>
              <a:rPr lang="ko-KR" altLang="en-US" sz="2800" dirty="0" smtClean="0"/>
              <a:t>연합국 최고 사령부</a:t>
            </a:r>
            <a:r>
              <a:rPr lang="en-US" altLang="ko-KR" sz="2800" dirty="0" smtClean="0"/>
              <a:t>(</a:t>
            </a:r>
            <a:r>
              <a:rPr lang="en-US" sz="2800" dirty="0" smtClean="0"/>
              <a:t>GHQ/SCAP, </a:t>
            </a:r>
          </a:p>
          <a:p>
            <a:r>
              <a:rPr lang="en-US" sz="2800" dirty="0" smtClean="0"/>
              <a:t>General </a:t>
            </a:r>
            <a:r>
              <a:rPr lang="en-US" sz="2800" dirty="0" err="1" smtClean="0"/>
              <a:t>Headquaters</a:t>
            </a:r>
            <a:r>
              <a:rPr lang="en-US" sz="2800" dirty="0" smtClean="0"/>
              <a:t> of the Supreme Commander of the Allied Powers)</a:t>
            </a:r>
            <a:r>
              <a:rPr lang="ko-KR" altLang="en-US" sz="2800" dirty="0" smtClean="0"/>
              <a:t>의 </a:t>
            </a:r>
            <a:endParaRPr lang="en-US" altLang="ko-KR" sz="2800" dirty="0" smtClean="0"/>
          </a:p>
          <a:p>
            <a:r>
              <a:rPr lang="ko-KR" altLang="en-US" sz="2800" dirty="0" smtClean="0"/>
              <a:t>통치를 받음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42910" y="3429000"/>
            <a:ext cx="4714908" cy="3143272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/>
              <a:t>GHQ</a:t>
            </a:r>
            <a:r>
              <a:rPr lang="ko-KR" altLang="en-US" sz="2800" dirty="0" smtClean="0"/>
              <a:t>의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점령정책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비군사화</a:t>
            </a:r>
            <a:r>
              <a:rPr lang="en-US" altLang="ko-KR" sz="2800" dirty="0" smtClean="0"/>
              <a:t>&amp;</a:t>
            </a:r>
            <a:r>
              <a:rPr lang="ko-KR" altLang="en-US" sz="2800" dirty="0" smtClean="0"/>
              <a:t>민주화</a:t>
            </a:r>
            <a:endParaRPr lang="en-US" altLang="ko-KR" sz="2800" dirty="0" smtClean="0"/>
          </a:p>
          <a:p>
            <a:pPr algn="ctr"/>
            <a:endParaRPr lang="en-US" altLang="ko-KR" sz="2800" dirty="0" smtClean="0"/>
          </a:p>
          <a:p>
            <a:pPr algn="ctr"/>
            <a:r>
              <a:rPr lang="en-US" altLang="ko-KR" sz="2800" dirty="0" smtClean="0"/>
              <a:t>-&gt;</a:t>
            </a:r>
            <a:r>
              <a:rPr lang="ko-KR" altLang="en-US" sz="2800" dirty="0" err="1" smtClean="0"/>
              <a:t>구일본군의</a:t>
            </a:r>
            <a:r>
              <a:rPr lang="ko-KR" altLang="en-US" sz="2800" dirty="0" smtClean="0"/>
              <a:t> 해산</a:t>
            </a:r>
            <a:endParaRPr lang="ko-KR" altLang="en-US" sz="2800" dirty="0"/>
          </a:p>
        </p:txBody>
      </p:sp>
      <p:pic>
        <p:nvPicPr>
          <p:cNvPr id="5" name="그림 4" descr="맥아더장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714620"/>
            <a:ext cx="3143240" cy="3885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774</Words>
  <Application>Microsoft Office PowerPoint</Application>
  <PresentationFormat>화면 슬라이드 쇼(4:3)</PresentationFormat>
  <Paragraphs>256</Paragraphs>
  <Slides>36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일본지역연구</vt:lpstr>
      <vt:lpstr>목차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2장 자위대 조직</vt:lpstr>
      <vt:lpstr>1-1. 방위성(MOD, 防衛省)</vt:lpstr>
      <vt:lpstr>1-2. 방위성 조직체계</vt:lpstr>
      <vt:lpstr>2-1. 육상자위대 (JGSDF)</vt:lpstr>
      <vt:lpstr>2-2. 육상막료감부 조직</vt:lpstr>
      <vt:lpstr>3-1. 해상자위대 (JMSDF)</vt:lpstr>
      <vt:lpstr>3-2. 해상자위대 (JMSDF)</vt:lpstr>
      <vt:lpstr>4. 항공자위대</vt:lpstr>
      <vt:lpstr>5-1. 자위대의 계급</vt:lpstr>
      <vt:lpstr>5-2. 자위대의 계급 변화</vt:lpstr>
      <vt:lpstr>6. 자위대의 법 개정</vt:lpstr>
      <vt:lpstr>3장 자위대 군사력(방위력)</vt:lpstr>
      <vt:lpstr>자위권 행사</vt:lpstr>
      <vt:lpstr>방위예산</vt:lpstr>
      <vt:lpstr>일본의 군사력 증강</vt:lpstr>
      <vt:lpstr>세계 속 한국과 일본의 군사력</vt:lpstr>
      <vt:lpstr>한일 육군 군사력</vt:lpstr>
      <vt:lpstr>한일 공군 군사력</vt:lpstr>
      <vt:lpstr>한일 해군 군사력</vt:lpstr>
      <vt:lpstr>한일 군사훈련 동영상</vt:lpstr>
      <vt:lpstr>일본의 방위정책</vt:lpstr>
      <vt:lpstr>슬라이드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자위대</dc:title>
  <dc:creator>user</dc:creator>
  <cp:lastModifiedBy>Com</cp:lastModifiedBy>
  <cp:revision>136</cp:revision>
  <dcterms:created xsi:type="dcterms:W3CDTF">2013-05-08T11:34:53Z</dcterms:created>
  <dcterms:modified xsi:type="dcterms:W3CDTF">2013-05-13T05:11:41Z</dcterms:modified>
</cp:coreProperties>
</file>