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diagrams/quickStyle20.xml" ContentType="application/vnd.openxmlformats-officedocument.drawingml.diagramStyl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4" r:id="rId3"/>
    <p:sldId id="285" r:id="rId4"/>
    <p:sldId id="283" r:id="rId5"/>
    <p:sldId id="257" r:id="rId6"/>
    <p:sldId id="267" r:id="rId7"/>
    <p:sldId id="268" r:id="rId8"/>
    <p:sldId id="269" r:id="rId9"/>
    <p:sldId id="258" r:id="rId10"/>
    <p:sldId id="277" r:id="rId11"/>
    <p:sldId id="259" r:id="rId12"/>
    <p:sldId id="278" r:id="rId13"/>
    <p:sldId id="279" r:id="rId14"/>
    <p:sldId id="260" r:id="rId15"/>
    <p:sldId id="261" r:id="rId16"/>
    <p:sldId id="280" r:id="rId17"/>
    <p:sldId id="273" r:id="rId18"/>
    <p:sldId id="262" r:id="rId19"/>
    <p:sldId id="274" r:id="rId20"/>
    <p:sldId id="263" r:id="rId21"/>
    <p:sldId id="275" r:id="rId22"/>
    <p:sldId id="264" r:id="rId23"/>
    <p:sldId id="276" r:id="rId24"/>
    <p:sldId id="265" r:id="rId25"/>
    <p:sldId id="270" r:id="rId26"/>
    <p:sldId id="271" r:id="rId27"/>
    <p:sldId id="286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42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채택율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2001</c:v>
                </c:pt>
                <c:pt idx="1">
                  <c:v>2005</c:v>
                </c:pt>
                <c:pt idx="2">
                  <c:v>2009</c:v>
                </c:pt>
                <c:pt idx="3">
                  <c:v>현재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0.30000000000000027</c:v>
                </c:pt>
                <c:pt idx="1">
                  <c:v>0.4</c:v>
                </c:pt>
                <c:pt idx="2">
                  <c:v>1.7000000000000004</c:v>
                </c:pt>
                <c:pt idx="3">
                  <c:v>3</c:v>
                </c:pt>
              </c:numCache>
            </c:numRef>
          </c:val>
        </c:ser>
        <c:marker val="1"/>
        <c:axId val="149746432"/>
        <c:axId val="85914752"/>
      </c:lineChart>
      <c:catAx>
        <c:axId val="149746432"/>
        <c:scaling>
          <c:orientation val="minMax"/>
        </c:scaling>
        <c:axPos val="b"/>
        <c:tickLblPos val="nextTo"/>
        <c:crossAx val="85914752"/>
        <c:crosses val="autoZero"/>
        <c:auto val="1"/>
        <c:lblAlgn val="ctr"/>
        <c:lblOffset val="100"/>
      </c:catAx>
      <c:valAx>
        <c:axId val="85914752"/>
        <c:scaling>
          <c:orientation val="minMax"/>
          <c:max val="3"/>
          <c:min val="0"/>
        </c:scaling>
        <c:axPos val="l"/>
        <c:majorGridlines/>
        <c:numFmt formatCode="General" sourceLinked="0"/>
        <c:tickLblPos val="nextTo"/>
        <c:crossAx val="1497464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42"/>
  <c:chart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변경전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69살 이하</c:v>
                </c:pt>
                <c:pt idx="1">
                  <c:v>70살 이상</c:v>
                </c:pt>
                <c:pt idx="2">
                  <c:v>소득있을시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변경후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69살 이하</c:v>
                </c:pt>
                <c:pt idx="1">
                  <c:v>70살 이상</c:v>
                </c:pt>
                <c:pt idx="2">
                  <c:v>소득있을시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-10</c:v>
                </c:pt>
                <c:pt idx="1">
                  <c:v>0</c:v>
                </c:pt>
                <c:pt idx="2">
                  <c:v>30</c:v>
                </c:pt>
              </c:numCache>
            </c:numRef>
          </c:val>
        </c:ser>
        <c:marker val="1"/>
        <c:axId val="89488000"/>
        <c:axId val="89547136"/>
      </c:lineChart>
      <c:catAx>
        <c:axId val="89488000"/>
        <c:scaling>
          <c:orientation val="minMax"/>
        </c:scaling>
        <c:axPos val="b"/>
        <c:tickLblPos val="nextTo"/>
        <c:crossAx val="89547136"/>
        <c:crosses val="autoZero"/>
        <c:auto val="1"/>
        <c:lblAlgn val="ctr"/>
        <c:lblOffset val="100"/>
      </c:catAx>
      <c:valAx>
        <c:axId val="89547136"/>
        <c:scaling>
          <c:orientation val="minMax"/>
        </c:scaling>
        <c:axPos val="l"/>
        <c:majorGridlines/>
        <c:numFmt formatCode="General" sourceLinked="1"/>
        <c:tickLblPos val="nextTo"/>
        <c:crossAx val="894880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통산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가쓰라 다로</c:v>
                </c:pt>
                <c:pt idx="1">
                  <c:v>사토 에이사쿠</c:v>
                </c:pt>
                <c:pt idx="2">
                  <c:v>이토 히로부미</c:v>
                </c:pt>
                <c:pt idx="3">
                  <c:v>요시다 시게루</c:v>
                </c:pt>
                <c:pt idx="4">
                  <c:v>고이즈미 준이치로
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3000</c:v>
                </c:pt>
                <c:pt idx="1">
                  <c:v>2800</c:v>
                </c:pt>
                <c:pt idx="2">
                  <c:v>2700</c:v>
                </c:pt>
                <c:pt idx="3">
                  <c:v>2600</c:v>
                </c:pt>
                <c:pt idx="4">
                  <c:v>1900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연속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가쓰라 다로</c:v>
                </c:pt>
                <c:pt idx="1">
                  <c:v>사토 에이사쿠</c:v>
                </c:pt>
                <c:pt idx="2">
                  <c:v>이토 히로부미</c:v>
                </c:pt>
                <c:pt idx="3">
                  <c:v>요시다 시게루</c:v>
                </c:pt>
                <c:pt idx="4">
                  <c:v>고이즈미 준이치로
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1600</c:v>
                </c:pt>
                <c:pt idx="1">
                  <c:v>2800</c:v>
                </c:pt>
                <c:pt idx="2">
                  <c:v>1000</c:v>
                </c:pt>
                <c:pt idx="3">
                  <c:v>2200</c:v>
                </c:pt>
                <c:pt idx="4">
                  <c:v>1900</c:v>
                </c:pt>
              </c:numCache>
            </c:numRef>
          </c:val>
        </c:ser>
        <c:shape val="cylinder"/>
        <c:axId val="112684416"/>
        <c:axId val="109085824"/>
        <c:axId val="0"/>
      </c:bar3DChart>
      <c:catAx>
        <c:axId val="112684416"/>
        <c:scaling>
          <c:orientation val="minMax"/>
        </c:scaling>
        <c:axPos val="b"/>
        <c:tickLblPos val="nextTo"/>
        <c:crossAx val="109085824"/>
        <c:crosses val="autoZero"/>
        <c:auto val="1"/>
        <c:lblAlgn val="ctr"/>
        <c:lblOffset val="100"/>
      </c:catAx>
      <c:valAx>
        <c:axId val="109085824"/>
        <c:scaling>
          <c:orientation val="minMax"/>
        </c:scaling>
        <c:axPos val="l"/>
        <c:majorGridlines/>
        <c:numFmt formatCode="General" sourceLinked="1"/>
        <c:tickLblPos val="nextTo"/>
        <c:crossAx val="1126844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일수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나루히코</c:v>
                </c:pt>
                <c:pt idx="1">
                  <c:v>하타 쓰토무</c:v>
                </c:pt>
                <c:pt idx="2">
                  <c:v>이시바시 단잔</c:v>
                </c:pt>
                <c:pt idx="3">
                  <c:v>우노 소스케</c:v>
                </c:pt>
                <c:pt idx="4">
                  <c:v>하야시 센주로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</c:v>
                </c:pt>
                <c:pt idx="1">
                  <c:v>64</c:v>
                </c:pt>
                <c:pt idx="2">
                  <c:v>65</c:v>
                </c:pt>
                <c:pt idx="3">
                  <c:v>69</c:v>
                </c:pt>
                <c:pt idx="4">
                  <c:v>123</c:v>
                </c:pt>
              </c:numCache>
            </c:numRef>
          </c:val>
        </c:ser>
        <c:shape val="cylinder"/>
        <c:axId val="112792704"/>
        <c:axId val="112794240"/>
        <c:axId val="0"/>
      </c:bar3DChart>
      <c:catAx>
        <c:axId val="112792704"/>
        <c:scaling>
          <c:orientation val="minMax"/>
        </c:scaling>
        <c:axPos val="b"/>
        <c:tickLblPos val="nextTo"/>
        <c:crossAx val="112794240"/>
        <c:crosses val="autoZero"/>
        <c:auto val="1"/>
        <c:lblAlgn val="ctr"/>
        <c:lblOffset val="100"/>
      </c:catAx>
      <c:valAx>
        <c:axId val="112794240"/>
        <c:scaling>
          <c:orientation val="minMax"/>
        </c:scaling>
        <c:axPos val="l"/>
        <c:majorGridlines/>
        <c:numFmt formatCode="General" sourceLinked="1"/>
        <c:tickLblPos val="nextTo"/>
        <c:crossAx val="1127927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39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나이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이토 히로부미 </c:v>
                </c:pt>
                <c:pt idx="1">
                  <c:v>구로다 기요타카</c:v>
                </c:pt>
                <c:pt idx="2">
                  <c:v>야마가타 아리토모</c:v>
                </c:pt>
                <c:pt idx="3">
                  <c:v>기요우라 게이고</c:v>
                </c:pt>
                <c:pt idx="4">
                  <c:v>이누카이 쓰요시</c:v>
                </c:pt>
                <c:pt idx="5">
                  <c:v>사이토 마코토</c:v>
                </c:pt>
                <c:pt idx="6">
                  <c:v>고노에 후미마로</c:v>
                </c:pt>
                <c:pt idx="7">
                  <c:v>스즈키 간타로</c:v>
                </c:pt>
                <c:pt idx="8">
                  <c:v>시데하라 기주로 </c:v>
                </c:pt>
                <c:pt idx="9">
                  <c:v>아베 신조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44</c:v>
                </c:pt>
                <c:pt idx="1">
                  <c:v>47</c:v>
                </c:pt>
                <c:pt idx="2">
                  <c:v>51</c:v>
                </c:pt>
                <c:pt idx="3">
                  <c:v>73</c:v>
                </c:pt>
                <c:pt idx="4">
                  <c:v>73</c:v>
                </c:pt>
                <c:pt idx="5">
                  <c:v>73</c:v>
                </c:pt>
                <c:pt idx="6">
                  <c:v>45</c:v>
                </c:pt>
                <c:pt idx="7">
                  <c:v>77</c:v>
                </c:pt>
                <c:pt idx="8">
                  <c:v>73</c:v>
                </c:pt>
                <c:pt idx="9">
                  <c:v>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cat>
            <c:strRef>
              <c:f>Sheet1!$A$2:$A$11</c:f>
              <c:strCache>
                <c:ptCount val="10"/>
                <c:pt idx="0">
                  <c:v>이토 히로부미 </c:v>
                </c:pt>
                <c:pt idx="1">
                  <c:v>구로다 기요타카</c:v>
                </c:pt>
                <c:pt idx="2">
                  <c:v>야마가타 아리토모</c:v>
                </c:pt>
                <c:pt idx="3">
                  <c:v>기요우라 게이고</c:v>
                </c:pt>
                <c:pt idx="4">
                  <c:v>이누카이 쓰요시</c:v>
                </c:pt>
                <c:pt idx="5">
                  <c:v>사이토 마코토</c:v>
                </c:pt>
                <c:pt idx="6">
                  <c:v>고노에 후미마로</c:v>
                </c:pt>
                <c:pt idx="7">
                  <c:v>스즈키 간타로</c:v>
                </c:pt>
                <c:pt idx="8">
                  <c:v>시데하라 기주로 </c:v>
                </c:pt>
                <c:pt idx="9">
                  <c:v>아베 신조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cat>
            <c:strRef>
              <c:f>Sheet1!$A$2:$A$11</c:f>
              <c:strCache>
                <c:ptCount val="10"/>
                <c:pt idx="0">
                  <c:v>이토 히로부미 </c:v>
                </c:pt>
                <c:pt idx="1">
                  <c:v>구로다 기요타카</c:v>
                </c:pt>
                <c:pt idx="2">
                  <c:v>야마가타 아리토모</c:v>
                </c:pt>
                <c:pt idx="3">
                  <c:v>기요우라 게이고</c:v>
                </c:pt>
                <c:pt idx="4">
                  <c:v>이누카이 쓰요시</c:v>
                </c:pt>
                <c:pt idx="5">
                  <c:v>사이토 마코토</c:v>
                </c:pt>
                <c:pt idx="6">
                  <c:v>고노에 후미마로</c:v>
                </c:pt>
                <c:pt idx="7">
                  <c:v>스즈키 간타로</c:v>
                </c:pt>
                <c:pt idx="8">
                  <c:v>시데하라 기주로 </c:v>
                </c:pt>
                <c:pt idx="9">
                  <c:v>아베 신조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114501120"/>
        <c:axId val="114502656"/>
        <c:axId val="0"/>
      </c:bar3DChart>
      <c:catAx>
        <c:axId val="114501120"/>
        <c:scaling>
          <c:orientation val="minMax"/>
        </c:scaling>
        <c:axPos val="b"/>
        <c:majorTickMark val="none"/>
        <c:tickLblPos val="nextTo"/>
        <c:crossAx val="114502656"/>
        <c:crosses val="autoZero"/>
        <c:auto val="1"/>
        <c:lblAlgn val="ctr"/>
        <c:lblOffset val="100"/>
      </c:catAx>
      <c:valAx>
        <c:axId val="1145026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4501120"/>
        <c:crosses val="autoZero"/>
        <c:crossBetween val="between"/>
      </c:valAx>
    </c:plotArea>
    <c:legend>
      <c:legendPos val="t"/>
      <c:legendEntry>
        <c:idx val="1"/>
        <c:delete val="1"/>
      </c:legendEntry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C2638-5F25-4382-95FE-DCA783B27829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70754768-F1AC-4CA0-BBD6-F4EFD091CC5F}">
      <dgm:prSet phldrT="[텍스트]"/>
      <dgm:spPr/>
      <dgm:t>
        <a:bodyPr/>
        <a:lstStyle/>
        <a:p>
          <a:pPr latinLnBrk="1"/>
          <a:r>
            <a:rPr lang="ko-KR" altLang="en-US" b="1" dirty="0" smtClean="0"/>
            <a:t>근대화 진행</a:t>
          </a:r>
          <a:endParaRPr lang="ko-KR" altLang="en-US" dirty="0"/>
        </a:p>
      </dgm:t>
    </dgm:pt>
    <dgm:pt modelId="{5D80F1A3-9202-4D45-A569-D5D45049E4B4}" type="parTrans" cxnId="{9B5C40E7-105C-4CB1-948C-CA9DBC44FDC3}">
      <dgm:prSet/>
      <dgm:spPr/>
      <dgm:t>
        <a:bodyPr/>
        <a:lstStyle/>
        <a:p>
          <a:pPr latinLnBrk="1"/>
          <a:endParaRPr lang="ko-KR" altLang="en-US"/>
        </a:p>
      </dgm:t>
    </dgm:pt>
    <dgm:pt modelId="{567A37CB-C849-409D-BE0B-AE4801D13534}" type="sibTrans" cxnId="{9B5C40E7-105C-4CB1-948C-CA9DBC44FDC3}">
      <dgm:prSet/>
      <dgm:spPr/>
      <dgm:t>
        <a:bodyPr/>
        <a:lstStyle/>
        <a:p>
          <a:pPr latinLnBrk="1"/>
          <a:endParaRPr lang="ko-KR" altLang="en-US"/>
        </a:p>
      </dgm:t>
    </dgm:pt>
    <dgm:pt modelId="{580E014D-D448-4D74-8096-2FB0C39D4006}">
      <dgm:prSet phldrT="[텍스트]"/>
      <dgm:spPr/>
      <dgm:t>
        <a:bodyPr/>
        <a:lstStyle/>
        <a:p>
          <a:pPr latinLnBrk="1"/>
          <a:r>
            <a:rPr lang="ko-KR" altLang="en-US" b="1" dirty="0" smtClean="0"/>
            <a:t>제도 정비 </a:t>
          </a:r>
          <a:endParaRPr lang="ko-KR" altLang="en-US" dirty="0"/>
        </a:p>
      </dgm:t>
    </dgm:pt>
    <dgm:pt modelId="{10ADB3E3-D88B-480D-9A59-202DCBE19125}" type="parTrans" cxnId="{B29700CF-8950-45C5-A59A-4E57F7B8E4AD}">
      <dgm:prSet/>
      <dgm:spPr/>
      <dgm:t>
        <a:bodyPr/>
        <a:lstStyle/>
        <a:p>
          <a:pPr latinLnBrk="1"/>
          <a:endParaRPr lang="ko-KR" altLang="en-US"/>
        </a:p>
      </dgm:t>
    </dgm:pt>
    <dgm:pt modelId="{5962E36C-2D3D-4B47-80CF-5FA965E7CA5B}" type="sibTrans" cxnId="{B29700CF-8950-45C5-A59A-4E57F7B8E4AD}">
      <dgm:prSet/>
      <dgm:spPr/>
      <dgm:t>
        <a:bodyPr/>
        <a:lstStyle/>
        <a:p>
          <a:pPr latinLnBrk="1"/>
          <a:endParaRPr lang="ko-KR" altLang="en-US"/>
        </a:p>
      </dgm:t>
    </dgm:pt>
    <dgm:pt modelId="{982598B7-492E-456F-90DA-F162B54B8F27}">
      <dgm:prSet phldrT="[텍스트]"/>
      <dgm:spPr/>
      <dgm:t>
        <a:bodyPr/>
        <a:lstStyle/>
        <a:p>
          <a:pPr latinLnBrk="1"/>
          <a:r>
            <a:rPr lang="ko-KR" altLang="en-US" b="1" dirty="0" smtClean="0"/>
            <a:t>막부체재 → 국가 주도형</a:t>
          </a:r>
          <a:endParaRPr lang="ko-KR" altLang="en-US" dirty="0"/>
        </a:p>
      </dgm:t>
    </dgm:pt>
    <dgm:pt modelId="{B8587572-B0B5-48CF-B1FA-C8C20CB60A9A}" type="sibTrans" cxnId="{6B615849-4A18-4154-B57F-F729947244C9}">
      <dgm:prSet/>
      <dgm:spPr/>
      <dgm:t>
        <a:bodyPr/>
        <a:lstStyle/>
        <a:p>
          <a:pPr latinLnBrk="1"/>
          <a:endParaRPr lang="ko-KR" altLang="en-US"/>
        </a:p>
      </dgm:t>
    </dgm:pt>
    <dgm:pt modelId="{332154F9-45C7-408B-A898-E5E3A523CEB2}" type="parTrans" cxnId="{6B615849-4A18-4154-B57F-F729947244C9}">
      <dgm:prSet/>
      <dgm:spPr/>
      <dgm:t>
        <a:bodyPr/>
        <a:lstStyle/>
        <a:p>
          <a:pPr latinLnBrk="1"/>
          <a:endParaRPr lang="ko-KR" altLang="en-US"/>
        </a:p>
      </dgm:t>
    </dgm:pt>
    <dgm:pt modelId="{781F2659-04AF-438B-87A4-7BBE4ED45623}">
      <dgm:prSet phldrT="[텍스트]"/>
      <dgm:spPr/>
      <dgm:t>
        <a:bodyPr/>
        <a:lstStyle/>
        <a:p>
          <a:pPr latinLnBrk="1"/>
          <a:r>
            <a:rPr lang="ko-KR" altLang="en-US" b="1" dirty="0" smtClean="0"/>
            <a:t>대일본국헌법</a:t>
          </a:r>
          <a:endParaRPr lang="ko-KR" altLang="en-US" dirty="0"/>
        </a:p>
      </dgm:t>
    </dgm:pt>
    <dgm:pt modelId="{7D60C098-6744-42C0-A28D-FA6F6473028B}" type="sibTrans" cxnId="{5649F5BD-0C41-4AA0-9728-988647E619BA}">
      <dgm:prSet/>
      <dgm:spPr/>
      <dgm:t>
        <a:bodyPr/>
        <a:lstStyle/>
        <a:p>
          <a:pPr latinLnBrk="1"/>
          <a:endParaRPr lang="ko-KR" altLang="en-US"/>
        </a:p>
      </dgm:t>
    </dgm:pt>
    <dgm:pt modelId="{76CED860-0A75-40A6-AFDC-6D0AE1659509}" type="parTrans" cxnId="{5649F5BD-0C41-4AA0-9728-988647E619BA}">
      <dgm:prSet/>
      <dgm:spPr/>
      <dgm:t>
        <a:bodyPr/>
        <a:lstStyle/>
        <a:p>
          <a:pPr latinLnBrk="1"/>
          <a:endParaRPr lang="ko-KR" altLang="en-US"/>
        </a:p>
      </dgm:t>
    </dgm:pt>
    <dgm:pt modelId="{91DDEC18-0C1A-4AE6-B485-6DC28044B6F0}" type="pres">
      <dgm:prSet presAssocID="{3C5C2638-5F25-4382-95FE-DCA783B278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07BCCE-7F46-4354-9960-F29AF1AF125F}" type="pres">
      <dgm:prSet presAssocID="{70754768-F1AC-4CA0-BBD6-F4EFD091CC5F}" presName="parentText" presStyleLbl="node1" presStyleIdx="0" presStyleCnt="2" custScaleY="6613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E131CE-1076-4FE2-91B0-5747C407FD3D}" type="pres">
      <dgm:prSet presAssocID="{70754768-F1AC-4CA0-BBD6-F4EFD091CC5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1373DA-5067-4754-BA50-AF5BB5BC6E96}" type="pres">
      <dgm:prSet presAssocID="{580E014D-D448-4D74-8096-2FB0C39D4006}" presName="parentText" presStyleLbl="node1" presStyleIdx="1" presStyleCnt="2" custScaleY="6249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F25FC8-E4FB-4BC5-95F7-181EF6DBD890}" type="pres">
      <dgm:prSet presAssocID="{580E014D-D448-4D74-8096-2FB0C39D4006}" presName="childText" presStyleLbl="revTx" presStyleIdx="1" presStyleCnt="2" custLinFactNeighborX="-35547" custLinFactNeighborY="1169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29700CF-8950-45C5-A59A-4E57F7B8E4AD}" srcId="{3C5C2638-5F25-4382-95FE-DCA783B27829}" destId="{580E014D-D448-4D74-8096-2FB0C39D4006}" srcOrd="1" destOrd="0" parTransId="{10ADB3E3-D88B-480D-9A59-202DCBE19125}" sibTransId="{5962E36C-2D3D-4B47-80CF-5FA965E7CA5B}"/>
    <dgm:cxn modelId="{DE36AE85-1EA8-4D41-9117-0F819979D4E0}" type="presOf" srcId="{781F2659-04AF-438B-87A4-7BBE4ED45623}" destId="{B5F25FC8-E4FB-4BC5-95F7-181EF6DBD890}" srcOrd="0" destOrd="0" presId="urn:microsoft.com/office/officeart/2005/8/layout/vList2"/>
    <dgm:cxn modelId="{6B615849-4A18-4154-B57F-F729947244C9}" srcId="{70754768-F1AC-4CA0-BBD6-F4EFD091CC5F}" destId="{982598B7-492E-456F-90DA-F162B54B8F27}" srcOrd="0" destOrd="0" parTransId="{332154F9-45C7-408B-A898-E5E3A523CEB2}" sibTransId="{B8587572-B0B5-48CF-B1FA-C8C20CB60A9A}"/>
    <dgm:cxn modelId="{9B5C40E7-105C-4CB1-948C-CA9DBC44FDC3}" srcId="{3C5C2638-5F25-4382-95FE-DCA783B27829}" destId="{70754768-F1AC-4CA0-BBD6-F4EFD091CC5F}" srcOrd="0" destOrd="0" parTransId="{5D80F1A3-9202-4D45-A569-D5D45049E4B4}" sibTransId="{567A37CB-C849-409D-BE0B-AE4801D13534}"/>
    <dgm:cxn modelId="{B28976F5-F7DD-4635-A35B-23B5D393F2F2}" type="presOf" srcId="{580E014D-D448-4D74-8096-2FB0C39D4006}" destId="{411373DA-5067-4754-BA50-AF5BB5BC6E96}" srcOrd="0" destOrd="0" presId="urn:microsoft.com/office/officeart/2005/8/layout/vList2"/>
    <dgm:cxn modelId="{EF897C90-9CD1-471E-829C-0C4AD0EA9C72}" type="presOf" srcId="{982598B7-492E-456F-90DA-F162B54B8F27}" destId="{C8E131CE-1076-4FE2-91B0-5747C407FD3D}" srcOrd="0" destOrd="0" presId="urn:microsoft.com/office/officeart/2005/8/layout/vList2"/>
    <dgm:cxn modelId="{5649F5BD-0C41-4AA0-9728-988647E619BA}" srcId="{580E014D-D448-4D74-8096-2FB0C39D4006}" destId="{781F2659-04AF-438B-87A4-7BBE4ED45623}" srcOrd="0" destOrd="0" parTransId="{76CED860-0A75-40A6-AFDC-6D0AE1659509}" sibTransId="{7D60C098-6744-42C0-A28D-FA6F6473028B}"/>
    <dgm:cxn modelId="{6FECF770-62AB-452D-B09C-E5CED37BFAD9}" type="presOf" srcId="{3C5C2638-5F25-4382-95FE-DCA783B27829}" destId="{91DDEC18-0C1A-4AE6-B485-6DC28044B6F0}" srcOrd="0" destOrd="0" presId="urn:microsoft.com/office/officeart/2005/8/layout/vList2"/>
    <dgm:cxn modelId="{D02D43C1-0AEE-47EE-8D8C-519B0192DB0F}" type="presOf" srcId="{70754768-F1AC-4CA0-BBD6-F4EFD091CC5F}" destId="{4307BCCE-7F46-4354-9960-F29AF1AF125F}" srcOrd="0" destOrd="0" presId="urn:microsoft.com/office/officeart/2005/8/layout/vList2"/>
    <dgm:cxn modelId="{637B3049-032B-4604-AA93-52F2921B0147}" type="presParOf" srcId="{91DDEC18-0C1A-4AE6-B485-6DC28044B6F0}" destId="{4307BCCE-7F46-4354-9960-F29AF1AF125F}" srcOrd="0" destOrd="0" presId="urn:microsoft.com/office/officeart/2005/8/layout/vList2"/>
    <dgm:cxn modelId="{FB00795F-5DF3-4F24-9F29-76A83FE27253}" type="presParOf" srcId="{91DDEC18-0C1A-4AE6-B485-6DC28044B6F0}" destId="{C8E131CE-1076-4FE2-91B0-5747C407FD3D}" srcOrd="1" destOrd="0" presId="urn:microsoft.com/office/officeart/2005/8/layout/vList2"/>
    <dgm:cxn modelId="{A08624F7-0218-425C-9564-1469649451E5}" type="presParOf" srcId="{91DDEC18-0C1A-4AE6-B485-6DC28044B6F0}" destId="{411373DA-5067-4754-BA50-AF5BB5BC6E96}" srcOrd="2" destOrd="0" presId="urn:microsoft.com/office/officeart/2005/8/layout/vList2"/>
    <dgm:cxn modelId="{30D252B5-5712-4153-9C85-F9E22537E58C}" type="presParOf" srcId="{91DDEC18-0C1A-4AE6-B485-6DC28044B6F0}" destId="{B5F25FC8-E4FB-4BC5-95F7-181EF6DBD89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95838B-9962-4602-A7CF-39A4ADCDE6AB}" type="doc">
      <dgm:prSet loTypeId="urn:microsoft.com/office/officeart/2005/8/layout/lProcess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7CB1FAA3-2E3D-423E-9BC3-1BD8B83D4F71}">
      <dgm:prSet phldrT="[텍스트]" custT="1"/>
      <dgm:spPr/>
      <dgm:t>
        <a:bodyPr/>
        <a:lstStyle/>
        <a:p>
          <a:pPr latinLnBrk="1"/>
          <a:r>
            <a:rPr lang="ko-KR" altLang="en-US" sz="3600" b="1" dirty="0" smtClean="0">
              <a:solidFill>
                <a:schemeClr val="bg1"/>
              </a:solidFill>
            </a:rPr>
            <a:t>파벌 </a:t>
          </a:r>
          <a:r>
            <a:rPr lang="ko-KR" altLang="en-US" sz="3600" b="1" dirty="0" err="1" smtClean="0">
              <a:solidFill>
                <a:schemeClr val="bg1"/>
              </a:solidFill>
            </a:rPr>
            <a:t>통제파의</a:t>
          </a:r>
          <a:r>
            <a:rPr lang="ko-KR" altLang="en-US" sz="3600" b="1" dirty="0" smtClean="0">
              <a:solidFill>
                <a:schemeClr val="bg1"/>
              </a:solidFill>
            </a:rPr>
            <a:t> </a:t>
          </a:r>
          <a:r>
            <a:rPr lang="en-US" altLang="ko-KR" sz="3600" b="1" dirty="0" smtClean="0">
              <a:solidFill>
                <a:schemeClr val="bg1"/>
              </a:solidFill>
            </a:rPr>
            <a:t>1</a:t>
          </a:r>
          <a:r>
            <a:rPr lang="ko-KR" altLang="en-US" sz="3600" b="1" dirty="0" smtClean="0">
              <a:solidFill>
                <a:schemeClr val="bg1"/>
              </a:solidFill>
            </a:rPr>
            <a:t>인자</a:t>
          </a:r>
          <a:endParaRPr lang="en-US" altLang="ko-KR" sz="3600" b="1" dirty="0" smtClean="0">
            <a:solidFill>
              <a:schemeClr val="bg1"/>
            </a:solidFill>
          </a:endParaRPr>
        </a:p>
        <a:p>
          <a:pPr latinLnBrk="1"/>
          <a:r>
            <a:rPr lang="ko-KR" altLang="en-US" sz="3600" b="1" dirty="0" smtClean="0">
              <a:solidFill>
                <a:schemeClr val="bg1"/>
              </a:solidFill>
            </a:rPr>
            <a:t>일본 육군을 주도</a:t>
          </a:r>
          <a:endParaRPr lang="ko-KR" altLang="en-US" sz="3600" b="1" dirty="0">
            <a:solidFill>
              <a:schemeClr val="bg1"/>
            </a:solidFill>
          </a:endParaRPr>
        </a:p>
      </dgm:t>
    </dgm:pt>
    <dgm:pt modelId="{1D30DB53-AD27-491C-8324-BC893A759DAD}" type="par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0AFE2766-0E96-4C6F-9C51-85287B063AB8}" type="sib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6C88B5ED-BF81-4ADB-A25D-23FA8BDFF951}">
      <dgm:prSet phldrT="[텍스트]" custT="1"/>
      <dgm:spPr/>
      <dgm:t>
        <a:bodyPr/>
        <a:lstStyle/>
        <a:p>
          <a:pPr latinLnBrk="1"/>
          <a:r>
            <a:rPr lang="ko-KR" altLang="en-US" sz="4400" b="1" dirty="0" smtClean="0"/>
            <a:t>군사 독재 체제 </a:t>
          </a:r>
          <a:r>
            <a:rPr lang="en-US" altLang="ko-KR" sz="4400" b="1" dirty="0" smtClean="0"/>
            <a:t>- </a:t>
          </a:r>
          <a:r>
            <a:rPr lang="ko-KR" altLang="en-US" sz="4400" b="1" dirty="0" smtClean="0"/>
            <a:t>전쟁</a:t>
          </a:r>
          <a:endParaRPr lang="ko-KR" altLang="en-US" sz="4400" b="1" dirty="0"/>
        </a:p>
      </dgm:t>
    </dgm:pt>
    <dgm:pt modelId="{D640EE21-FD09-4EBE-A853-83C3D69CE87A}" type="par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57000DAC-6C39-49DF-BAD5-B70C386FAF34}" type="sib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DC0BD93B-C3EC-43FA-89A3-D2B91DE05B20}" type="pres">
      <dgm:prSet presAssocID="{0A95838B-9962-4602-A7CF-39A4ADCDE6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ECDE09-EF25-435C-9386-FA4A6E2C695F}" type="pres">
      <dgm:prSet presAssocID="{7CB1FAA3-2E3D-423E-9BC3-1BD8B83D4F71}" presName="vertFlow" presStyleCnt="0"/>
      <dgm:spPr/>
      <dgm:t>
        <a:bodyPr/>
        <a:lstStyle/>
        <a:p>
          <a:pPr latinLnBrk="1"/>
          <a:endParaRPr lang="ko-KR" altLang="en-US"/>
        </a:p>
      </dgm:t>
    </dgm:pt>
    <dgm:pt modelId="{D83EF9B4-2CEC-4D2A-BC52-D80100C4516D}" type="pres">
      <dgm:prSet presAssocID="{7CB1FAA3-2E3D-423E-9BC3-1BD8B83D4F71}" presName="header" presStyleLbl="node1" presStyleIdx="0" presStyleCnt="1" custScaleX="133528" custScaleY="155801"/>
      <dgm:spPr/>
      <dgm:t>
        <a:bodyPr/>
        <a:lstStyle/>
        <a:p>
          <a:pPr latinLnBrk="1"/>
          <a:endParaRPr lang="ko-KR" altLang="en-US"/>
        </a:p>
      </dgm:t>
    </dgm:pt>
    <dgm:pt modelId="{243252DE-7C77-4E55-9507-4E311B1A23D3}" type="pres">
      <dgm:prSet presAssocID="{D640EE21-FD09-4EBE-A853-83C3D69CE87A}" presName="parTrans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A831D63-D638-442E-A53A-980BF248359A}" type="pres">
      <dgm:prSet presAssocID="{6C88B5ED-BF81-4ADB-A25D-23FA8BDFF951}" presName="child" presStyleLbl="alignAccFollowNode1" presStyleIdx="0" presStyleCnt="1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FEE0ED5-3928-4373-BB4D-B08D3B6D9DD7}" srcId="{7CB1FAA3-2E3D-423E-9BC3-1BD8B83D4F71}" destId="{6C88B5ED-BF81-4ADB-A25D-23FA8BDFF951}" srcOrd="0" destOrd="0" parTransId="{D640EE21-FD09-4EBE-A853-83C3D69CE87A}" sibTransId="{57000DAC-6C39-49DF-BAD5-B70C386FAF34}"/>
    <dgm:cxn modelId="{A6C121C0-4811-4347-AC8C-738F20852942}" type="presOf" srcId="{0A95838B-9962-4602-A7CF-39A4ADCDE6AB}" destId="{DC0BD93B-C3EC-43FA-89A3-D2B91DE05B20}" srcOrd="0" destOrd="0" presId="urn:microsoft.com/office/officeart/2005/8/layout/lProcess1"/>
    <dgm:cxn modelId="{5FBBB7CD-15C1-465A-AC63-DA04DFA4C048}" type="presOf" srcId="{7CB1FAA3-2E3D-423E-9BC3-1BD8B83D4F71}" destId="{D83EF9B4-2CEC-4D2A-BC52-D80100C4516D}" srcOrd="0" destOrd="0" presId="urn:microsoft.com/office/officeart/2005/8/layout/lProcess1"/>
    <dgm:cxn modelId="{AA6611FC-0861-4228-BF08-2393E55585D5}" type="presOf" srcId="{D640EE21-FD09-4EBE-A853-83C3D69CE87A}" destId="{243252DE-7C77-4E55-9507-4E311B1A23D3}" srcOrd="0" destOrd="0" presId="urn:microsoft.com/office/officeart/2005/8/layout/lProcess1"/>
    <dgm:cxn modelId="{D1FABBEB-4414-4682-8116-546457561754}" srcId="{0A95838B-9962-4602-A7CF-39A4ADCDE6AB}" destId="{7CB1FAA3-2E3D-423E-9BC3-1BD8B83D4F71}" srcOrd="0" destOrd="0" parTransId="{1D30DB53-AD27-491C-8324-BC893A759DAD}" sibTransId="{0AFE2766-0E96-4C6F-9C51-85287B063AB8}"/>
    <dgm:cxn modelId="{A886A3FD-E225-4B97-9382-33985E059081}" type="presOf" srcId="{6C88B5ED-BF81-4ADB-A25D-23FA8BDFF951}" destId="{3A831D63-D638-442E-A53A-980BF248359A}" srcOrd="0" destOrd="0" presId="urn:microsoft.com/office/officeart/2005/8/layout/lProcess1"/>
    <dgm:cxn modelId="{00831E74-683F-41D1-AB2D-268D87A5D822}" type="presParOf" srcId="{DC0BD93B-C3EC-43FA-89A3-D2B91DE05B20}" destId="{05ECDE09-EF25-435C-9386-FA4A6E2C695F}" srcOrd="0" destOrd="0" presId="urn:microsoft.com/office/officeart/2005/8/layout/lProcess1"/>
    <dgm:cxn modelId="{8E2FF159-3861-48D4-9392-F54BB663DD93}" type="presParOf" srcId="{05ECDE09-EF25-435C-9386-FA4A6E2C695F}" destId="{D83EF9B4-2CEC-4D2A-BC52-D80100C4516D}" srcOrd="0" destOrd="0" presId="urn:microsoft.com/office/officeart/2005/8/layout/lProcess1"/>
    <dgm:cxn modelId="{05AB684D-B616-4E1E-9059-39409D961E05}" type="presParOf" srcId="{05ECDE09-EF25-435C-9386-FA4A6E2C695F}" destId="{243252DE-7C77-4E55-9507-4E311B1A23D3}" srcOrd="1" destOrd="0" presId="urn:microsoft.com/office/officeart/2005/8/layout/lProcess1"/>
    <dgm:cxn modelId="{BF2179AF-9C68-46CE-B2FE-A7DAE0527C7E}" type="presParOf" srcId="{05ECDE09-EF25-435C-9386-FA4A6E2C695F}" destId="{3A831D63-D638-442E-A53A-980BF248359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95838B-9962-4602-A7CF-39A4ADCDE6AB}" type="doc">
      <dgm:prSet loTypeId="urn:microsoft.com/office/officeart/2005/8/layout/lProcess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7CB1FAA3-2E3D-423E-9BC3-1BD8B83D4F71}">
      <dgm:prSet phldrT="[텍스트]"/>
      <dgm:spPr/>
      <dgm:t>
        <a:bodyPr/>
        <a:lstStyle/>
        <a:p>
          <a:pPr latinLnBrk="1"/>
          <a:r>
            <a:rPr lang="ko-KR" altLang="en-US" b="1" dirty="0" smtClean="0"/>
            <a:t>중일 전쟁 확대 유도</a:t>
          </a:r>
          <a:endParaRPr lang="ko-KR" altLang="en-US" b="1" dirty="0"/>
        </a:p>
      </dgm:t>
    </dgm:pt>
    <dgm:pt modelId="{1D30DB53-AD27-491C-8324-BC893A759DAD}" type="par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0AFE2766-0E96-4C6F-9C51-85287B063AB8}" type="sib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6C88B5ED-BF81-4ADB-A25D-23FA8BDFF951}">
      <dgm:prSet phldrT="[텍스트]"/>
      <dgm:spPr/>
      <dgm:t>
        <a:bodyPr/>
        <a:lstStyle/>
        <a:p>
          <a:pPr latinLnBrk="1"/>
          <a:r>
            <a:rPr lang="ko-KR" altLang="en-US" b="1" dirty="0" smtClean="0"/>
            <a:t>삼국동맹조약에 큰 영향</a:t>
          </a:r>
          <a:endParaRPr lang="ko-KR" altLang="en-US" b="1" dirty="0"/>
        </a:p>
      </dgm:t>
    </dgm:pt>
    <dgm:pt modelId="{D640EE21-FD09-4EBE-A853-83C3D69CE87A}" type="par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57000DAC-6C39-49DF-BAD5-B70C386FAF34}" type="sib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B264FAD8-BE20-457E-82AD-AFC7F4743BE4}">
      <dgm:prSet phldrT="[텍스트]"/>
      <dgm:spPr/>
      <dgm:t>
        <a:bodyPr/>
        <a:lstStyle/>
        <a:p>
          <a:pPr latinLnBrk="1"/>
          <a:r>
            <a:rPr lang="ko-KR" altLang="en-US" b="1" dirty="0" smtClean="0"/>
            <a:t>영미 전쟁 준비추진</a:t>
          </a:r>
          <a:endParaRPr lang="ko-KR" altLang="en-US" b="1" dirty="0"/>
        </a:p>
      </dgm:t>
    </dgm:pt>
    <dgm:pt modelId="{A20A2DA3-5AC5-44E1-BE01-83562D446B6D}" type="par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32B333E7-0EDA-4884-B33E-C83EE8833ECA}" type="sib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CDBBE583-C0B7-4ED3-B590-F5F85FD5A7C8}">
      <dgm:prSet phldrT="[텍스트]"/>
      <dgm:spPr/>
      <dgm:t>
        <a:bodyPr/>
        <a:lstStyle/>
        <a:p>
          <a:pPr latinLnBrk="1"/>
          <a:r>
            <a:rPr lang="ko-KR" altLang="en-US" b="1" dirty="0" smtClean="0"/>
            <a:t>진주만 공습 명령</a:t>
          </a:r>
          <a:endParaRPr lang="ko-KR" altLang="en-US" b="1" dirty="0"/>
        </a:p>
      </dgm:t>
    </dgm:pt>
    <dgm:pt modelId="{D08AE527-97FE-4A12-AE5B-D8100B6B850D}" type="parTrans" cxnId="{50CE0B8B-661B-4C26-A42C-651FB0352EDC}">
      <dgm:prSet/>
      <dgm:spPr/>
      <dgm:t>
        <a:bodyPr/>
        <a:lstStyle/>
        <a:p>
          <a:pPr latinLnBrk="1"/>
          <a:endParaRPr lang="ko-KR" altLang="en-US"/>
        </a:p>
      </dgm:t>
    </dgm:pt>
    <dgm:pt modelId="{1B3255E7-A9D3-443F-BE28-52D866E13141}" type="sibTrans" cxnId="{50CE0B8B-661B-4C26-A42C-651FB0352EDC}">
      <dgm:prSet/>
      <dgm:spPr/>
      <dgm:t>
        <a:bodyPr/>
        <a:lstStyle/>
        <a:p>
          <a:pPr latinLnBrk="1"/>
          <a:endParaRPr lang="ko-KR" altLang="en-US"/>
        </a:p>
      </dgm:t>
    </dgm:pt>
    <dgm:pt modelId="{DC0BD93B-C3EC-43FA-89A3-D2B91DE05B20}" type="pres">
      <dgm:prSet presAssocID="{0A95838B-9962-4602-A7CF-39A4ADCDE6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ECDE09-EF25-435C-9386-FA4A6E2C695F}" type="pres">
      <dgm:prSet presAssocID="{7CB1FAA3-2E3D-423E-9BC3-1BD8B83D4F71}" presName="vertFlow" presStyleCnt="0"/>
      <dgm:spPr/>
    </dgm:pt>
    <dgm:pt modelId="{D83EF9B4-2CEC-4D2A-BC52-D80100C4516D}" type="pres">
      <dgm:prSet presAssocID="{7CB1FAA3-2E3D-423E-9BC3-1BD8B83D4F71}" presName="header" presStyleLbl="node1" presStyleIdx="0" presStyleCnt="1" custScaleX="133528" custLinFactNeighborX="-2120" custLinFactNeighborY="42021"/>
      <dgm:spPr/>
      <dgm:t>
        <a:bodyPr/>
        <a:lstStyle/>
        <a:p>
          <a:pPr latinLnBrk="1"/>
          <a:endParaRPr lang="ko-KR" altLang="en-US"/>
        </a:p>
      </dgm:t>
    </dgm:pt>
    <dgm:pt modelId="{243252DE-7C77-4E55-9507-4E311B1A23D3}" type="pres">
      <dgm:prSet presAssocID="{D640EE21-FD09-4EBE-A853-83C3D69CE87A}" presName="par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A831D63-D638-442E-A53A-980BF248359A}" type="pres">
      <dgm:prSet presAssocID="{6C88B5ED-BF81-4ADB-A25D-23FA8BDFF951}" presName="child" presStyleLbl="alignAccFollowNode1" presStyleIdx="0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5E85D0-461C-472E-A82B-C18652D1057A}" type="pres">
      <dgm:prSet presAssocID="{57000DAC-6C39-49DF-BAD5-B70C386FAF34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B3489DDC-C47C-4B86-83EF-1754003B8201}" type="pres">
      <dgm:prSet presAssocID="{B264FAD8-BE20-457E-82AD-AFC7F4743BE4}" presName="child" presStyleLbl="alignAccFollowNode1" presStyleIdx="1" presStyleCnt="3" custScaleX="133528" custLinFactNeighborX="-111" custLinFactNeighborY="526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724B5F-4A6F-4633-B4EC-50F17A33ABD1}" type="pres">
      <dgm:prSet presAssocID="{32B333E7-0EDA-4884-B33E-C83EE8833ECA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24BD2D5C-1BD2-4773-8D00-BC8502274F7C}" type="pres">
      <dgm:prSet presAssocID="{CDBBE583-C0B7-4ED3-B590-F5F85FD5A7C8}" presName="child" presStyleLbl="alignAccFollowNode1" presStyleIdx="2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FEE0ED5-3928-4373-BB4D-B08D3B6D9DD7}" srcId="{7CB1FAA3-2E3D-423E-9BC3-1BD8B83D4F71}" destId="{6C88B5ED-BF81-4ADB-A25D-23FA8BDFF951}" srcOrd="0" destOrd="0" parTransId="{D640EE21-FD09-4EBE-A853-83C3D69CE87A}" sibTransId="{57000DAC-6C39-49DF-BAD5-B70C386FAF34}"/>
    <dgm:cxn modelId="{50CE0B8B-661B-4C26-A42C-651FB0352EDC}" srcId="{7CB1FAA3-2E3D-423E-9BC3-1BD8B83D4F71}" destId="{CDBBE583-C0B7-4ED3-B590-F5F85FD5A7C8}" srcOrd="2" destOrd="0" parTransId="{D08AE527-97FE-4A12-AE5B-D8100B6B850D}" sibTransId="{1B3255E7-A9D3-443F-BE28-52D866E13141}"/>
    <dgm:cxn modelId="{947B9C6F-779C-49C2-9D40-DDD4156B0A37}" type="presOf" srcId="{6C88B5ED-BF81-4ADB-A25D-23FA8BDFF951}" destId="{3A831D63-D638-442E-A53A-980BF248359A}" srcOrd="0" destOrd="0" presId="urn:microsoft.com/office/officeart/2005/8/layout/lProcess1"/>
    <dgm:cxn modelId="{712216C1-997D-4560-8DD4-4FCB330B6CAD}" type="presOf" srcId="{D640EE21-FD09-4EBE-A853-83C3D69CE87A}" destId="{243252DE-7C77-4E55-9507-4E311B1A23D3}" srcOrd="0" destOrd="0" presId="urn:microsoft.com/office/officeart/2005/8/layout/lProcess1"/>
    <dgm:cxn modelId="{DCC83D9C-16E6-46B7-97DD-B4A72B98AA67}" type="presOf" srcId="{CDBBE583-C0B7-4ED3-B590-F5F85FD5A7C8}" destId="{24BD2D5C-1BD2-4773-8D00-BC8502274F7C}" srcOrd="0" destOrd="0" presId="urn:microsoft.com/office/officeart/2005/8/layout/lProcess1"/>
    <dgm:cxn modelId="{925AA857-2570-4F3C-8C03-F5B89B51D611}" type="presOf" srcId="{0A95838B-9962-4602-A7CF-39A4ADCDE6AB}" destId="{DC0BD93B-C3EC-43FA-89A3-D2B91DE05B20}" srcOrd="0" destOrd="0" presId="urn:microsoft.com/office/officeart/2005/8/layout/lProcess1"/>
    <dgm:cxn modelId="{DEA006EE-5D8C-40B3-9A4F-204803B73799}" type="presOf" srcId="{B264FAD8-BE20-457E-82AD-AFC7F4743BE4}" destId="{B3489DDC-C47C-4B86-83EF-1754003B8201}" srcOrd="0" destOrd="0" presId="urn:microsoft.com/office/officeart/2005/8/layout/lProcess1"/>
    <dgm:cxn modelId="{F884A673-3394-458D-809B-422AAC7EBE68}" type="presOf" srcId="{57000DAC-6C39-49DF-BAD5-B70C386FAF34}" destId="{455E85D0-461C-472E-A82B-C18652D1057A}" srcOrd="0" destOrd="0" presId="urn:microsoft.com/office/officeart/2005/8/layout/lProcess1"/>
    <dgm:cxn modelId="{6326BA61-1E48-46AF-B0A7-B28DD0E85BF2}" srcId="{7CB1FAA3-2E3D-423E-9BC3-1BD8B83D4F71}" destId="{B264FAD8-BE20-457E-82AD-AFC7F4743BE4}" srcOrd="1" destOrd="0" parTransId="{A20A2DA3-5AC5-44E1-BE01-83562D446B6D}" sibTransId="{32B333E7-0EDA-4884-B33E-C83EE8833ECA}"/>
    <dgm:cxn modelId="{71B6FD57-8777-41A2-86A4-78D7D13885F1}" type="presOf" srcId="{32B333E7-0EDA-4884-B33E-C83EE8833ECA}" destId="{88724B5F-4A6F-4633-B4EC-50F17A33ABD1}" srcOrd="0" destOrd="0" presId="urn:microsoft.com/office/officeart/2005/8/layout/lProcess1"/>
    <dgm:cxn modelId="{D1FABBEB-4414-4682-8116-546457561754}" srcId="{0A95838B-9962-4602-A7CF-39A4ADCDE6AB}" destId="{7CB1FAA3-2E3D-423E-9BC3-1BD8B83D4F71}" srcOrd="0" destOrd="0" parTransId="{1D30DB53-AD27-491C-8324-BC893A759DAD}" sibTransId="{0AFE2766-0E96-4C6F-9C51-85287B063AB8}"/>
    <dgm:cxn modelId="{9F619262-A195-44ED-830B-2F1DCA4D5DB9}" type="presOf" srcId="{7CB1FAA3-2E3D-423E-9BC3-1BD8B83D4F71}" destId="{D83EF9B4-2CEC-4D2A-BC52-D80100C4516D}" srcOrd="0" destOrd="0" presId="urn:microsoft.com/office/officeart/2005/8/layout/lProcess1"/>
    <dgm:cxn modelId="{0FD5F9D5-9E26-45F3-83E8-8C6540CFA8A8}" type="presParOf" srcId="{DC0BD93B-C3EC-43FA-89A3-D2B91DE05B20}" destId="{05ECDE09-EF25-435C-9386-FA4A6E2C695F}" srcOrd="0" destOrd="0" presId="urn:microsoft.com/office/officeart/2005/8/layout/lProcess1"/>
    <dgm:cxn modelId="{3FEC9429-7145-4A3A-A351-E4FB09168CCA}" type="presParOf" srcId="{05ECDE09-EF25-435C-9386-FA4A6E2C695F}" destId="{D83EF9B4-2CEC-4D2A-BC52-D80100C4516D}" srcOrd="0" destOrd="0" presId="urn:microsoft.com/office/officeart/2005/8/layout/lProcess1"/>
    <dgm:cxn modelId="{9F1E08E8-82CF-4CB2-8DAE-88A65FA6B0CC}" type="presParOf" srcId="{05ECDE09-EF25-435C-9386-FA4A6E2C695F}" destId="{243252DE-7C77-4E55-9507-4E311B1A23D3}" srcOrd="1" destOrd="0" presId="urn:microsoft.com/office/officeart/2005/8/layout/lProcess1"/>
    <dgm:cxn modelId="{7B3C4E60-F855-4088-A698-3B5B3CFF74BA}" type="presParOf" srcId="{05ECDE09-EF25-435C-9386-FA4A6E2C695F}" destId="{3A831D63-D638-442E-A53A-980BF248359A}" srcOrd="2" destOrd="0" presId="urn:microsoft.com/office/officeart/2005/8/layout/lProcess1"/>
    <dgm:cxn modelId="{95024B0A-E543-487B-9FE9-EC2EA3CFDD05}" type="presParOf" srcId="{05ECDE09-EF25-435C-9386-FA4A6E2C695F}" destId="{455E85D0-461C-472E-A82B-C18652D1057A}" srcOrd="3" destOrd="0" presId="urn:microsoft.com/office/officeart/2005/8/layout/lProcess1"/>
    <dgm:cxn modelId="{B6B258BD-00D7-4D86-918B-A7C506FAC546}" type="presParOf" srcId="{05ECDE09-EF25-435C-9386-FA4A6E2C695F}" destId="{B3489DDC-C47C-4B86-83EF-1754003B8201}" srcOrd="4" destOrd="0" presId="urn:microsoft.com/office/officeart/2005/8/layout/lProcess1"/>
    <dgm:cxn modelId="{E9BA4F5E-77ED-48DD-B8A3-5F2EDA54389A}" type="presParOf" srcId="{05ECDE09-EF25-435C-9386-FA4A6E2C695F}" destId="{88724B5F-4A6F-4633-B4EC-50F17A33ABD1}" srcOrd="5" destOrd="0" presId="urn:microsoft.com/office/officeart/2005/8/layout/lProcess1"/>
    <dgm:cxn modelId="{103BFF81-A6AE-43C4-B820-136E071DED23}" type="presParOf" srcId="{05ECDE09-EF25-435C-9386-FA4A6E2C695F}" destId="{24BD2D5C-1BD2-4773-8D00-BC8502274F7C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95838B-9962-4602-A7CF-39A4ADCDE6AB}" type="doc">
      <dgm:prSet loTypeId="urn:microsoft.com/office/officeart/2005/8/layout/lProcess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7CB1FAA3-2E3D-423E-9BC3-1BD8B83D4F71}">
      <dgm:prSet phldrT="[텍스트]"/>
      <dgm:spPr/>
      <dgm:t>
        <a:bodyPr/>
        <a:lstStyle/>
        <a:p>
          <a:pPr latinLnBrk="1"/>
          <a:r>
            <a:rPr lang="ko-KR" altLang="en-US" b="1" dirty="0" smtClean="0"/>
            <a:t>한일 국교 </a:t>
          </a:r>
          <a:r>
            <a:rPr lang="ko-KR" altLang="en-US" b="1" dirty="0" err="1" smtClean="0"/>
            <a:t>정상화회담</a:t>
          </a:r>
          <a:endParaRPr lang="ko-KR" altLang="en-US" b="1" dirty="0"/>
        </a:p>
      </dgm:t>
    </dgm:pt>
    <dgm:pt modelId="{1D30DB53-AD27-491C-8324-BC893A759DAD}" type="par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0AFE2766-0E96-4C6F-9C51-85287B063AB8}" type="sib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6C88B5ED-BF81-4ADB-A25D-23FA8BDFF951}">
      <dgm:prSet phldrT="[텍스트]" custT="1"/>
      <dgm:spPr/>
      <dgm:t>
        <a:bodyPr/>
        <a:lstStyle/>
        <a:p>
          <a:pPr latinLnBrk="1"/>
          <a:r>
            <a:rPr lang="en-US" sz="4000" b="1" dirty="0" smtClean="0"/>
            <a:t>OECD</a:t>
          </a:r>
          <a:r>
            <a:rPr lang="ko-KR" altLang="en-US" sz="3600" b="1" dirty="0" smtClean="0"/>
            <a:t> 가입</a:t>
          </a:r>
          <a:endParaRPr lang="ko-KR" altLang="en-US" sz="3600" b="1" dirty="0"/>
        </a:p>
      </dgm:t>
    </dgm:pt>
    <dgm:pt modelId="{D640EE21-FD09-4EBE-A853-83C3D69CE87A}" type="par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57000DAC-6C39-49DF-BAD5-B70C386FAF34}" type="sib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B264FAD8-BE20-457E-82AD-AFC7F4743BE4}">
      <dgm:prSet phldrT="[텍스트]"/>
      <dgm:spPr/>
      <dgm:t>
        <a:bodyPr/>
        <a:lstStyle/>
        <a:p>
          <a:pPr latinLnBrk="1"/>
          <a:r>
            <a:rPr lang="ko-KR" altLang="en-US" b="1" dirty="0" smtClean="0"/>
            <a:t>도쿄 올림픽 개최</a:t>
          </a:r>
          <a:endParaRPr lang="ko-KR" altLang="en-US" b="1" dirty="0"/>
        </a:p>
      </dgm:t>
    </dgm:pt>
    <dgm:pt modelId="{A20A2DA3-5AC5-44E1-BE01-83562D446B6D}" type="par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32B333E7-0EDA-4884-B33E-C83EE8833ECA}" type="sib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CDBBE583-C0B7-4ED3-B590-F5F85FD5A7C8}">
      <dgm:prSet phldrT="[텍스트]"/>
      <dgm:spPr/>
      <dgm:t>
        <a:bodyPr/>
        <a:lstStyle/>
        <a:p>
          <a:pPr latinLnBrk="1"/>
          <a:r>
            <a:rPr lang="ko-KR" altLang="en-US" b="1" dirty="0" smtClean="0"/>
            <a:t>친미정책 추진</a:t>
          </a:r>
          <a:endParaRPr lang="ko-KR" altLang="en-US" b="1" dirty="0"/>
        </a:p>
      </dgm:t>
    </dgm:pt>
    <dgm:pt modelId="{D08AE527-97FE-4A12-AE5B-D8100B6B850D}" type="parTrans" cxnId="{50CE0B8B-661B-4C26-A42C-651FB0352EDC}">
      <dgm:prSet/>
      <dgm:spPr/>
      <dgm:t>
        <a:bodyPr/>
        <a:lstStyle/>
        <a:p>
          <a:pPr latinLnBrk="1"/>
          <a:endParaRPr lang="ko-KR" altLang="en-US"/>
        </a:p>
      </dgm:t>
    </dgm:pt>
    <dgm:pt modelId="{1B3255E7-A9D3-443F-BE28-52D866E13141}" type="sibTrans" cxnId="{50CE0B8B-661B-4C26-A42C-651FB0352EDC}">
      <dgm:prSet/>
      <dgm:spPr/>
      <dgm:t>
        <a:bodyPr/>
        <a:lstStyle/>
        <a:p>
          <a:pPr latinLnBrk="1"/>
          <a:endParaRPr lang="ko-KR" altLang="en-US"/>
        </a:p>
      </dgm:t>
    </dgm:pt>
    <dgm:pt modelId="{DC0BD93B-C3EC-43FA-89A3-D2B91DE05B20}" type="pres">
      <dgm:prSet presAssocID="{0A95838B-9962-4602-A7CF-39A4ADCDE6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ECDE09-EF25-435C-9386-FA4A6E2C695F}" type="pres">
      <dgm:prSet presAssocID="{7CB1FAA3-2E3D-423E-9BC3-1BD8B83D4F71}" presName="vertFlow" presStyleCnt="0"/>
      <dgm:spPr/>
    </dgm:pt>
    <dgm:pt modelId="{D83EF9B4-2CEC-4D2A-BC52-D80100C4516D}" type="pres">
      <dgm:prSet presAssocID="{7CB1FAA3-2E3D-423E-9BC3-1BD8B83D4F71}" presName="header" presStyleLbl="node1" presStyleIdx="0" presStyleCnt="1" custScaleX="133528"/>
      <dgm:spPr/>
      <dgm:t>
        <a:bodyPr/>
        <a:lstStyle/>
        <a:p>
          <a:pPr latinLnBrk="1"/>
          <a:endParaRPr lang="ko-KR" altLang="en-US"/>
        </a:p>
      </dgm:t>
    </dgm:pt>
    <dgm:pt modelId="{243252DE-7C77-4E55-9507-4E311B1A23D3}" type="pres">
      <dgm:prSet presAssocID="{D640EE21-FD09-4EBE-A853-83C3D69CE87A}" presName="par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A831D63-D638-442E-A53A-980BF248359A}" type="pres">
      <dgm:prSet presAssocID="{6C88B5ED-BF81-4ADB-A25D-23FA8BDFF951}" presName="child" presStyleLbl="alignAccFollowNode1" presStyleIdx="0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5E85D0-461C-472E-A82B-C18652D1057A}" type="pres">
      <dgm:prSet presAssocID="{57000DAC-6C39-49DF-BAD5-B70C386FAF34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B3489DDC-C47C-4B86-83EF-1754003B8201}" type="pres">
      <dgm:prSet presAssocID="{B264FAD8-BE20-457E-82AD-AFC7F4743BE4}" presName="child" presStyleLbl="alignAccFollowNode1" presStyleIdx="1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724B5F-4A6F-4633-B4EC-50F17A33ABD1}" type="pres">
      <dgm:prSet presAssocID="{32B333E7-0EDA-4884-B33E-C83EE8833ECA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24BD2D5C-1BD2-4773-8D00-BC8502274F7C}" type="pres">
      <dgm:prSet presAssocID="{CDBBE583-C0B7-4ED3-B590-F5F85FD5A7C8}" presName="child" presStyleLbl="alignAccFollowNode1" presStyleIdx="2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FEE0ED5-3928-4373-BB4D-B08D3B6D9DD7}" srcId="{7CB1FAA3-2E3D-423E-9BC3-1BD8B83D4F71}" destId="{6C88B5ED-BF81-4ADB-A25D-23FA8BDFF951}" srcOrd="0" destOrd="0" parTransId="{D640EE21-FD09-4EBE-A853-83C3D69CE87A}" sibTransId="{57000DAC-6C39-49DF-BAD5-B70C386FAF34}"/>
    <dgm:cxn modelId="{50CE0B8B-661B-4C26-A42C-651FB0352EDC}" srcId="{7CB1FAA3-2E3D-423E-9BC3-1BD8B83D4F71}" destId="{CDBBE583-C0B7-4ED3-B590-F5F85FD5A7C8}" srcOrd="2" destOrd="0" parTransId="{D08AE527-97FE-4A12-AE5B-D8100B6B850D}" sibTransId="{1B3255E7-A9D3-443F-BE28-52D866E13141}"/>
    <dgm:cxn modelId="{1A40FAA0-1F1A-4742-9394-62257938E062}" type="presOf" srcId="{32B333E7-0EDA-4884-B33E-C83EE8833ECA}" destId="{88724B5F-4A6F-4633-B4EC-50F17A33ABD1}" srcOrd="0" destOrd="0" presId="urn:microsoft.com/office/officeart/2005/8/layout/lProcess1"/>
    <dgm:cxn modelId="{D60D3F3D-3D69-4478-8B9B-351EF627590C}" type="presOf" srcId="{7CB1FAA3-2E3D-423E-9BC3-1BD8B83D4F71}" destId="{D83EF9B4-2CEC-4D2A-BC52-D80100C4516D}" srcOrd="0" destOrd="0" presId="urn:microsoft.com/office/officeart/2005/8/layout/lProcess1"/>
    <dgm:cxn modelId="{8DD701F2-DDF0-48B9-98B7-01670A68DAF3}" type="presOf" srcId="{57000DAC-6C39-49DF-BAD5-B70C386FAF34}" destId="{455E85D0-461C-472E-A82B-C18652D1057A}" srcOrd="0" destOrd="0" presId="urn:microsoft.com/office/officeart/2005/8/layout/lProcess1"/>
    <dgm:cxn modelId="{808952B3-B3A1-4C44-950A-5E041439E1FA}" type="presOf" srcId="{0A95838B-9962-4602-A7CF-39A4ADCDE6AB}" destId="{DC0BD93B-C3EC-43FA-89A3-D2B91DE05B20}" srcOrd="0" destOrd="0" presId="urn:microsoft.com/office/officeart/2005/8/layout/lProcess1"/>
    <dgm:cxn modelId="{000771FE-29F8-4B8D-BE1B-ACF6B8075EB5}" type="presOf" srcId="{D640EE21-FD09-4EBE-A853-83C3D69CE87A}" destId="{243252DE-7C77-4E55-9507-4E311B1A23D3}" srcOrd="0" destOrd="0" presId="urn:microsoft.com/office/officeart/2005/8/layout/lProcess1"/>
    <dgm:cxn modelId="{6326BA61-1E48-46AF-B0A7-B28DD0E85BF2}" srcId="{7CB1FAA3-2E3D-423E-9BC3-1BD8B83D4F71}" destId="{B264FAD8-BE20-457E-82AD-AFC7F4743BE4}" srcOrd="1" destOrd="0" parTransId="{A20A2DA3-5AC5-44E1-BE01-83562D446B6D}" sibTransId="{32B333E7-0EDA-4884-B33E-C83EE8833ECA}"/>
    <dgm:cxn modelId="{D1FABBEB-4414-4682-8116-546457561754}" srcId="{0A95838B-9962-4602-A7CF-39A4ADCDE6AB}" destId="{7CB1FAA3-2E3D-423E-9BC3-1BD8B83D4F71}" srcOrd="0" destOrd="0" parTransId="{1D30DB53-AD27-491C-8324-BC893A759DAD}" sibTransId="{0AFE2766-0E96-4C6F-9C51-85287B063AB8}"/>
    <dgm:cxn modelId="{64BDC0D9-750A-4F85-AA35-40F88A36E0DC}" type="presOf" srcId="{6C88B5ED-BF81-4ADB-A25D-23FA8BDFF951}" destId="{3A831D63-D638-442E-A53A-980BF248359A}" srcOrd="0" destOrd="0" presId="urn:microsoft.com/office/officeart/2005/8/layout/lProcess1"/>
    <dgm:cxn modelId="{FA4424A2-EFB7-468C-89B0-0730456C34E9}" type="presOf" srcId="{CDBBE583-C0B7-4ED3-B590-F5F85FD5A7C8}" destId="{24BD2D5C-1BD2-4773-8D00-BC8502274F7C}" srcOrd="0" destOrd="0" presId="urn:microsoft.com/office/officeart/2005/8/layout/lProcess1"/>
    <dgm:cxn modelId="{A06E4402-E16D-4A57-8C1F-C6695D959767}" type="presOf" srcId="{B264FAD8-BE20-457E-82AD-AFC7F4743BE4}" destId="{B3489DDC-C47C-4B86-83EF-1754003B8201}" srcOrd="0" destOrd="0" presId="urn:microsoft.com/office/officeart/2005/8/layout/lProcess1"/>
    <dgm:cxn modelId="{524A6347-B5DE-4CA9-B949-6B88AE3C6F54}" type="presParOf" srcId="{DC0BD93B-C3EC-43FA-89A3-D2B91DE05B20}" destId="{05ECDE09-EF25-435C-9386-FA4A6E2C695F}" srcOrd="0" destOrd="0" presId="urn:microsoft.com/office/officeart/2005/8/layout/lProcess1"/>
    <dgm:cxn modelId="{5A43D067-B8CC-474E-8469-E2C29538D092}" type="presParOf" srcId="{05ECDE09-EF25-435C-9386-FA4A6E2C695F}" destId="{D83EF9B4-2CEC-4D2A-BC52-D80100C4516D}" srcOrd="0" destOrd="0" presId="urn:microsoft.com/office/officeart/2005/8/layout/lProcess1"/>
    <dgm:cxn modelId="{3CBC7F84-E99C-4750-A37F-B9C547654DFA}" type="presParOf" srcId="{05ECDE09-EF25-435C-9386-FA4A6E2C695F}" destId="{243252DE-7C77-4E55-9507-4E311B1A23D3}" srcOrd="1" destOrd="0" presId="urn:microsoft.com/office/officeart/2005/8/layout/lProcess1"/>
    <dgm:cxn modelId="{70A591FF-6529-4749-BF6F-92990C115C64}" type="presParOf" srcId="{05ECDE09-EF25-435C-9386-FA4A6E2C695F}" destId="{3A831D63-D638-442E-A53A-980BF248359A}" srcOrd="2" destOrd="0" presId="urn:microsoft.com/office/officeart/2005/8/layout/lProcess1"/>
    <dgm:cxn modelId="{7F676162-6835-435E-968E-BE2C691ED5BB}" type="presParOf" srcId="{05ECDE09-EF25-435C-9386-FA4A6E2C695F}" destId="{455E85D0-461C-472E-A82B-C18652D1057A}" srcOrd="3" destOrd="0" presId="urn:microsoft.com/office/officeart/2005/8/layout/lProcess1"/>
    <dgm:cxn modelId="{B5FEC2B7-5763-48D3-A385-347F4E59E0C1}" type="presParOf" srcId="{05ECDE09-EF25-435C-9386-FA4A6E2C695F}" destId="{B3489DDC-C47C-4B86-83EF-1754003B8201}" srcOrd="4" destOrd="0" presId="urn:microsoft.com/office/officeart/2005/8/layout/lProcess1"/>
    <dgm:cxn modelId="{7C595EC0-3BA9-4BDB-8569-6B0E67008038}" type="presParOf" srcId="{05ECDE09-EF25-435C-9386-FA4A6E2C695F}" destId="{88724B5F-4A6F-4633-B4EC-50F17A33ABD1}" srcOrd="5" destOrd="0" presId="urn:microsoft.com/office/officeart/2005/8/layout/lProcess1"/>
    <dgm:cxn modelId="{D84CCAE2-1DD1-45F7-9305-017629BAC758}" type="presParOf" srcId="{05ECDE09-EF25-435C-9386-FA4A6E2C695F}" destId="{24BD2D5C-1BD2-4773-8D00-BC8502274F7C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95838B-9962-4602-A7CF-39A4ADCDE6AB}" type="doc">
      <dgm:prSet loTypeId="urn:microsoft.com/office/officeart/2005/8/layout/lProcess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7CB1FAA3-2E3D-423E-9BC3-1BD8B83D4F71}">
      <dgm:prSet phldrT="[텍스트]"/>
      <dgm:spPr/>
      <dgm:t>
        <a:bodyPr/>
        <a:lstStyle/>
        <a:p>
          <a:pPr latinLnBrk="1"/>
          <a:r>
            <a:rPr lang="ko-KR" altLang="en-US" b="1" dirty="0" smtClean="0"/>
            <a:t>소득배증정책</a:t>
          </a:r>
          <a:endParaRPr lang="ko-KR" altLang="en-US" b="1" dirty="0"/>
        </a:p>
      </dgm:t>
    </dgm:pt>
    <dgm:pt modelId="{1D30DB53-AD27-491C-8324-BC893A759DAD}" type="par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0AFE2766-0E96-4C6F-9C51-85287B063AB8}" type="sib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6C88B5ED-BF81-4ADB-A25D-23FA8BDFF951}">
      <dgm:prSet phldrT="[텍스트]" custT="1"/>
      <dgm:spPr/>
      <dgm:t>
        <a:bodyPr/>
        <a:lstStyle/>
        <a:p>
          <a:pPr latinLnBrk="1"/>
          <a:r>
            <a:rPr lang="ko-KR" altLang="en-US" sz="4200" b="1" dirty="0" err="1" smtClean="0"/>
            <a:t>보혁갈등</a:t>
          </a:r>
          <a:r>
            <a:rPr lang="ko-KR" altLang="en-US" sz="4200" b="1" dirty="0" smtClean="0"/>
            <a:t> 완화</a:t>
          </a:r>
          <a:endParaRPr lang="ko-KR" altLang="en-US" sz="4200" b="1" dirty="0"/>
        </a:p>
      </dgm:t>
    </dgm:pt>
    <dgm:pt modelId="{D640EE21-FD09-4EBE-A853-83C3D69CE87A}" type="par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57000DAC-6C39-49DF-BAD5-B70C386FAF34}" type="sib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B264FAD8-BE20-457E-82AD-AFC7F4743BE4}">
      <dgm:prSet phldrT="[텍스트]"/>
      <dgm:spPr/>
      <dgm:t>
        <a:bodyPr/>
        <a:lstStyle/>
        <a:p>
          <a:pPr latinLnBrk="1"/>
          <a:r>
            <a:rPr lang="ko-KR" altLang="en-US" b="1" dirty="0" smtClean="0"/>
            <a:t>고도 경제 성장 진전에 큰 역할</a:t>
          </a:r>
          <a:endParaRPr lang="ko-KR" altLang="en-US" b="1" dirty="0"/>
        </a:p>
      </dgm:t>
    </dgm:pt>
    <dgm:pt modelId="{A20A2DA3-5AC5-44E1-BE01-83562D446B6D}" type="par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32B333E7-0EDA-4884-B33E-C83EE8833ECA}" type="sib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DC0BD93B-C3EC-43FA-89A3-D2B91DE05B20}" type="pres">
      <dgm:prSet presAssocID="{0A95838B-9962-4602-A7CF-39A4ADCDE6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ECDE09-EF25-435C-9386-FA4A6E2C695F}" type="pres">
      <dgm:prSet presAssocID="{7CB1FAA3-2E3D-423E-9BC3-1BD8B83D4F71}" presName="vertFlow" presStyleCnt="0"/>
      <dgm:spPr/>
      <dgm:t>
        <a:bodyPr/>
        <a:lstStyle/>
        <a:p>
          <a:pPr latinLnBrk="1"/>
          <a:endParaRPr lang="ko-KR" altLang="en-US"/>
        </a:p>
      </dgm:t>
    </dgm:pt>
    <dgm:pt modelId="{D83EF9B4-2CEC-4D2A-BC52-D80100C4516D}" type="pres">
      <dgm:prSet presAssocID="{7CB1FAA3-2E3D-423E-9BC3-1BD8B83D4F71}" presName="header" presStyleLbl="node1" presStyleIdx="0" presStyleCnt="1" custScaleX="133528"/>
      <dgm:spPr/>
      <dgm:t>
        <a:bodyPr/>
        <a:lstStyle/>
        <a:p>
          <a:pPr latinLnBrk="1"/>
          <a:endParaRPr lang="ko-KR" altLang="en-US"/>
        </a:p>
      </dgm:t>
    </dgm:pt>
    <dgm:pt modelId="{243252DE-7C77-4E55-9507-4E311B1A23D3}" type="pres">
      <dgm:prSet presAssocID="{D640EE21-FD09-4EBE-A853-83C3D69CE87A}" presName="par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A831D63-D638-442E-A53A-980BF248359A}" type="pres">
      <dgm:prSet presAssocID="{6C88B5ED-BF81-4ADB-A25D-23FA8BDFF951}" presName="child" presStyleLbl="alignAccFollowNode1" presStyleIdx="0" presStyleCnt="2" custScaleX="133528" custLinFactNeighborX="-302" custLinFactNeighborY="-3208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5E85D0-461C-472E-A82B-C18652D1057A}" type="pres">
      <dgm:prSet presAssocID="{57000DAC-6C39-49DF-BAD5-B70C386FAF34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B3489DDC-C47C-4B86-83EF-1754003B8201}" type="pres">
      <dgm:prSet presAssocID="{B264FAD8-BE20-457E-82AD-AFC7F4743BE4}" presName="child" presStyleLbl="alignAccFollowNode1" presStyleIdx="1" presStyleCnt="2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FEE0ED5-3928-4373-BB4D-B08D3B6D9DD7}" srcId="{7CB1FAA3-2E3D-423E-9BC3-1BD8B83D4F71}" destId="{6C88B5ED-BF81-4ADB-A25D-23FA8BDFF951}" srcOrd="0" destOrd="0" parTransId="{D640EE21-FD09-4EBE-A853-83C3D69CE87A}" sibTransId="{57000DAC-6C39-49DF-BAD5-B70C386FAF34}"/>
    <dgm:cxn modelId="{4FA1B9BD-67D6-41FF-8E24-BDE985800672}" type="presOf" srcId="{B264FAD8-BE20-457E-82AD-AFC7F4743BE4}" destId="{B3489DDC-C47C-4B86-83EF-1754003B8201}" srcOrd="0" destOrd="0" presId="urn:microsoft.com/office/officeart/2005/8/layout/lProcess1"/>
    <dgm:cxn modelId="{0D36BA80-325A-454E-8018-6566FAB282CE}" type="presOf" srcId="{D640EE21-FD09-4EBE-A853-83C3D69CE87A}" destId="{243252DE-7C77-4E55-9507-4E311B1A23D3}" srcOrd="0" destOrd="0" presId="urn:microsoft.com/office/officeart/2005/8/layout/lProcess1"/>
    <dgm:cxn modelId="{6326BA61-1E48-46AF-B0A7-B28DD0E85BF2}" srcId="{7CB1FAA3-2E3D-423E-9BC3-1BD8B83D4F71}" destId="{B264FAD8-BE20-457E-82AD-AFC7F4743BE4}" srcOrd="1" destOrd="0" parTransId="{A20A2DA3-5AC5-44E1-BE01-83562D446B6D}" sibTransId="{32B333E7-0EDA-4884-B33E-C83EE8833ECA}"/>
    <dgm:cxn modelId="{60086D24-176A-4549-B981-5B8263C07ED6}" type="presOf" srcId="{7CB1FAA3-2E3D-423E-9BC3-1BD8B83D4F71}" destId="{D83EF9B4-2CEC-4D2A-BC52-D80100C4516D}" srcOrd="0" destOrd="0" presId="urn:microsoft.com/office/officeart/2005/8/layout/lProcess1"/>
    <dgm:cxn modelId="{47BEED18-788C-4679-AF24-6F61FF2A0CDF}" type="presOf" srcId="{6C88B5ED-BF81-4ADB-A25D-23FA8BDFF951}" destId="{3A831D63-D638-442E-A53A-980BF248359A}" srcOrd="0" destOrd="0" presId="urn:microsoft.com/office/officeart/2005/8/layout/lProcess1"/>
    <dgm:cxn modelId="{A987CA03-4867-4208-967D-B33418E43689}" type="presOf" srcId="{0A95838B-9962-4602-A7CF-39A4ADCDE6AB}" destId="{DC0BD93B-C3EC-43FA-89A3-D2B91DE05B20}" srcOrd="0" destOrd="0" presId="urn:microsoft.com/office/officeart/2005/8/layout/lProcess1"/>
    <dgm:cxn modelId="{D1FABBEB-4414-4682-8116-546457561754}" srcId="{0A95838B-9962-4602-A7CF-39A4ADCDE6AB}" destId="{7CB1FAA3-2E3D-423E-9BC3-1BD8B83D4F71}" srcOrd="0" destOrd="0" parTransId="{1D30DB53-AD27-491C-8324-BC893A759DAD}" sibTransId="{0AFE2766-0E96-4C6F-9C51-85287B063AB8}"/>
    <dgm:cxn modelId="{B63A0C71-BF03-4CCA-9B93-EBA9D43A152C}" type="presOf" srcId="{57000DAC-6C39-49DF-BAD5-B70C386FAF34}" destId="{455E85D0-461C-472E-A82B-C18652D1057A}" srcOrd="0" destOrd="0" presId="urn:microsoft.com/office/officeart/2005/8/layout/lProcess1"/>
    <dgm:cxn modelId="{BA2BBDA4-0D3F-43FC-BF0A-BF8934C2AC50}" type="presParOf" srcId="{DC0BD93B-C3EC-43FA-89A3-D2B91DE05B20}" destId="{05ECDE09-EF25-435C-9386-FA4A6E2C695F}" srcOrd="0" destOrd="0" presId="urn:microsoft.com/office/officeart/2005/8/layout/lProcess1"/>
    <dgm:cxn modelId="{B96604D1-1F8A-4D4E-97E9-43FC2F15C52D}" type="presParOf" srcId="{05ECDE09-EF25-435C-9386-FA4A6E2C695F}" destId="{D83EF9B4-2CEC-4D2A-BC52-D80100C4516D}" srcOrd="0" destOrd="0" presId="urn:microsoft.com/office/officeart/2005/8/layout/lProcess1"/>
    <dgm:cxn modelId="{7FE33EDF-DE74-4A10-BA6D-4A3B06E5E382}" type="presParOf" srcId="{05ECDE09-EF25-435C-9386-FA4A6E2C695F}" destId="{243252DE-7C77-4E55-9507-4E311B1A23D3}" srcOrd="1" destOrd="0" presId="urn:microsoft.com/office/officeart/2005/8/layout/lProcess1"/>
    <dgm:cxn modelId="{F8593697-5C2C-4B05-946E-466BA58CDE4A}" type="presParOf" srcId="{05ECDE09-EF25-435C-9386-FA4A6E2C695F}" destId="{3A831D63-D638-442E-A53A-980BF248359A}" srcOrd="2" destOrd="0" presId="urn:microsoft.com/office/officeart/2005/8/layout/lProcess1"/>
    <dgm:cxn modelId="{7F4445A4-7132-4EB0-8E9B-361E88B4C0D8}" type="presParOf" srcId="{05ECDE09-EF25-435C-9386-FA4A6E2C695F}" destId="{455E85D0-461C-472E-A82B-C18652D1057A}" srcOrd="3" destOrd="0" presId="urn:microsoft.com/office/officeart/2005/8/layout/lProcess1"/>
    <dgm:cxn modelId="{B39AA6D6-FD0C-41F3-94E5-D292EC6AE267}" type="presParOf" srcId="{05ECDE09-EF25-435C-9386-FA4A6E2C695F}" destId="{B3489DDC-C47C-4B86-83EF-1754003B820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5C2638-5F25-4382-95FE-DCA783B27829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70754768-F1AC-4CA0-BBD6-F4EFD091CC5F}">
      <dgm:prSet phldrT="[텍스트]"/>
      <dgm:spPr/>
      <dgm:t>
        <a:bodyPr/>
        <a:lstStyle/>
        <a:p>
          <a:pPr latinLnBrk="1"/>
          <a:r>
            <a:rPr lang="ko-KR" altLang="en-US" b="1" dirty="0" smtClean="0"/>
            <a:t>제</a:t>
          </a:r>
          <a:r>
            <a:rPr lang="en-US" altLang="ko-KR" b="1" dirty="0" smtClean="0"/>
            <a:t>2</a:t>
          </a:r>
          <a:r>
            <a:rPr lang="ko-KR" altLang="en-US" b="1" dirty="0" smtClean="0"/>
            <a:t>차 세계 대전 이후 </a:t>
          </a:r>
          <a:r>
            <a:rPr lang="en-US" altLang="ko-KR" b="1" dirty="0" smtClean="0"/>
            <a:t>~ </a:t>
          </a:r>
          <a:r>
            <a:rPr lang="ko-KR" altLang="en-US" b="1" dirty="0" smtClean="0"/>
            <a:t>현재</a:t>
          </a:r>
          <a:endParaRPr lang="ko-KR" altLang="en-US" b="1" dirty="0"/>
        </a:p>
      </dgm:t>
    </dgm:pt>
    <dgm:pt modelId="{5D80F1A3-9202-4D45-A569-D5D45049E4B4}" type="parTrans" cxnId="{9B5C40E7-105C-4CB1-948C-CA9DBC44FDC3}">
      <dgm:prSet/>
      <dgm:spPr/>
      <dgm:t>
        <a:bodyPr/>
        <a:lstStyle/>
        <a:p>
          <a:pPr latinLnBrk="1"/>
          <a:endParaRPr lang="ko-KR" altLang="en-US"/>
        </a:p>
      </dgm:t>
    </dgm:pt>
    <dgm:pt modelId="{567A37CB-C849-409D-BE0B-AE4801D13534}" type="sibTrans" cxnId="{9B5C40E7-105C-4CB1-948C-CA9DBC44FDC3}">
      <dgm:prSet/>
      <dgm:spPr/>
      <dgm:t>
        <a:bodyPr/>
        <a:lstStyle/>
        <a:p>
          <a:pPr latinLnBrk="1"/>
          <a:endParaRPr lang="ko-KR" altLang="en-US"/>
        </a:p>
      </dgm:t>
    </dgm:pt>
    <dgm:pt modelId="{580E014D-D448-4D74-8096-2FB0C39D4006}">
      <dgm:prSet phldrT="[텍스트]"/>
      <dgm:spPr/>
      <dgm:t>
        <a:bodyPr/>
        <a:lstStyle/>
        <a:p>
          <a:pPr latinLnBrk="1"/>
          <a:r>
            <a:rPr lang="ko-KR" altLang="en-US" b="1" dirty="0" smtClean="0"/>
            <a:t>냉전 종결 이후의 일본</a:t>
          </a:r>
          <a:endParaRPr lang="ko-KR" altLang="en-US" b="1" dirty="0"/>
        </a:p>
      </dgm:t>
    </dgm:pt>
    <dgm:pt modelId="{10ADB3E3-D88B-480D-9A59-202DCBE19125}" type="parTrans" cxnId="{B29700CF-8950-45C5-A59A-4E57F7B8E4AD}">
      <dgm:prSet/>
      <dgm:spPr/>
      <dgm:t>
        <a:bodyPr/>
        <a:lstStyle/>
        <a:p>
          <a:pPr latinLnBrk="1"/>
          <a:endParaRPr lang="ko-KR" altLang="en-US"/>
        </a:p>
      </dgm:t>
    </dgm:pt>
    <dgm:pt modelId="{5962E36C-2D3D-4B47-80CF-5FA965E7CA5B}" type="sibTrans" cxnId="{B29700CF-8950-45C5-A59A-4E57F7B8E4AD}">
      <dgm:prSet/>
      <dgm:spPr/>
      <dgm:t>
        <a:bodyPr/>
        <a:lstStyle/>
        <a:p>
          <a:pPr latinLnBrk="1"/>
          <a:endParaRPr lang="ko-KR" altLang="en-US"/>
        </a:p>
      </dgm:t>
    </dgm:pt>
    <dgm:pt modelId="{982598B7-492E-456F-90DA-F162B54B8F27}">
      <dgm:prSet phldrT="[텍스트]" custT="1"/>
      <dgm:spPr/>
      <dgm:t>
        <a:bodyPr/>
        <a:lstStyle/>
        <a:p>
          <a:pPr latinLnBrk="1"/>
          <a:r>
            <a:rPr lang="ko-KR" altLang="en-US" sz="2300" b="1" dirty="0" smtClean="0"/>
            <a:t>동유럽 민주화 혁명 → 냉전종결 후</a:t>
          </a:r>
          <a:endParaRPr lang="ko-KR" altLang="en-US" sz="2300" b="1" dirty="0"/>
        </a:p>
      </dgm:t>
    </dgm:pt>
    <dgm:pt modelId="{B8587572-B0B5-48CF-B1FA-C8C20CB60A9A}" type="sibTrans" cxnId="{6B615849-4A18-4154-B57F-F729947244C9}">
      <dgm:prSet/>
      <dgm:spPr/>
      <dgm:t>
        <a:bodyPr/>
        <a:lstStyle/>
        <a:p>
          <a:pPr latinLnBrk="1"/>
          <a:endParaRPr lang="ko-KR" altLang="en-US"/>
        </a:p>
      </dgm:t>
    </dgm:pt>
    <dgm:pt modelId="{332154F9-45C7-408B-A898-E5E3A523CEB2}" type="parTrans" cxnId="{6B615849-4A18-4154-B57F-F729947244C9}">
      <dgm:prSet/>
      <dgm:spPr/>
      <dgm:t>
        <a:bodyPr/>
        <a:lstStyle/>
        <a:p>
          <a:pPr latinLnBrk="1"/>
          <a:endParaRPr lang="ko-KR" altLang="en-US"/>
        </a:p>
      </dgm:t>
    </dgm:pt>
    <dgm:pt modelId="{781F2659-04AF-438B-87A4-7BBE4ED45623}">
      <dgm:prSet phldrT="[텍스트]" custT="1"/>
      <dgm:spPr/>
      <dgm:t>
        <a:bodyPr/>
        <a:lstStyle/>
        <a:p>
          <a:pPr latinLnBrk="1"/>
          <a:r>
            <a:rPr lang="en-US" altLang="ko-KR" sz="2300" b="1" dirty="0" smtClean="0"/>
            <a:t>1989</a:t>
          </a:r>
          <a:r>
            <a:rPr lang="ko-KR" altLang="en-US" sz="2300" b="1" dirty="0" smtClean="0"/>
            <a:t>년 원년</a:t>
          </a:r>
          <a:endParaRPr lang="ko-KR" altLang="en-US" sz="2300" dirty="0"/>
        </a:p>
      </dgm:t>
    </dgm:pt>
    <dgm:pt modelId="{7D60C098-6744-42C0-A28D-FA6F6473028B}" type="sibTrans" cxnId="{5649F5BD-0C41-4AA0-9728-988647E619BA}">
      <dgm:prSet/>
      <dgm:spPr/>
      <dgm:t>
        <a:bodyPr/>
        <a:lstStyle/>
        <a:p>
          <a:pPr latinLnBrk="1"/>
          <a:endParaRPr lang="ko-KR" altLang="en-US"/>
        </a:p>
      </dgm:t>
    </dgm:pt>
    <dgm:pt modelId="{76CED860-0A75-40A6-AFDC-6D0AE1659509}" type="parTrans" cxnId="{5649F5BD-0C41-4AA0-9728-988647E619BA}">
      <dgm:prSet/>
      <dgm:spPr/>
      <dgm:t>
        <a:bodyPr/>
        <a:lstStyle/>
        <a:p>
          <a:pPr latinLnBrk="1"/>
          <a:endParaRPr lang="ko-KR" altLang="en-US"/>
        </a:p>
      </dgm:t>
    </dgm:pt>
    <dgm:pt modelId="{91DDEC18-0C1A-4AE6-B485-6DC28044B6F0}" type="pres">
      <dgm:prSet presAssocID="{3C5C2638-5F25-4382-95FE-DCA783B278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07BCCE-7F46-4354-9960-F29AF1AF125F}" type="pres">
      <dgm:prSet presAssocID="{70754768-F1AC-4CA0-BBD6-F4EFD091CC5F}" presName="parentText" presStyleLbl="node1" presStyleIdx="0" presStyleCnt="2" custScaleY="3320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E131CE-1076-4FE2-91B0-5747C407FD3D}" type="pres">
      <dgm:prSet presAssocID="{70754768-F1AC-4CA0-BBD6-F4EFD091CC5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1373DA-5067-4754-BA50-AF5BB5BC6E96}" type="pres">
      <dgm:prSet presAssocID="{580E014D-D448-4D74-8096-2FB0C39D4006}" presName="parentText" presStyleLbl="node1" presStyleIdx="1" presStyleCnt="2" custScaleY="3118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F25FC8-E4FB-4BC5-95F7-181EF6DBD890}" type="pres">
      <dgm:prSet presAssocID="{580E014D-D448-4D74-8096-2FB0C39D4006}" presName="childText" presStyleLbl="revTx" presStyleIdx="1" presStyleCnt="2" custLinFactNeighborX="-35547" custLinFactNeighborY="1169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8192D33-71EB-442C-8E0C-81A20F89112C}" type="presOf" srcId="{982598B7-492E-456F-90DA-F162B54B8F27}" destId="{C8E131CE-1076-4FE2-91B0-5747C407FD3D}" srcOrd="0" destOrd="0" presId="urn:microsoft.com/office/officeart/2005/8/layout/vList2"/>
    <dgm:cxn modelId="{B29700CF-8950-45C5-A59A-4E57F7B8E4AD}" srcId="{3C5C2638-5F25-4382-95FE-DCA783B27829}" destId="{580E014D-D448-4D74-8096-2FB0C39D4006}" srcOrd="1" destOrd="0" parTransId="{10ADB3E3-D88B-480D-9A59-202DCBE19125}" sibTransId="{5962E36C-2D3D-4B47-80CF-5FA965E7CA5B}"/>
    <dgm:cxn modelId="{6B615849-4A18-4154-B57F-F729947244C9}" srcId="{70754768-F1AC-4CA0-BBD6-F4EFD091CC5F}" destId="{982598B7-492E-456F-90DA-F162B54B8F27}" srcOrd="0" destOrd="0" parTransId="{332154F9-45C7-408B-A898-E5E3A523CEB2}" sibTransId="{B8587572-B0B5-48CF-B1FA-C8C20CB60A9A}"/>
    <dgm:cxn modelId="{8AC104A6-B9FC-45CE-AC4B-563F330E465D}" type="presOf" srcId="{3C5C2638-5F25-4382-95FE-DCA783B27829}" destId="{91DDEC18-0C1A-4AE6-B485-6DC28044B6F0}" srcOrd="0" destOrd="0" presId="urn:microsoft.com/office/officeart/2005/8/layout/vList2"/>
    <dgm:cxn modelId="{9B5C40E7-105C-4CB1-948C-CA9DBC44FDC3}" srcId="{3C5C2638-5F25-4382-95FE-DCA783B27829}" destId="{70754768-F1AC-4CA0-BBD6-F4EFD091CC5F}" srcOrd="0" destOrd="0" parTransId="{5D80F1A3-9202-4D45-A569-D5D45049E4B4}" sibTransId="{567A37CB-C849-409D-BE0B-AE4801D13534}"/>
    <dgm:cxn modelId="{B8109373-425B-48D5-B012-2459A8D6EE3E}" type="presOf" srcId="{781F2659-04AF-438B-87A4-7BBE4ED45623}" destId="{B5F25FC8-E4FB-4BC5-95F7-181EF6DBD890}" srcOrd="0" destOrd="0" presId="urn:microsoft.com/office/officeart/2005/8/layout/vList2"/>
    <dgm:cxn modelId="{08BD4ADB-6CDD-4336-851D-84FCFA9F8D9B}" type="presOf" srcId="{580E014D-D448-4D74-8096-2FB0C39D4006}" destId="{411373DA-5067-4754-BA50-AF5BB5BC6E96}" srcOrd="0" destOrd="0" presId="urn:microsoft.com/office/officeart/2005/8/layout/vList2"/>
    <dgm:cxn modelId="{018BF757-3FFC-45B3-9813-C0834B78F0F5}" type="presOf" srcId="{70754768-F1AC-4CA0-BBD6-F4EFD091CC5F}" destId="{4307BCCE-7F46-4354-9960-F29AF1AF125F}" srcOrd="0" destOrd="0" presId="urn:microsoft.com/office/officeart/2005/8/layout/vList2"/>
    <dgm:cxn modelId="{5649F5BD-0C41-4AA0-9728-988647E619BA}" srcId="{580E014D-D448-4D74-8096-2FB0C39D4006}" destId="{781F2659-04AF-438B-87A4-7BBE4ED45623}" srcOrd="0" destOrd="0" parTransId="{76CED860-0A75-40A6-AFDC-6D0AE1659509}" sibTransId="{7D60C098-6744-42C0-A28D-FA6F6473028B}"/>
    <dgm:cxn modelId="{2EE4449A-4CE3-40AB-BCD5-0D14B9386787}" type="presParOf" srcId="{91DDEC18-0C1A-4AE6-B485-6DC28044B6F0}" destId="{4307BCCE-7F46-4354-9960-F29AF1AF125F}" srcOrd="0" destOrd="0" presId="urn:microsoft.com/office/officeart/2005/8/layout/vList2"/>
    <dgm:cxn modelId="{C8077EEC-2658-4A58-8471-C54DC17FFB2E}" type="presParOf" srcId="{91DDEC18-0C1A-4AE6-B485-6DC28044B6F0}" destId="{C8E131CE-1076-4FE2-91B0-5747C407FD3D}" srcOrd="1" destOrd="0" presId="urn:microsoft.com/office/officeart/2005/8/layout/vList2"/>
    <dgm:cxn modelId="{666937A2-BAEB-40F2-B3F3-126C241C03FE}" type="presParOf" srcId="{91DDEC18-0C1A-4AE6-B485-6DC28044B6F0}" destId="{411373DA-5067-4754-BA50-AF5BB5BC6E96}" srcOrd="2" destOrd="0" presId="urn:microsoft.com/office/officeart/2005/8/layout/vList2"/>
    <dgm:cxn modelId="{784C2176-9789-4D97-9070-5064B562733B}" type="presParOf" srcId="{91DDEC18-0C1A-4AE6-B485-6DC28044B6F0}" destId="{B5F25FC8-E4FB-4BC5-95F7-181EF6DBD89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06D5782-42FA-4356-B751-80CC02042D28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25F7A7F8-A5AD-4615-A026-D4CD6A27ADE4}">
      <dgm:prSet phldrT="[텍스트]"/>
      <dgm:spPr/>
      <dgm:t>
        <a:bodyPr/>
        <a:lstStyle/>
        <a:p>
          <a:pPr latinLnBrk="1"/>
          <a:r>
            <a:rPr lang="ko-KR" altLang="en-US" b="1" dirty="0" smtClean="0"/>
            <a:t>역사교과서 왜곡</a:t>
          </a:r>
          <a:endParaRPr lang="ko-KR" altLang="en-US" b="1" dirty="0"/>
        </a:p>
      </dgm:t>
    </dgm:pt>
    <dgm:pt modelId="{3A39D3F8-A04E-445F-9FFC-0DE3184DE2CF}" type="parTrans" cxnId="{77C3612E-DFEC-408D-9F53-339B959C1A68}">
      <dgm:prSet/>
      <dgm:spPr/>
      <dgm:t>
        <a:bodyPr/>
        <a:lstStyle/>
        <a:p>
          <a:pPr latinLnBrk="1"/>
          <a:endParaRPr lang="ko-KR" altLang="en-US"/>
        </a:p>
      </dgm:t>
    </dgm:pt>
    <dgm:pt modelId="{4BCED775-6719-40BF-8276-D050EB8C4890}" type="sibTrans" cxnId="{77C3612E-DFEC-408D-9F53-339B959C1A68}">
      <dgm:prSet/>
      <dgm:spPr/>
      <dgm:t>
        <a:bodyPr/>
        <a:lstStyle/>
        <a:p>
          <a:pPr latinLnBrk="1"/>
          <a:endParaRPr lang="ko-KR" altLang="en-US"/>
        </a:p>
      </dgm:t>
    </dgm:pt>
    <dgm:pt modelId="{B2CB925D-917D-4DF2-A212-CC8FE113081C}">
      <dgm:prSet phldrT="[텍스트]"/>
      <dgm:spPr/>
      <dgm:t>
        <a:bodyPr/>
        <a:lstStyle/>
        <a:p>
          <a:pPr latinLnBrk="1"/>
          <a:r>
            <a:rPr lang="ko-KR" altLang="en-US" b="1" dirty="0" err="1" smtClean="0"/>
            <a:t>야스쿠니</a:t>
          </a:r>
          <a:r>
            <a:rPr lang="ko-KR" altLang="en-US" b="1" dirty="0" smtClean="0"/>
            <a:t> 신사참배 의사 표명</a:t>
          </a:r>
          <a:endParaRPr lang="ko-KR" altLang="en-US" b="1" dirty="0"/>
        </a:p>
      </dgm:t>
    </dgm:pt>
    <dgm:pt modelId="{6E4D383E-0081-4077-809A-22B3E987F826}" type="parTrans" cxnId="{6FC29C05-3897-425F-B501-1227C7314AAA}">
      <dgm:prSet/>
      <dgm:spPr/>
      <dgm:t>
        <a:bodyPr/>
        <a:lstStyle/>
        <a:p>
          <a:pPr latinLnBrk="1"/>
          <a:endParaRPr lang="ko-KR" altLang="en-US"/>
        </a:p>
      </dgm:t>
    </dgm:pt>
    <dgm:pt modelId="{97949648-7D9F-42FF-A965-43849D949B0E}" type="sibTrans" cxnId="{6FC29C05-3897-425F-B501-1227C7314AAA}">
      <dgm:prSet/>
      <dgm:spPr/>
      <dgm:t>
        <a:bodyPr/>
        <a:lstStyle/>
        <a:p>
          <a:pPr latinLnBrk="1"/>
          <a:endParaRPr lang="ko-KR" altLang="en-US"/>
        </a:p>
      </dgm:t>
    </dgm:pt>
    <dgm:pt modelId="{1CA73377-6513-4007-AFB1-7CCA07ECD26B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자위대의 집단 </a:t>
          </a:r>
          <a:r>
            <a:rPr lang="ko-KR" altLang="en-US" b="1" dirty="0" err="1" smtClean="0">
              <a:solidFill>
                <a:schemeClr val="tx1"/>
              </a:solidFill>
            </a:rPr>
            <a:t>자위권</a:t>
          </a:r>
          <a:r>
            <a:rPr lang="ko-KR" altLang="en-US" b="1" dirty="0" smtClean="0">
              <a:solidFill>
                <a:schemeClr val="tx1"/>
              </a:solidFill>
            </a:rPr>
            <a:t> 용인</a:t>
          </a:r>
          <a:endParaRPr lang="ko-KR" altLang="en-US" b="1" dirty="0">
            <a:solidFill>
              <a:schemeClr val="tx1"/>
            </a:solidFill>
          </a:endParaRPr>
        </a:p>
      </dgm:t>
    </dgm:pt>
    <dgm:pt modelId="{426F94CC-69A4-479C-B59C-1389651A851E}" type="parTrans" cxnId="{D7192B1F-633F-406B-992B-214E1AC5B14F}">
      <dgm:prSet/>
      <dgm:spPr/>
      <dgm:t>
        <a:bodyPr/>
        <a:lstStyle/>
        <a:p>
          <a:pPr latinLnBrk="1"/>
          <a:endParaRPr lang="ko-KR" altLang="en-US"/>
        </a:p>
      </dgm:t>
    </dgm:pt>
    <dgm:pt modelId="{85217B01-FD6C-44C4-BC25-C45119C999A2}" type="sibTrans" cxnId="{D7192B1F-633F-406B-992B-214E1AC5B14F}">
      <dgm:prSet/>
      <dgm:spPr/>
      <dgm:t>
        <a:bodyPr/>
        <a:lstStyle/>
        <a:p>
          <a:pPr latinLnBrk="1"/>
          <a:endParaRPr lang="ko-KR" altLang="en-US"/>
        </a:p>
      </dgm:t>
    </dgm:pt>
    <dgm:pt modelId="{3E866213-ECD0-4A92-B57A-980BCB927548}" type="pres">
      <dgm:prSet presAssocID="{D06D5782-42FA-4356-B751-80CC02042D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D51835-B406-46F9-9078-766AA8662284}" type="pres">
      <dgm:prSet presAssocID="{25F7A7F8-A5AD-4615-A026-D4CD6A27ADE4}" presName="parentText" presStyleLbl="node1" presStyleIdx="0" presStyleCnt="3" custLinFactY="-15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612439-C5D9-4D20-BB08-F1E4D7A70072}" type="pres">
      <dgm:prSet presAssocID="{4BCED775-6719-40BF-8276-D050EB8C4890}" presName="spacer" presStyleCnt="0"/>
      <dgm:spPr/>
    </dgm:pt>
    <dgm:pt modelId="{48F71B92-1F30-40E5-B403-4F3215C9EB71}" type="pres">
      <dgm:prSet presAssocID="{B2CB925D-917D-4DF2-A212-CC8FE11308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47C5B3-D9F4-4092-9082-79540BC86A37}" type="pres">
      <dgm:prSet presAssocID="{97949648-7D9F-42FF-A965-43849D949B0E}" presName="spacer" presStyleCnt="0"/>
      <dgm:spPr/>
    </dgm:pt>
    <dgm:pt modelId="{07580BF4-9386-44C1-8735-66A1EA6DFF51}" type="pres">
      <dgm:prSet presAssocID="{1CA73377-6513-4007-AFB1-7CCA07ECD26B}" presName="parentText" presStyleLbl="node1" presStyleIdx="2" presStyleCnt="3" custLinFactY="23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7192B1F-633F-406B-992B-214E1AC5B14F}" srcId="{D06D5782-42FA-4356-B751-80CC02042D28}" destId="{1CA73377-6513-4007-AFB1-7CCA07ECD26B}" srcOrd="2" destOrd="0" parTransId="{426F94CC-69A4-479C-B59C-1389651A851E}" sibTransId="{85217B01-FD6C-44C4-BC25-C45119C999A2}"/>
    <dgm:cxn modelId="{19D9CCDB-251A-440E-97B5-70B068B3F8C6}" type="presOf" srcId="{B2CB925D-917D-4DF2-A212-CC8FE113081C}" destId="{48F71B92-1F30-40E5-B403-4F3215C9EB71}" srcOrd="0" destOrd="0" presId="urn:microsoft.com/office/officeart/2005/8/layout/vList2"/>
    <dgm:cxn modelId="{DF4D59B9-440D-4116-9E75-31BCEA935C66}" type="presOf" srcId="{D06D5782-42FA-4356-B751-80CC02042D28}" destId="{3E866213-ECD0-4A92-B57A-980BCB927548}" srcOrd="0" destOrd="0" presId="urn:microsoft.com/office/officeart/2005/8/layout/vList2"/>
    <dgm:cxn modelId="{654B1DFC-E6D1-4AE0-A8AD-913982639656}" type="presOf" srcId="{1CA73377-6513-4007-AFB1-7CCA07ECD26B}" destId="{07580BF4-9386-44C1-8735-66A1EA6DFF51}" srcOrd="0" destOrd="0" presId="urn:microsoft.com/office/officeart/2005/8/layout/vList2"/>
    <dgm:cxn modelId="{77C3612E-DFEC-408D-9F53-339B959C1A68}" srcId="{D06D5782-42FA-4356-B751-80CC02042D28}" destId="{25F7A7F8-A5AD-4615-A026-D4CD6A27ADE4}" srcOrd="0" destOrd="0" parTransId="{3A39D3F8-A04E-445F-9FFC-0DE3184DE2CF}" sibTransId="{4BCED775-6719-40BF-8276-D050EB8C4890}"/>
    <dgm:cxn modelId="{6FC29C05-3897-425F-B501-1227C7314AAA}" srcId="{D06D5782-42FA-4356-B751-80CC02042D28}" destId="{B2CB925D-917D-4DF2-A212-CC8FE113081C}" srcOrd="1" destOrd="0" parTransId="{6E4D383E-0081-4077-809A-22B3E987F826}" sibTransId="{97949648-7D9F-42FF-A965-43849D949B0E}"/>
    <dgm:cxn modelId="{08A643CC-E8F2-4F16-9833-4BDE8EC159CF}" type="presOf" srcId="{25F7A7F8-A5AD-4615-A026-D4CD6A27ADE4}" destId="{E3D51835-B406-46F9-9078-766AA8662284}" srcOrd="0" destOrd="0" presId="urn:microsoft.com/office/officeart/2005/8/layout/vList2"/>
    <dgm:cxn modelId="{04BCF4AF-0B12-4623-9977-7D2A1D3F171D}" type="presParOf" srcId="{3E866213-ECD0-4A92-B57A-980BCB927548}" destId="{E3D51835-B406-46F9-9078-766AA8662284}" srcOrd="0" destOrd="0" presId="urn:microsoft.com/office/officeart/2005/8/layout/vList2"/>
    <dgm:cxn modelId="{8A2ABBCA-D0E8-4828-A2F5-E623260F57FF}" type="presParOf" srcId="{3E866213-ECD0-4A92-B57A-980BCB927548}" destId="{EC612439-C5D9-4D20-BB08-F1E4D7A70072}" srcOrd="1" destOrd="0" presId="urn:microsoft.com/office/officeart/2005/8/layout/vList2"/>
    <dgm:cxn modelId="{988AF764-B715-4018-BEE2-2CA0A3CEDB99}" type="presParOf" srcId="{3E866213-ECD0-4A92-B57A-980BCB927548}" destId="{48F71B92-1F30-40E5-B403-4F3215C9EB71}" srcOrd="2" destOrd="0" presId="urn:microsoft.com/office/officeart/2005/8/layout/vList2"/>
    <dgm:cxn modelId="{29E88B9F-7424-42C7-99AA-D66EEA305210}" type="presParOf" srcId="{3E866213-ECD0-4A92-B57A-980BCB927548}" destId="{0347C5B3-D9F4-4092-9082-79540BC86A37}" srcOrd="3" destOrd="0" presId="urn:microsoft.com/office/officeart/2005/8/layout/vList2"/>
    <dgm:cxn modelId="{15F509DF-23B4-433F-AE6F-3BABD6443ABD}" type="presParOf" srcId="{3E866213-ECD0-4A92-B57A-980BCB927548}" destId="{07580BF4-9386-44C1-8735-66A1EA6DFF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06D5782-42FA-4356-B751-80CC02042D28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25F7A7F8-A5AD-4615-A026-D4CD6A27ADE4}">
      <dgm:prSet phldrT="[텍스트]"/>
      <dgm:spPr/>
      <dgm:t>
        <a:bodyPr/>
        <a:lstStyle/>
        <a:p>
          <a:pPr algn="r" latinLnBrk="1"/>
          <a:r>
            <a:rPr lang="ko-KR" altLang="en-US" b="1" dirty="0" smtClean="0"/>
            <a:t>우체국 민영화 정책</a:t>
          </a:r>
          <a:endParaRPr lang="ko-KR" altLang="en-US" b="1" dirty="0"/>
        </a:p>
      </dgm:t>
    </dgm:pt>
    <dgm:pt modelId="{3A39D3F8-A04E-445F-9FFC-0DE3184DE2CF}" type="parTrans" cxnId="{77C3612E-DFEC-408D-9F53-339B959C1A68}">
      <dgm:prSet/>
      <dgm:spPr/>
      <dgm:t>
        <a:bodyPr/>
        <a:lstStyle/>
        <a:p>
          <a:pPr latinLnBrk="1"/>
          <a:endParaRPr lang="ko-KR" altLang="en-US"/>
        </a:p>
      </dgm:t>
    </dgm:pt>
    <dgm:pt modelId="{4BCED775-6719-40BF-8276-D050EB8C4890}" type="sibTrans" cxnId="{77C3612E-DFEC-408D-9F53-339B959C1A68}">
      <dgm:prSet/>
      <dgm:spPr/>
      <dgm:t>
        <a:bodyPr/>
        <a:lstStyle/>
        <a:p>
          <a:pPr latinLnBrk="1"/>
          <a:endParaRPr lang="ko-KR" altLang="en-US"/>
        </a:p>
      </dgm:t>
    </dgm:pt>
    <dgm:pt modelId="{B2CB925D-917D-4DF2-A212-CC8FE113081C}">
      <dgm:prSet phldrT="[텍스트]"/>
      <dgm:spPr/>
      <dgm:t>
        <a:bodyPr/>
        <a:lstStyle/>
        <a:p>
          <a:pPr algn="r" latinLnBrk="1"/>
          <a:r>
            <a:rPr lang="ko-KR" altLang="en-US" b="1" dirty="0" smtClean="0"/>
            <a:t>제로금리정책</a:t>
          </a:r>
          <a:endParaRPr lang="ko-KR" altLang="en-US" b="1" dirty="0"/>
        </a:p>
      </dgm:t>
    </dgm:pt>
    <dgm:pt modelId="{6E4D383E-0081-4077-809A-22B3E987F826}" type="parTrans" cxnId="{6FC29C05-3897-425F-B501-1227C7314AAA}">
      <dgm:prSet/>
      <dgm:spPr/>
      <dgm:t>
        <a:bodyPr/>
        <a:lstStyle/>
        <a:p>
          <a:pPr latinLnBrk="1"/>
          <a:endParaRPr lang="ko-KR" altLang="en-US"/>
        </a:p>
      </dgm:t>
    </dgm:pt>
    <dgm:pt modelId="{97949648-7D9F-42FF-A965-43849D949B0E}" type="sibTrans" cxnId="{6FC29C05-3897-425F-B501-1227C7314AAA}">
      <dgm:prSet/>
      <dgm:spPr/>
      <dgm:t>
        <a:bodyPr/>
        <a:lstStyle/>
        <a:p>
          <a:pPr latinLnBrk="1"/>
          <a:endParaRPr lang="ko-KR" altLang="en-US"/>
        </a:p>
      </dgm:t>
    </dgm:pt>
    <dgm:pt modelId="{1CA73377-6513-4007-AFB1-7CCA07ECD26B}">
      <dgm:prSet phldrT="[텍스트]"/>
      <dgm:spPr/>
      <dgm:t>
        <a:bodyPr/>
        <a:lstStyle/>
        <a:p>
          <a:pPr algn="r" latinLnBrk="1"/>
          <a:r>
            <a:rPr lang="ko-KR" altLang="en-US" b="1" smtClean="0"/>
            <a:t>의료개혁</a:t>
          </a:r>
          <a:endParaRPr lang="ko-KR" altLang="en-US" b="1" dirty="0"/>
        </a:p>
      </dgm:t>
    </dgm:pt>
    <dgm:pt modelId="{426F94CC-69A4-479C-B59C-1389651A851E}" type="parTrans" cxnId="{D7192B1F-633F-406B-992B-214E1AC5B14F}">
      <dgm:prSet/>
      <dgm:spPr/>
      <dgm:t>
        <a:bodyPr/>
        <a:lstStyle/>
        <a:p>
          <a:pPr latinLnBrk="1"/>
          <a:endParaRPr lang="ko-KR" altLang="en-US"/>
        </a:p>
      </dgm:t>
    </dgm:pt>
    <dgm:pt modelId="{85217B01-FD6C-44C4-BC25-C45119C999A2}" type="sibTrans" cxnId="{D7192B1F-633F-406B-992B-214E1AC5B14F}">
      <dgm:prSet/>
      <dgm:spPr/>
      <dgm:t>
        <a:bodyPr/>
        <a:lstStyle/>
        <a:p>
          <a:pPr latinLnBrk="1"/>
          <a:endParaRPr lang="ko-KR" altLang="en-US"/>
        </a:p>
      </dgm:t>
    </dgm:pt>
    <dgm:pt modelId="{3E866213-ECD0-4A92-B57A-980BCB927548}" type="pres">
      <dgm:prSet presAssocID="{D06D5782-42FA-4356-B751-80CC02042D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D51835-B406-46F9-9078-766AA8662284}" type="pres">
      <dgm:prSet presAssocID="{25F7A7F8-A5AD-4615-A026-D4CD6A27ADE4}" presName="parentText" presStyleLbl="node1" presStyleIdx="0" presStyleCnt="3" custLinFactNeighborX="-1485" custLinFactNeighborY="-7523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612439-C5D9-4D20-BB08-F1E4D7A70072}" type="pres">
      <dgm:prSet presAssocID="{4BCED775-6719-40BF-8276-D050EB8C4890}" presName="spacer" presStyleCnt="0"/>
      <dgm:spPr/>
    </dgm:pt>
    <dgm:pt modelId="{48F71B92-1F30-40E5-B403-4F3215C9EB71}" type="pres">
      <dgm:prSet presAssocID="{B2CB925D-917D-4DF2-A212-CC8FE11308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47C5B3-D9F4-4092-9082-79540BC86A37}" type="pres">
      <dgm:prSet presAssocID="{97949648-7D9F-42FF-A965-43849D949B0E}" presName="spacer" presStyleCnt="0"/>
      <dgm:spPr/>
    </dgm:pt>
    <dgm:pt modelId="{07580BF4-9386-44C1-8735-66A1EA6DFF51}" type="pres">
      <dgm:prSet presAssocID="{1CA73377-6513-4007-AFB1-7CCA07ECD26B}" presName="parentText" presStyleLbl="node1" presStyleIdx="2" presStyleCnt="3" custLinFactY="23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765F78D-A25D-4FA3-8BBF-5449396EF9FD}" type="presOf" srcId="{1CA73377-6513-4007-AFB1-7CCA07ECD26B}" destId="{07580BF4-9386-44C1-8735-66A1EA6DFF51}" srcOrd="0" destOrd="0" presId="urn:microsoft.com/office/officeart/2005/8/layout/vList2"/>
    <dgm:cxn modelId="{D7192B1F-633F-406B-992B-214E1AC5B14F}" srcId="{D06D5782-42FA-4356-B751-80CC02042D28}" destId="{1CA73377-6513-4007-AFB1-7CCA07ECD26B}" srcOrd="2" destOrd="0" parTransId="{426F94CC-69A4-479C-B59C-1389651A851E}" sibTransId="{85217B01-FD6C-44C4-BC25-C45119C999A2}"/>
    <dgm:cxn modelId="{82A3F06E-96C9-4762-B6E2-CE75B64DFDA2}" type="presOf" srcId="{B2CB925D-917D-4DF2-A212-CC8FE113081C}" destId="{48F71B92-1F30-40E5-B403-4F3215C9EB71}" srcOrd="0" destOrd="0" presId="urn:microsoft.com/office/officeart/2005/8/layout/vList2"/>
    <dgm:cxn modelId="{77C3612E-DFEC-408D-9F53-339B959C1A68}" srcId="{D06D5782-42FA-4356-B751-80CC02042D28}" destId="{25F7A7F8-A5AD-4615-A026-D4CD6A27ADE4}" srcOrd="0" destOrd="0" parTransId="{3A39D3F8-A04E-445F-9FFC-0DE3184DE2CF}" sibTransId="{4BCED775-6719-40BF-8276-D050EB8C4890}"/>
    <dgm:cxn modelId="{6FC29C05-3897-425F-B501-1227C7314AAA}" srcId="{D06D5782-42FA-4356-B751-80CC02042D28}" destId="{B2CB925D-917D-4DF2-A212-CC8FE113081C}" srcOrd="1" destOrd="0" parTransId="{6E4D383E-0081-4077-809A-22B3E987F826}" sibTransId="{97949648-7D9F-42FF-A965-43849D949B0E}"/>
    <dgm:cxn modelId="{119691D5-96DD-4DAA-B66E-F65117293007}" type="presOf" srcId="{D06D5782-42FA-4356-B751-80CC02042D28}" destId="{3E866213-ECD0-4A92-B57A-980BCB927548}" srcOrd="0" destOrd="0" presId="urn:microsoft.com/office/officeart/2005/8/layout/vList2"/>
    <dgm:cxn modelId="{989EFBB7-190E-4AA4-A437-D65477844C1D}" type="presOf" srcId="{25F7A7F8-A5AD-4615-A026-D4CD6A27ADE4}" destId="{E3D51835-B406-46F9-9078-766AA8662284}" srcOrd="0" destOrd="0" presId="urn:microsoft.com/office/officeart/2005/8/layout/vList2"/>
    <dgm:cxn modelId="{D1B88E9E-9B82-4FF9-9D52-941C485AA3BC}" type="presParOf" srcId="{3E866213-ECD0-4A92-B57A-980BCB927548}" destId="{E3D51835-B406-46F9-9078-766AA8662284}" srcOrd="0" destOrd="0" presId="urn:microsoft.com/office/officeart/2005/8/layout/vList2"/>
    <dgm:cxn modelId="{1F4BEA88-EAC1-46FA-8C57-F77F8B49B8A8}" type="presParOf" srcId="{3E866213-ECD0-4A92-B57A-980BCB927548}" destId="{EC612439-C5D9-4D20-BB08-F1E4D7A70072}" srcOrd="1" destOrd="0" presId="urn:microsoft.com/office/officeart/2005/8/layout/vList2"/>
    <dgm:cxn modelId="{4BB48618-A24C-4E31-ACA8-A3F0DC086813}" type="presParOf" srcId="{3E866213-ECD0-4A92-B57A-980BCB927548}" destId="{48F71B92-1F30-40E5-B403-4F3215C9EB71}" srcOrd="2" destOrd="0" presId="urn:microsoft.com/office/officeart/2005/8/layout/vList2"/>
    <dgm:cxn modelId="{96F8CABE-78EA-416B-99FA-C854B1D4536C}" type="presParOf" srcId="{3E866213-ECD0-4A92-B57A-980BCB927548}" destId="{0347C5B3-D9F4-4092-9082-79540BC86A37}" srcOrd="3" destOrd="0" presId="urn:microsoft.com/office/officeart/2005/8/layout/vList2"/>
    <dgm:cxn modelId="{A28437F0-C4E2-428F-B2F3-50272EEAC341}" type="presParOf" srcId="{3E866213-ECD0-4A92-B57A-980BCB927548}" destId="{07580BF4-9386-44C1-8735-66A1EA6DFF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CECD739-5CA2-45A9-A417-48AB8C24EC7E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2A695FBC-BB20-4BD4-B96C-B5D57C8C5E7D}">
      <dgm:prSet phldrT="[텍스트]"/>
      <dgm:spPr/>
      <dgm:t>
        <a:bodyPr/>
        <a:lstStyle/>
        <a:p>
          <a:pPr latinLnBrk="1"/>
          <a:r>
            <a:rPr lang="ko-KR" altLang="en-US" b="1" dirty="0" smtClean="0"/>
            <a:t>타이완 문제</a:t>
          </a:r>
          <a:endParaRPr lang="ko-KR" altLang="en-US" b="1" dirty="0"/>
        </a:p>
      </dgm:t>
    </dgm:pt>
    <dgm:pt modelId="{F91CBC79-2893-48FD-900D-F493875B8658}" type="parTrans" cxnId="{EBEB566B-7F0C-4D5A-8151-AA1397B9436D}">
      <dgm:prSet/>
      <dgm:spPr/>
      <dgm:t>
        <a:bodyPr/>
        <a:lstStyle/>
        <a:p>
          <a:pPr latinLnBrk="1"/>
          <a:endParaRPr lang="ko-KR" altLang="en-US"/>
        </a:p>
      </dgm:t>
    </dgm:pt>
    <dgm:pt modelId="{0E5DFB4D-A51C-4F81-9CDF-854A999C612A}" type="sibTrans" cxnId="{EBEB566B-7F0C-4D5A-8151-AA1397B9436D}">
      <dgm:prSet/>
      <dgm:spPr/>
      <dgm:t>
        <a:bodyPr/>
        <a:lstStyle/>
        <a:p>
          <a:pPr latinLnBrk="1"/>
          <a:endParaRPr lang="ko-KR" altLang="en-US"/>
        </a:p>
      </dgm:t>
    </dgm:pt>
    <dgm:pt modelId="{2002099A-F938-4BCB-9E56-BC18903FAA6D}">
      <dgm:prSet phldrT="[텍스트]"/>
      <dgm:spPr/>
      <dgm:t>
        <a:bodyPr/>
        <a:lstStyle/>
        <a:p>
          <a:pPr latinLnBrk="1"/>
          <a:r>
            <a:rPr lang="ko-KR" altLang="en-US" b="1" dirty="0" smtClean="0"/>
            <a:t>한일강제병합 </a:t>
          </a:r>
          <a:r>
            <a:rPr lang="en-US" altLang="ko-KR" b="1" dirty="0" smtClean="0"/>
            <a:t>100</a:t>
          </a:r>
          <a:r>
            <a:rPr lang="ko-KR" altLang="en-US" b="1" dirty="0" smtClean="0"/>
            <a:t>주년 담화</a:t>
          </a:r>
          <a:endParaRPr lang="ko-KR" altLang="en-US" b="1" dirty="0"/>
        </a:p>
      </dgm:t>
    </dgm:pt>
    <dgm:pt modelId="{FC077D52-4EA9-4B9F-9BF6-EA7271B422B7}" type="parTrans" cxnId="{2E1D91EE-293C-418D-BA60-DA97BF473DAE}">
      <dgm:prSet/>
      <dgm:spPr/>
      <dgm:t>
        <a:bodyPr/>
        <a:lstStyle/>
        <a:p>
          <a:pPr latinLnBrk="1"/>
          <a:endParaRPr lang="ko-KR" altLang="en-US"/>
        </a:p>
      </dgm:t>
    </dgm:pt>
    <dgm:pt modelId="{23CC8B5C-08CF-4F97-AB7C-68053F83E0C6}" type="sibTrans" cxnId="{2E1D91EE-293C-418D-BA60-DA97BF473DAE}">
      <dgm:prSet/>
      <dgm:spPr/>
      <dgm:t>
        <a:bodyPr/>
        <a:lstStyle/>
        <a:p>
          <a:pPr latinLnBrk="1"/>
          <a:endParaRPr lang="ko-KR" altLang="en-US"/>
        </a:p>
      </dgm:t>
    </dgm:pt>
    <dgm:pt modelId="{E6DE0814-D333-4B24-AA06-33F5BE96B204}">
      <dgm:prSet phldrT="[텍스트]" custT="1"/>
      <dgm:spPr/>
      <dgm:t>
        <a:bodyPr/>
        <a:lstStyle/>
        <a:p>
          <a:pPr latinLnBrk="1"/>
          <a:r>
            <a:rPr lang="ko-KR" altLang="en-US" sz="3200" b="1" dirty="0" smtClean="0"/>
            <a:t>북한의 일본인 납치문제</a:t>
          </a:r>
          <a:r>
            <a:rPr lang="en-US" altLang="ko-KR" sz="3200" b="1" dirty="0" smtClean="0"/>
            <a:t>,</a:t>
          </a:r>
          <a:r>
            <a:rPr lang="ko-KR" altLang="en-US" sz="3200" b="1" dirty="0" err="1" smtClean="0"/>
            <a:t>핵문제</a:t>
          </a:r>
          <a:endParaRPr lang="ko-KR" altLang="en-US" sz="3200" b="1" dirty="0"/>
        </a:p>
      </dgm:t>
    </dgm:pt>
    <dgm:pt modelId="{8A288BB0-B929-4629-A96F-E4C6C0A9EFCB}" type="parTrans" cxnId="{A80185DF-5C9B-4511-B462-484601F4EC96}">
      <dgm:prSet/>
      <dgm:spPr/>
      <dgm:t>
        <a:bodyPr/>
        <a:lstStyle/>
        <a:p>
          <a:pPr latinLnBrk="1"/>
          <a:endParaRPr lang="ko-KR" altLang="en-US"/>
        </a:p>
      </dgm:t>
    </dgm:pt>
    <dgm:pt modelId="{113D5F3E-00FF-462A-A392-F99FA032E0AA}" type="sibTrans" cxnId="{A80185DF-5C9B-4511-B462-484601F4EC96}">
      <dgm:prSet/>
      <dgm:spPr/>
      <dgm:t>
        <a:bodyPr/>
        <a:lstStyle/>
        <a:p>
          <a:pPr latinLnBrk="1"/>
          <a:endParaRPr lang="ko-KR" altLang="en-US"/>
        </a:p>
      </dgm:t>
    </dgm:pt>
    <dgm:pt modelId="{7C53DE47-156D-448F-9DCA-526683B8ED28}">
      <dgm:prSet phldrT="[텍스트]"/>
      <dgm:spPr/>
      <dgm:t>
        <a:bodyPr/>
        <a:lstStyle/>
        <a:p>
          <a:pPr latinLnBrk="1"/>
          <a:r>
            <a:rPr lang="ko-KR" altLang="en-US" b="1" dirty="0" err="1" smtClean="0"/>
            <a:t>미ㆍ일</a:t>
          </a:r>
          <a:r>
            <a:rPr lang="ko-KR" altLang="en-US" b="1" dirty="0" smtClean="0"/>
            <a:t> 동맹</a:t>
          </a:r>
          <a:r>
            <a:rPr lang="en-US" altLang="ko-KR" b="1" dirty="0" smtClean="0"/>
            <a:t>(</a:t>
          </a:r>
          <a:r>
            <a:rPr lang="ko-KR" altLang="en-US" b="1" dirty="0" smtClean="0"/>
            <a:t>오키나와</a:t>
          </a:r>
          <a:r>
            <a:rPr lang="en-US" altLang="ko-KR" b="1" dirty="0" smtClean="0"/>
            <a:t>)</a:t>
          </a:r>
          <a:endParaRPr lang="ko-KR" altLang="en-US" b="1" dirty="0"/>
        </a:p>
      </dgm:t>
    </dgm:pt>
    <dgm:pt modelId="{9B48CCF0-147F-433C-A016-CAC8C4337FD4}" type="parTrans" cxnId="{AB0E971F-920D-4BA6-AF88-9C7E72B5075D}">
      <dgm:prSet/>
      <dgm:spPr/>
      <dgm:t>
        <a:bodyPr/>
        <a:lstStyle/>
        <a:p>
          <a:pPr latinLnBrk="1"/>
          <a:endParaRPr lang="ko-KR" altLang="en-US"/>
        </a:p>
      </dgm:t>
    </dgm:pt>
    <dgm:pt modelId="{4151B5E9-1010-4187-9808-F2BD0DA13509}" type="sibTrans" cxnId="{AB0E971F-920D-4BA6-AF88-9C7E72B5075D}">
      <dgm:prSet/>
      <dgm:spPr/>
      <dgm:t>
        <a:bodyPr/>
        <a:lstStyle/>
        <a:p>
          <a:pPr latinLnBrk="1"/>
          <a:endParaRPr lang="ko-KR" altLang="en-US"/>
        </a:p>
      </dgm:t>
    </dgm:pt>
    <dgm:pt modelId="{980B1161-E350-435C-B6A8-50DA4F41E3FF}" type="pres">
      <dgm:prSet presAssocID="{1CECD739-5CA2-45A9-A417-48AB8C24EC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DFB3ED-B750-4503-A678-B8948E623845}" type="pres">
      <dgm:prSet presAssocID="{2A695FBC-BB20-4BD4-B96C-B5D57C8C5E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02FF4FD-26D4-4BBA-8EBA-23FEF185FF71}" type="pres">
      <dgm:prSet presAssocID="{0E5DFB4D-A51C-4F81-9CDF-854A999C612A}" presName="spacer" presStyleCnt="0"/>
      <dgm:spPr/>
    </dgm:pt>
    <dgm:pt modelId="{F61EC9C1-6FCE-4756-94FC-CFCEDB2ED63C}" type="pres">
      <dgm:prSet presAssocID="{E6DE0814-D333-4B24-AA06-33F5BE96B20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61F03E-2D51-4517-81FD-D39E2DB02911}" type="pres">
      <dgm:prSet presAssocID="{113D5F3E-00FF-462A-A392-F99FA032E0AA}" presName="spacer" presStyleCnt="0"/>
      <dgm:spPr/>
    </dgm:pt>
    <dgm:pt modelId="{A7A314CD-01C5-4A55-A545-C8A95F69E624}" type="pres">
      <dgm:prSet presAssocID="{7C53DE47-156D-448F-9DCA-526683B8ED2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3B828F-F3F8-42DD-8D13-6386C8665D15}" type="pres">
      <dgm:prSet presAssocID="{4151B5E9-1010-4187-9808-F2BD0DA13509}" presName="spacer" presStyleCnt="0"/>
      <dgm:spPr/>
    </dgm:pt>
    <dgm:pt modelId="{AE8BCF35-4A07-4292-8CA6-F20A611AC26D}" type="pres">
      <dgm:prSet presAssocID="{2002099A-F938-4BCB-9E56-BC18903FAA6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B0E971F-920D-4BA6-AF88-9C7E72B5075D}" srcId="{1CECD739-5CA2-45A9-A417-48AB8C24EC7E}" destId="{7C53DE47-156D-448F-9DCA-526683B8ED28}" srcOrd="2" destOrd="0" parTransId="{9B48CCF0-147F-433C-A016-CAC8C4337FD4}" sibTransId="{4151B5E9-1010-4187-9808-F2BD0DA13509}"/>
    <dgm:cxn modelId="{2E1D91EE-293C-418D-BA60-DA97BF473DAE}" srcId="{1CECD739-5CA2-45A9-A417-48AB8C24EC7E}" destId="{2002099A-F938-4BCB-9E56-BC18903FAA6D}" srcOrd="3" destOrd="0" parTransId="{FC077D52-4EA9-4B9F-9BF6-EA7271B422B7}" sibTransId="{23CC8B5C-08CF-4F97-AB7C-68053F83E0C6}"/>
    <dgm:cxn modelId="{B6EE892D-549A-4866-8207-C7CB918FC278}" type="presOf" srcId="{2A695FBC-BB20-4BD4-B96C-B5D57C8C5E7D}" destId="{6DDFB3ED-B750-4503-A678-B8948E623845}" srcOrd="0" destOrd="0" presId="urn:microsoft.com/office/officeart/2005/8/layout/vList2"/>
    <dgm:cxn modelId="{A80185DF-5C9B-4511-B462-484601F4EC96}" srcId="{1CECD739-5CA2-45A9-A417-48AB8C24EC7E}" destId="{E6DE0814-D333-4B24-AA06-33F5BE96B204}" srcOrd="1" destOrd="0" parTransId="{8A288BB0-B929-4629-A96F-E4C6C0A9EFCB}" sibTransId="{113D5F3E-00FF-462A-A392-F99FA032E0AA}"/>
    <dgm:cxn modelId="{EBEB566B-7F0C-4D5A-8151-AA1397B9436D}" srcId="{1CECD739-5CA2-45A9-A417-48AB8C24EC7E}" destId="{2A695FBC-BB20-4BD4-B96C-B5D57C8C5E7D}" srcOrd="0" destOrd="0" parTransId="{F91CBC79-2893-48FD-900D-F493875B8658}" sibTransId="{0E5DFB4D-A51C-4F81-9CDF-854A999C612A}"/>
    <dgm:cxn modelId="{3025C7FD-E35A-41D8-909F-037B3CF37067}" type="presOf" srcId="{E6DE0814-D333-4B24-AA06-33F5BE96B204}" destId="{F61EC9C1-6FCE-4756-94FC-CFCEDB2ED63C}" srcOrd="0" destOrd="0" presId="urn:microsoft.com/office/officeart/2005/8/layout/vList2"/>
    <dgm:cxn modelId="{C7CDF573-E098-4572-BE7F-2C56CF7CC2E9}" type="presOf" srcId="{7C53DE47-156D-448F-9DCA-526683B8ED28}" destId="{A7A314CD-01C5-4A55-A545-C8A95F69E624}" srcOrd="0" destOrd="0" presId="urn:microsoft.com/office/officeart/2005/8/layout/vList2"/>
    <dgm:cxn modelId="{336026C2-C770-46BF-8A43-1745F73BD7B3}" type="presOf" srcId="{1CECD739-5CA2-45A9-A417-48AB8C24EC7E}" destId="{980B1161-E350-435C-B6A8-50DA4F41E3FF}" srcOrd="0" destOrd="0" presId="urn:microsoft.com/office/officeart/2005/8/layout/vList2"/>
    <dgm:cxn modelId="{1B33F325-264E-45ED-A88D-A261ADB2F174}" type="presOf" srcId="{2002099A-F938-4BCB-9E56-BC18903FAA6D}" destId="{AE8BCF35-4A07-4292-8CA6-F20A611AC26D}" srcOrd="0" destOrd="0" presId="urn:microsoft.com/office/officeart/2005/8/layout/vList2"/>
    <dgm:cxn modelId="{D071AF7C-4E60-4BDC-B017-42BE08BE6593}" type="presParOf" srcId="{980B1161-E350-435C-B6A8-50DA4F41E3FF}" destId="{6DDFB3ED-B750-4503-A678-B8948E623845}" srcOrd="0" destOrd="0" presId="urn:microsoft.com/office/officeart/2005/8/layout/vList2"/>
    <dgm:cxn modelId="{2D820809-55D7-43A1-AE64-8A351C34C5D6}" type="presParOf" srcId="{980B1161-E350-435C-B6A8-50DA4F41E3FF}" destId="{302FF4FD-26D4-4BBA-8EBA-23FEF185FF71}" srcOrd="1" destOrd="0" presId="urn:microsoft.com/office/officeart/2005/8/layout/vList2"/>
    <dgm:cxn modelId="{3336ECF3-EFC8-486E-86A7-DADD06CBB54A}" type="presParOf" srcId="{980B1161-E350-435C-B6A8-50DA4F41E3FF}" destId="{F61EC9C1-6FCE-4756-94FC-CFCEDB2ED63C}" srcOrd="2" destOrd="0" presId="urn:microsoft.com/office/officeart/2005/8/layout/vList2"/>
    <dgm:cxn modelId="{69CB146F-6707-4D32-848A-1D5AA456FA61}" type="presParOf" srcId="{980B1161-E350-435C-B6A8-50DA4F41E3FF}" destId="{1561F03E-2D51-4517-81FD-D39E2DB02911}" srcOrd="3" destOrd="0" presId="urn:microsoft.com/office/officeart/2005/8/layout/vList2"/>
    <dgm:cxn modelId="{557780E5-7B40-442E-A4AD-F4F1D0E285FD}" type="presParOf" srcId="{980B1161-E350-435C-B6A8-50DA4F41E3FF}" destId="{A7A314CD-01C5-4A55-A545-C8A95F69E624}" srcOrd="4" destOrd="0" presId="urn:microsoft.com/office/officeart/2005/8/layout/vList2"/>
    <dgm:cxn modelId="{E1E826A0-BEF7-420F-AAC0-821E536A11C8}" type="presParOf" srcId="{980B1161-E350-435C-B6A8-50DA4F41E3FF}" destId="{743B828F-F3F8-42DD-8D13-6386C8665D15}" srcOrd="5" destOrd="0" presId="urn:microsoft.com/office/officeart/2005/8/layout/vList2"/>
    <dgm:cxn modelId="{1EF233F9-CCA5-49D3-96FB-B87D85DA0F80}" type="presParOf" srcId="{980B1161-E350-435C-B6A8-50DA4F41E3FF}" destId="{AE8BCF35-4A07-4292-8CA6-F20A611AC2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06D5782-42FA-4356-B751-80CC02042D28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25F7A7F8-A5AD-4615-A026-D4CD6A27ADE4}">
      <dgm:prSet phldrT="[텍스트]"/>
      <dgm:spPr/>
      <dgm:t>
        <a:bodyPr/>
        <a:lstStyle/>
        <a:p>
          <a:pPr algn="r" latinLnBrk="1"/>
          <a:r>
            <a:rPr lang="ko-KR" altLang="en-US" b="1" dirty="0" smtClean="0"/>
            <a:t>간척 사업 반대</a:t>
          </a:r>
          <a:endParaRPr lang="ko-KR" altLang="en-US" b="1" dirty="0"/>
        </a:p>
      </dgm:t>
    </dgm:pt>
    <dgm:pt modelId="{3A39D3F8-A04E-445F-9FFC-0DE3184DE2CF}" type="parTrans" cxnId="{77C3612E-DFEC-408D-9F53-339B959C1A68}">
      <dgm:prSet/>
      <dgm:spPr/>
      <dgm:t>
        <a:bodyPr/>
        <a:lstStyle/>
        <a:p>
          <a:pPr latinLnBrk="1"/>
          <a:endParaRPr lang="ko-KR" altLang="en-US"/>
        </a:p>
      </dgm:t>
    </dgm:pt>
    <dgm:pt modelId="{4BCED775-6719-40BF-8276-D050EB8C4890}" type="sibTrans" cxnId="{77C3612E-DFEC-408D-9F53-339B959C1A68}">
      <dgm:prSet/>
      <dgm:spPr/>
      <dgm:t>
        <a:bodyPr/>
        <a:lstStyle/>
        <a:p>
          <a:pPr latinLnBrk="1"/>
          <a:endParaRPr lang="ko-KR" altLang="en-US"/>
        </a:p>
      </dgm:t>
    </dgm:pt>
    <dgm:pt modelId="{B2CB925D-917D-4DF2-A212-CC8FE113081C}">
      <dgm:prSet phldrT="[텍스트]"/>
      <dgm:spPr/>
      <dgm:t>
        <a:bodyPr/>
        <a:lstStyle/>
        <a:p>
          <a:pPr algn="r" latinLnBrk="1"/>
          <a:r>
            <a:rPr lang="ko-KR" altLang="en-US" b="1" dirty="0" err="1" smtClean="0"/>
            <a:t>창헌주장</a:t>
          </a:r>
          <a:endParaRPr lang="ko-KR" altLang="en-US" b="1" dirty="0"/>
        </a:p>
      </dgm:t>
    </dgm:pt>
    <dgm:pt modelId="{6E4D383E-0081-4077-809A-22B3E987F826}" type="parTrans" cxnId="{6FC29C05-3897-425F-B501-1227C7314AAA}">
      <dgm:prSet/>
      <dgm:spPr/>
      <dgm:t>
        <a:bodyPr/>
        <a:lstStyle/>
        <a:p>
          <a:pPr latinLnBrk="1"/>
          <a:endParaRPr lang="ko-KR" altLang="en-US"/>
        </a:p>
      </dgm:t>
    </dgm:pt>
    <dgm:pt modelId="{97949648-7D9F-42FF-A965-43849D949B0E}" type="sibTrans" cxnId="{6FC29C05-3897-425F-B501-1227C7314AAA}">
      <dgm:prSet/>
      <dgm:spPr/>
      <dgm:t>
        <a:bodyPr/>
        <a:lstStyle/>
        <a:p>
          <a:pPr latinLnBrk="1"/>
          <a:endParaRPr lang="ko-KR" altLang="en-US"/>
        </a:p>
      </dgm:t>
    </dgm:pt>
    <dgm:pt modelId="{1CA73377-6513-4007-AFB1-7CCA07ECD26B}">
      <dgm:prSet phldrT="[텍스트]"/>
      <dgm:spPr/>
      <dgm:t>
        <a:bodyPr/>
        <a:lstStyle/>
        <a:p>
          <a:pPr algn="r" latinLnBrk="1"/>
          <a:r>
            <a:rPr lang="ko-KR" altLang="en-US" b="1" dirty="0" smtClean="0"/>
            <a:t>수상 재임 기간</a:t>
          </a:r>
          <a:endParaRPr lang="ko-KR" altLang="en-US" b="1" dirty="0"/>
        </a:p>
      </dgm:t>
    </dgm:pt>
    <dgm:pt modelId="{426F94CC-69A4-479C-B59C-1389651A851E}" type="parTrans" cxnId="{D7192B1F-633F-406B-992B-214E1AC5B14F}">
      <dgm:prSet/>
      <dgm:spPr/>
      <dgm:t>
        <a:bodyPr/>
        <a:lstStyle/>
        <a:p>
          <a:pPr latinLnBrk="1"/>
          <a:endParaRPr lang="ko-KR" altLang="en-US"/>
        </a:p>
      </dgm:t>
    </dgm:pt>
    <dgm:pt modelId="{85217B01-FD6C-44C4-BC25-C45119C999A2}" type="sibTrans" cxnId="{D7192B1F-633F-406B-992B-214E1AC5B14F}">
      <dgm:prSet/>
      <dgm:spPr/>
      <dgm:t>
        <a:bodyPr/>
        <a:lstStyle/>
        <a:p>
          <a:pPr latinLnBrk="1"/>
          <a:endParaRPr lang="ko-KR" altLang="en-US"/>
        </a:p>
      </dgm:t>
    </dgm:pt>
    <dgm:pt modelId="{3E866213-ECD0-4A92-B57A-980BCB927548}" type="pres">
      <dgm:prSet presAssocID="{D06D5782-42FA-4356-B751-80CC02042D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D51835-B406-46F9-9078-766AA8662284}" type="pres">
      <dgm:prSet presAssocID="{25F7A7F8-A5AD-4615-A026-D4CD6A27ADE4}" presName="parentText" presStyleLbl="node1" presStyleIdx="0" presStyleCnt="3" custLinFactNeighborX="-1485" custLinFactNeighborY="-7523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612439-C5D9-4D20-BB08-F1E4D7A70072}" type="pres">
      <dgm:prSet presAssocID="{4BCED775-6719-40BF-8276-D050EB8C4890}" presName="spacer" presStyleCnt="0"/>
      <dgm:spPr/>
    </dgm:pt>
    <dgm:pt modelId="{48F71B92-1F30-40E5-B403-4F3215C9EB71}" type="pres">
      <dgm:prSet presAssocID="{B2CB925D-917D-4DF2-A212-CC8FE11308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47C5B3-D9F4-4092-9082-79540BC86A37}" type="pres">
      <dgm:prSet presAssocID="{97949648-7D9F-42FF-A965-43849D949B0E}" presName="spacer" presStyleCnt="0"/>
      <dgm:spPr/>
    </dgm:pt>
    <dgm:pt modelId="{07580BF4-9386-44C1-8735-66A1EA6DFF51}" type="pres">
      <dgm:prSet presAssocID="{1CA73377-6513-4007-AFB1-7CCA07ECD26B}" presName="parentText" presStyleLbl="node1" presStyleIdx="2" presStyleCnt="3" custLinFactY="23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DF5164A-AC33-4D25-B1F4-3C15B6769E0E}" type="presOf" srcId="{B2CB925D-917D-4DF2-A212-CC8FE113081C}" destId="{48F71B92-1F30-40E5-B403-4F3215C9EB71}" srcOrd="0" destOrd="0" presId="urn:microsoft.com/office/officeart/2005/8/layout/vList2"/>
    <dgm:cxn modelId="{D7192B1F-633F-406B-992B-214E1AC5B14F}" srcId="{D06D5782-42FA-4356-B751-80CC02042D28}" destId="{1CA73377-6513-4007-AFB1-7CCA07ECD26B}" srcOrd="2" destOrd="0" parTransId="{426F94CC-69A4-479C-B59C-1389651A851E}" sibTransId="{85217B01-FD6C-44C4-BC25-C45119C999A2}"/>
    <dgm:cxn modelId="{22734639-906C-47D5-850E-A617043564B7}" type="presOf" srcId="{D06D5782-42FA-4356-B751-80CC02042D28}" destId="{3E866213-ECD0-4A92-B57A-980BCB927548}" srcOrd="0" destOrd="0" presId="urn:microsoft.com/office/officeart/2005/8/layout/vList2"/>
    <dgm:cxn modelId="{77C3612E-DFEC-408D-9F53-339B959C1A68}" srcId="{D06D5782-42FA-4356-B751-80CC02042D28}" destId="{25F7A7F8-A5AD-4615-A026-D4CD6A27ADE4}" srcOrd="0" destOrd="0" parTransId="{3A39D3F8-A04E-445F-9FFC-0DE3184DE2CF}" sibTransId="{4BCED775-6719-40BF-8276-D050EB8C4890}"/>
    <dgm:cxn modelId="{6FC29C05-3897-425F-B501-1227C7314AAA}" srcId="{D06D5782-42FA-4356-B751-80CC02042D28}" destId="{B2CB925D-917D-4DF2-A212-CC8FE113081C}" srcOrd="1" destOrd="0" parTransId="{6E4D383E-0081-4077-809A-22B3E987F826}" sibTransId="{97949648-7D9F-42FF-A965-43849D949B0E}"/>
    <dgm:cxn modelId="{C5360AA4-4D33-4C29-AB9C-906070EBF8D5}" type="presOf" srcId="{1CA73377-6513-4007-AFB1-7CCA07ECD26B}" destId="{07580BF4-9386-44C1-8735-66A1EA6DFF51}" srcOrd="0" destOrd="0" presId="urn:microsoft.com/office/officeart/2005/8/layout/vList2"/>
    <dgm:cxn modelId="{92D1E822-62A0-44EA-8878-B023E4F8031B}" type="presOf" srcId="{25F7A7F8-A5AD-4615-A026-D4CD6A27ADE4}" destId="{E3D51835-B406-46F9-9078-766AA8662284}" srcOrd="0" destOrd="0" presId="urn:microsoft.com/office/officeart/2005/8/layout/vList2"/>
    <dgm:cxn modelId="{C793A7B4-9B33-4D28-B252-3194931D815F}" type="presParOf" srcId="{3E866213-ECD0-4A92-B57A-980BCB927548}" destId="{E3D51835-B406-46F9-9078-766AA8662284}" srcOrd="0" destOrd="0" presId="urn:microsoft.com/office/officeart/2005/8/layout/vList2"/>
    <dgm:cxn modelId="{CFAEB554-834A-4F15-BC98-D393F50F26A7}" type="presParOf" srcId="{3E866213-ECD0-4A92-B57A-980BCB927548}" destId="{EC612439-C5D9-4D20-BB08-F1E4D7A70072}" srcOrd="1" destOrd="0" presId="urn:microsoft.com/office/officeart/2005/8/layout/vList2"/>
    <dgm:cxn modelId="{B14EC1E5-C16B-407E-9DEF-6DC0B62EF765}" type="presParOf" srcId="{3E866213-ECD0-4A92-B57A-980BCB927548}" destId="{48F71B92-1F30-40E5-B403-4F3215C9EB71}" srcOrd="2" destOrd="0" presId="urn:microsoft.com/office/officeart/2005/8/layout/vList2"/>
    <dgm:cxn modelId="{8BFF3C8C-CF7A-4797-9726-4C4F2370A02C}" type="presParOf" srcId="{3E866213-ECD0-4A92-B57A-980BCB927548}" destId="{0347C5B3-D9F4-4092-9082-79540BC86A37}" srcOrd="3" destOrd="0" presId="urn:microsoft.com/office/officeart/2005/8/layout/vList2"/>
    <dgm:cxn modelId="{7B51C218-8A8E-4B08-B5AA-C84B64A31406}" type="presParOf" srcId="{3E866213-ECD0-4A92-B57A-980BCB927548}" destId="{07580BF4-9386-44C1-8735-66A1EA6DFF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601F85B-3D8E-4A86-BB71-87D42215F84C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63835EE6-B33C-48A7-9550-CBC6C2661140}">
      <dgm:prSet phldrT="[텍스트]" custT="1"/>
      <dgm:spPr/>
      <dgm:t>
        <a:bodyPr/>
        <a:lstStyle/>
        <a:p>
          <a:pPr latinLnBrk="1"/>
          <a:r>
            <a:rPr lang="en-US" altLang="ko-KR" sz="3600" b="1" dirty="0" smtClean="0"/>
            <a:t>FTA </a:t>
          </a:r>
          <a:r>
            <a:rPr lang="ko-KR" altLang="en-US" sz="3600" b="1" dirty="0" smtClean="0"/>
            <a:t>협상 재개</a:t>
          </a:r>
          <a:endParaRPr lang="ko-KR" altLang="en-US" sz="3600" b="1" dirty="0"/>
        </a:p>
      </dgm:t>
    </dgm:pt>
    <dgm:pt modelId="{D59C03A0-01BE-4199-BBB8-B84E360E09A4}" type="parTrans" cxnId="{4106CAB7-3081-4D7F-940E-250FE5EA0BB6}">
      <dgm:prSet/>
      <dgm:spPr/>
      <dgm:t>
        <a:bodyPr/>
        <a:lstStyle/>
        <a:p>
          <a:pPr latinLnBrk="1"/>
          <a:endParaRPr lang="ko-KR" altLang="en-US"/>
        </a:p>
      </dgm:t>
    </dgm:pt>
    <dgm:pt modelId="{2203EDD5-0434-4415-B66F-EDEDB7D19D59}" type="sibTrans" cxnId="{4106CAB7-3081-4D7F-940E-250FE5EA0BB6}">
      <dgm:prSet/>
      <dgm:spPr/>
      <dgm:t>
        <a:bodyPr/>
        <a:lstStyle/>
        <a:p>
          <a:pPr latinLnBrk="1"/>
          <a:endParaRPr lang="ko-KR" altLang="en-US"/>
        </a:p>
      </dgm:t>
    </dgm:pt>
    <dgm:pt modelId="{F63556F6-53CC-4B59-9813-3AE1C681789D}">
      <dgm:prSet phldrT="[텍스트]" custT="1"/>
      <dgm:spPr/>
      <dgm:t>
        <a:bodyPr/>
        <a:lstStyle/>
        <a:p>
          <a:pPr latinLnBrk="1"/>
          <a:r>
            <a:rPr lang="ko-KR" altLang="en-US" sz="3200" b="1" dirty="0" err="1" smtClean="0"/>
            <a:t>통화스와프</a:t>
          </a:r>
          <a:r>
            <a:rPr lang="ko-KR" altLang="en-US" sz="3200" b="1" dirty="0" smtClean="0"/>
            <a:t> 확대 </a:t>
          </a:r>
          <a:endParaRPr lang="ko-KR" altLang="en-US" sz="3200" b="1" dirty="0"/>
        </a:p>
      </dgm:t>
    </dgm:pt>
    <dgm:pt modelId="{9DC2EB70-DDF6-4ADD-A75B-D3F91E334D51}" type="parTrans" cxnId="{983A2377-E8A0-4745-B9FD-5D91140A32EA}">
      <dgm:prSet/>
      <dgm:spPr/>
      <dgm:t>
        <a:bodyPr/>
        <a:lstStyle/>
        <a:p>
          <a:pPr latinLnBrk="1"/>
          <a:endParaRPr lang="ko-KR" altLang="en-US"/>
        </a:p>
      </dgm:t>
    </dgm:pt>
    <dgm:pt modelId="{D2259B71-2872-4B39-87E1-E65BADE86C98}" type="sibTrans" cxnId="{983A2377-E8A0-4745-B9FD-5D91140A32EA}">
      <dgm:prSet/>
      <dgm:spPr/>
      <dgm:t>
        <a:bodyPr/>
        <a:lstStyle/>
        <a:p>
          <a:pPr latinLnBrk="1"/>
          <a:endParaRPr lang="ko-KR" altLang="en-US"/>
        </a:p>
      </dgm:t>
    </dgm:pt>
    <dgm:pt modelId="{D4C7E1E8-C73F-4E18-8ECB-835B8EE917AD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정묘어제 </a:t>
          </a:r>
          <a:r>
            <a:rPr lang="en-US" altLang="ko-KR" sz="2000" b="1" dirty="0" smtClean="0"/>
            <a:t>2</a:t>
          </a:r>
          <a:r>
            <a:rPr lang="ko-KR" altLang="en-US" sz="2000" b="1" dirty="0" smtClean="0"/>
            <a:t>책 등 서책 반환</a:t>
          </a:r>
          <a:endParaRPr lang="ko-KR" altLang="en-US" sz="2000" b="1" dirty="0"/>
        </a:p>
      </dgm:t>
    </dgm:pt>
    <dgm:pt modelId="{702A7062-1573-4324-BC7A-D39955F6063F}" type="parTrans" cxnId="{272A3FD8-35F9-4B75-814F-7689015A182E}">
      <dgm:prSet/>
      <dgm:spPr/>
      <dgm:t>
        <a:bodyPr/>
        <a:lstStyle/>
        <a:p>
          <a:pPr latinLnBrk="1"/>
          <a:endParaRPr lang="ko-KR" altLang="en-US"/>
        </a:p>
      </dgm:t>
    </dgm:pt>
    <dgm:pt modelId="{53C00D35-EA2A-47AE-9AD9-5629D88C7831}" type="sibTrans" cxnId="{272A3FD8-35F9-4B75-814F-7689015A182E}">
      <dgm:prSet/>
      <dgm:spPr/>
      <dgm:t>
        <a:bodyPr/>
        <a:lstStyle/>
        <a:p>
          <a:pPr latinLnBrk="1"/>
          <a:endParaRPr lang="ko-KR" altLang="en-US"/>
        </a:p>
      </dgm:t>
    </dgm:pt>
    <dgm:pt modelId="{8A6F496B-7B85-4F35-8CAF-06EFCB6FEA6E}" type="pres">
      <dgm:prSet presAssocID="{A601F85B-3D8E-4A86-BB71-87D42215F8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0DE3B8-5606-4B60-9F98-F5980C87368F}" type="pres">
      <dgm:prSet presAssocID="{A601F85B-3D8E-4A86-BB71-87D42215F84C}" presName="dummyMaxCanvas" presStyleCnt="0">
        <dgm:presLayoutVars/>
      </dgm:prSet>
      <dgm:spPr/>
    </dgm:pt>
    <dgm:pt modelId="{1258E83E-9ACA-483E-9CE6-54B0931F084E}" type="pres">
      <dgm:prSet presAssocID="{A601F85B-3D8E-4A86-BB71-87D42215F84C}" presName="ThreeNodes_1" presStyleLbl="node1" presStyleIdx="0" presStyleCnt="3" custScaleX="860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883862-1B40-4F17-BC45-6819AC4E6D56}" type="pres">
      <dgm:prSet presAssocID="{A601F85B-3D8E-4A86-BB71-87D42215F84C}" presName="ThreeNodes_2" presStyleLbl="node1" presStyleIdx="1" presStyleCnt="3" custScaleX="87053" custLinFactNeighborX="194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88F8AD-7069-4C02-91B0-3CC83DE8A716}" type="pres">
      <dgm:prSet presAssocID="{A601F85B-3D8E-4A86-BB71-87D42215F84C}" presName="ThreeNodes_3" presStyleLbl="node1" presStyleIdx="2" presStyleCnt="3" custScaleX="84425" custLinFactNeighborX="11959" custLinFactNeighborY="-135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201534-69DD-4477-B7B4-5CA05D8A93C2}" type="pres">
      <dgm:prSet presAssocID="{A601F85B-3D8E-4A86-BB71-87D42215F84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23EC91-8FF8-402D-9F1F-5BE1AA02ED9A}" type="pres">
      <dgm:prSet presAssocID="{A601F85B-3D8E-4A86-BB71-87D42215F84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ACBF99-21F1-4447-B296-7002DE23F7E7}" type="pres">
      <dgm:prSet presAssocID="{A601F85B-3D8E-4A86-BB71-87D42215F84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D62E70-2722-49B1-81FE-B946A56DA3CF}" type="pres">
      <dgm:prSet presAssocID="{A601F85B-3D8E-4A86-BB71-87D42215F84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1217A9-0794-4853-A558-48D69FF85D4D}" type="pres">
      <dgm:prSet presAssocID="{A601F85B-3D8E-4A86-BB71-87D42215F84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AE08C77-49FE-4C53-A4E5-BA3A889437BC}" type="presOf" srcId="{63835EE6-B33C-48A7-9550-CBC6C2661140}" destId="{1258E83E-9ACA-483E-9CE6-54B0931F084E}" srcOrd="0" destOrd="0" presId="urn:microsoft.com/office/officeart/2005/8/layout/vProcess5"/>
    <dgm:cxn modelId="{DB814459-8BA9-48E4-9F03-052F4C8BA4EA}" type="presOf" srcId="{2203EDD5-0434-4415-B66F-EDEDB7D19D59}" destId="{21201534-69DD-4477-B7B4-5CA05D8A93C2}" srcOrd="0" destOrd="0" presId="urn:microsoft.com/office/officeart/2005/8/layout/vProcess5"/>
    <dgm:cxn modelId="{2C20897B-1921-4E22-B6BA-ED5916316652}" type="presOf" srcId="{D4C7E1E8-C73F-4E18-8ECB-835B8EE917AD}" destId="{D01217A9-0794-4853-A558-48D69FF85D4D}" srcOrd="1" destOrd="0" presId="urn:microsoft.com/office/officeart/2005/8/layout/vProcess5"/>
    <dgm:cxn modelId="{6C35D198-CEEB-4765-9C4E-4F0D9BA02234}" type="presOf" srcId="{D2259B71-2872-4B39-87E1-E65BADE86C98}" destId="{8B23EC91-8FF8-402D-9F1F-5BE1AA02ED9A}" srcOrd="0" destOrd="0" presId="urn:microsoft.com/office/officeart/2005/8/layout/vProcess5"/>
    <dgm:cxn modelId="{0E56C263-E6E5-4E1C-81EC-C02785AFDA3D}" type="presOf" srcId="{D4C7E1E8-C73F-4E18-8ECB-835B8EE917AD}" destId="{BB88F8AD-7069-4C02-91B0-3CC83DE8A716}" srcOrd="0" destOrd="0" presId="urn:microsoft.com/office/officeart/2005/8/layout/vProcess5"/>
    <dgm:cxn modelId="{B79CFA4B-DC6F-46DD-8007-7754F51A1ACD}" type="presOf" srcId="{63835EE6-B33C-48A7-9550-CBC6C2661140}" destId="{C2ACBF99-21F1-4447-B296-7002DE23F7E7}" srcOrd="1" destOrd="0" presId="urn:microsoft.com/office/officeart/2005/8/layout/vProcess5"/>
    <dgm:cxn modelId="{A4B6182B-3D9B-484F-B0A0-04259BF2E86D}" type="presOf" srcId="{A601F85B-3D8E-4A86-BB71-87D42215F84C}" destId="{8A6F496B-7B85-4F35-8CAF-06EFCB6FEA6E}" srcOrd="0" destOrd="0" presId="urn:microsoft.com/office/officeart/2005/8/layout/vProcess5"/>
    <dgm:cxn modelId="{B952346D-DAC1-4121-BFB6-59646D7758AA}" type="presOf" srcId="{F63556F6-53CC-4B59-9813-3AE1C681789D}" destId="{C5D62E70-2722-49B1-81FE-B946A56DA3CF}" srcOrd="1" destOrd="0" presId="urn:microsoft.com/office/officeart/2005/8/layout/vProcess5"/>
    <dgm:cxn modelId="{272A3FD8-35F9-4B75-814F-7689015A182E}" srcId="{A601F85B-3D8E-4A86-BB71-87D42215F84C}" destId="{D4C7E1E8-C73F-4E18-8ECB-835B8EE917AD}" srcOrd="2" destOrd="0" parTransId="{702A7062-1573-4324-BC7A-D39955F6063F}" sibTransId="{53C00D35-EA2A-47AE-9AD9-5629D88C7831}"/>
    <dgm:cxn modelId="{983A2377-E8A0-4745-B9FD-5D91140A32EA}" srcId="{A601F85B-3D8E-4A86-BB71-87D42215F84C}" destId="{F63556F6-53CC-4B59-9813-3AE1C681789D}" srcOrd="1" destOrd="0" parTransId="{9DC2EB70-DDF6-4ADD-A75B-D3F91E334D51}" sibTransId="{D2259B71-2872-4B39-87E1-E65BADE86C98}"/>
    <dgm:cxn modelId="{B0BACC42-6CAC-4363-B083-439000BA3194}" type="presOf" srcId="{F63556F6-53CC-4B59-9813-3AE1C681789D}" destId="{57883862-1B40-4F17-BC45-6819AC4E6D56}" srcOrd="0" destOrd="0" presId="urn:microsoft.com/office/officeart/2005/8/layout/vProcess5"/>
    <dgm:cxn modelId="{4106CAB7-3081-4D7F-940E-250FE5EA0BB6}" srcId="{A601F85B-3D8E-4A86-BB71-87D42215F84C}" destId="{63835EE6-B33C-48A7-9550-CBC6C2661140}" srcOrd="0" destOrd="0" parTransId="{D59C03A0-01BE-4199-BBB8-B84E360E09A4}" sibTransId="{2203EDD5-0434-4415-B66F-EDEDB7D19D59}"/>
    <dgm:cxn modelId="{08F530E3-5E03-4634-AD33-920B620AB554}" type="presParOf" srcId="{8A6F496B-7B85-4F35-8CAF-06EFCB6FEA6E}" destId="{FB0DE3B8-5606-4B60-9F98-F5980C87368F}" srcOrd="0" destOrd="0" presId="urn:microsoft.com/office/officeart/2005/8/layout/vProcess5"/>
    <dgm:cxn modelId="{53BE7E1E-7E92-4D8A-AAC7-310DFACD44B0}" type="presParOf" srcId="{8A6F496B-7B85-4F35-8CAF-06EFCB6FEA6E}" destId="{1258E83E-9ACA-483E-9CE6-54B0931F084E}" srcOrd="1" destOrd="0" presId="urn:microsoft.com/office/officeart/2005/8/layout/vProcess5"/>
    <dgm:cxn modelId="{18F5202D-EDF7-4389-A767-ABE318766E0A}" type="presParOf" srcId="{8A6F496B-7B85-4F35-8CAF-06EFCB6FEA6E}" destId="{57883862-1B40-4F17-BC45-6819AC4E6D56}" srcOrd="2" destOrd="0" presId="urn:microsoft.com/office/officeart/2005/8/layout/vProcess5"/>
    <dgm:cxn modelId="{09B796B4-3A6C-46DD-B157-0F0EBB7E392E}" type="presParOf" srcId="{8A6F496B-7B85-4F35-8CAF-06EFCB6FEA6E}" destId="{BB88F8AD-7069-4C02-91B0-3CC83DE8A716}" srcOrd="3" destOrd="0" presId="urn:microsoft.com/office/officeart/2005/8/layout/vProcess5"/>
    <dgm:cxn modelId="{037A5E06-7966-41C3-B697-57D47E84FCD6}" type="presParOf" srcId="{8A6F496B-7B85-4F35-8CAF-06EFCB6FEA6E}" destId="{21201534-69DD-4477-B7B4-5CA05D8A93C2}" srcOrd="4" destOrd="0" presId="urn:microsoft.com/office/officeart/2005/8/layout/vProcess5"/>
    <dgm:cxn modelId="{26F7C0D8-97AB-46AA-8E7D-F7BD7C2F2EE5}" type="presParOf" srcId="{8A6F496B-7B85-4F35-8CAF-06EFCB6FEA6E}" destId="{8B23EC91-8FF8-402D-9F1F-5BE1AA02ED9A}" srcOrd="5" destOrd="0" presId="urn:microsoft.com/office/officeart/2005/8/layout/vProcess5"/>
    <dgm:cxn modelId="{2E2E74A7-5A8A-4D2B-8829-F7A50B728574}" type="presParOf" srcId="{8A6F496B-7B85-4F35-8CAF-06EFCB6FEA6E}" destId="{C2ACBF99-21F1-4447-B296-7002DE23F7E7}" srcOrd="6" destOrd="0" presId="urn:microsoft.com/office/officeart/2005/8/layout/vProcess5"/>
    <dgm:cxn modelId="{94E3A610-A994-4A0E-9759-AC9D167EAB5F}" type="presParOf" srcId="{8A6F496B-7B85-4F35-8CAF-06EFCB6FEA6E}" destId="{C5D62E70-2722-49B1-81FE-B946A56DA3CF}" srcOrd="7" destOrd="0" presId="urn:microsoft.com/office/officeart/2005/8/layout/vProcess5"/>
    <dgm:cxn modelId="{72EF6503-8FA0-4795-8B5D-E9B2B484A0FE}" type="presParOf" srcId="{8A6F496B-7B85-4F35-8CAF-06EFCB6FEA6E}" destId="{D01217A9-0794-4853-A558-48D69FF85D4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5838B-9962-4602-A7CF-39A4ADCDE6AB}" type="doc">
      <dgm:prSet loTypeId="urn:microsoft.com/office/officeart/2005/8/layout/lProcess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7CB1FAA3-2E3D-423E-9BC3-1BD8B83D4F71}">
      <dgm:prSet phldrT="[텍스트]"/>
      <dgm:spPr/>
      <dgm:t>
        <a:bodyPr/>
        <a:lstStyle/>
        <a:p>
          <a:pPr latinLnBrk="1"/>
          <a:r>
            <a:rPr lang="ko-KR" altLang="en-US" b="1" dirty="0" err="1" smtClean="0"/>
            <a:t>조슈</a:t>
          </a:r>
          <a:r>
            <a:rPr lang="ko-KR" altLang="en-US" b="1" dirty="0" smtClean="0"/>
            <a:t> 번 실권 장악</a:t>
          </a:r>
          <a:endParaRPr lang="ko-KR" altLang="en-US" b="1" dirty="0"/>
        </a:p>
      </dgm:t>
    </dgm:pt>
    <dgm:pt modelId="{1D30DB53-AD27-491C-8324-BC893A759DAD}" type="par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0AFE2766-0E96-4C6F-9C51-85287B063AB8}" type="sib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6C88B5ED-BF81-4ADB-A25D-23FA8BDFF951}">
      <dgm:prSet phldrT="[텍스트]"/>
      <dgm:spPr/>
      <dgm:t>
        <a:bodyPr/>
        <a:lstStyle/>
        <a:p>
          <a:pPr latinLnBrk="1"/>
          <a:r>
            <a:rPr lang="ko-KR" altLang="en-US" b="1" dirty="0" smtClean="0"/>
            <a:t>메이지 정권 최고 실력자</a:t>
          </a:r>
          <a:endParaRPr lang="ko-KR" altLang="en-US" b="1" dirty="0"/>
        </a:p>
      </dgm:t>
    </dgm:pt>
    <dgm:pt modelId="{D640EE21-FD09-4EBE-A853-83C3D69CE87A}" type="par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57000DAC-6C39-49DF-BAD5-B70C386FAF34}" type="sib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B264FAD8-BE20-457E-82AD-AFC7F4743BE4}">
      <dgm:prSet phldrT="[텍스트]"/>
      <dgm:spPr/>
      <dgm:t>
        <a:bodyPr/>
        <a:lstStyle/>
        <a:p>
          <a:pPr latinLnBrk="1"/>
          <a:r>
            <a:rPr lang="ko-KR" altLang="en-US" b="1" dirty="0" smtClean="0"/>
            <a:t>헌법 초안 기초</a:t>
          </a:r>
          <a:r>
            <a:rPr lang="en-US" altLang="ko-KR" b="1" dirty="0" smtClean="0"/>
            <a:t>(</a:t>
          </a:r>
          <a:r>
            <a:rPr lang="ko-KR" altLang="en-US" b="1" dirty="0" smtClean="0"/>
            <a:t>독일</a:t>
          </a:r>
          <a:r>
            <a:rPr lang="en-US" altLang="ko-KR" b="1" dirty="0" smtClean="0"/>
            <a:t>)</a:t>
          </a:r>
          <a:endParaRPr lang="ko-KR" altLang="en-US" b="1" dirty="0"/>
        </a:p>
      </dgm:t>
    </dgm:pt>
    <dgm:pt modelId="{A20A2DA3-5AC5-44E1-BE01-83562D446B6D}" type="par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32B333E7-0EDA-4884-B33E-C83EE8833ECA}" type="sib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CDBBE583-C0B7-4ED3-B590-F5F85FD5A7C8}">
      <dgm:prSet phldrT="[텍스트]"/>
      <dgm:spPr/>
      <dgm:t>
        <a:bodyPr/>
        <a:lstStyle/>
        <a:p>
          <a:pPr latinLnBrk="1"/>
          <a:r>
            <a:rPr lang="ko-KR" altLang="en-US" b="1" dirty="0" smtClean="0"/>
            <a:t>텐진 조약 체결</a:t>
          </a:r>
          <a:endParaRPr lang="ko-KR" altLang="en-US" b="1" dirty="0"/>
        </a:p>
      </dgm:t>
    </dgm:pt>
    <dgm:pt modelId="{D08AE527-97FE-4A12-AE5B-D8100B6B850D}" type="parTrans" cxnId="{50CE0B8B-661B-4C26-A42C-651FB0352EDC}">
      <dgm:prSet/>
      <dgm:spPr/>
      <dgm:t>
        <a:bodyPr/>
        <a:lstStyle/>
        <a:p>
          <a:pPr latinLnBrk="1"/>
          <a:endParaRPr lang="ko-KR" altLang="en-US"/>
        </a:p>
      </dgm:t>
    </dgm:pt>
    <dgm:pt modelId="{1B3255E7-A9D3-443F-BE28-52D866E13141}" type="sibTrans" cxnId="{50CE0B8B-661B-4C26-A42C-651FB0352EDC}">
      <dgm:prSet/>
      <dgm:spPr/>
      <dgm:t>
        <a:bodyPr/>
        <a:lstStyle/>
        <a:p>
          <a:pPr latinLnBrk="1"/>
          <a:endParaRPr lang="ko-KR" altLang="en-US"/>
        </a:p>
      </dgm:t>
    </dgm:pt>
    <dgm:pt modelId="{DC0BD93B-C3EC-43FA-89A3-D2B91DE05B20}" type="pres">
      <dgm:prSet presAssocID="{0A95838B-9962-4602-A7CF-39A4ADCDE6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ECDE09-EF25-435C-9386-FA4A6E2C695F}" type="pres">
      <dgm:prSet presAssocID="{7CB1FAA3-2E3D-423E-9BC3-1BD8B83D4F71}" presName="vertFlow" presStyleCnt="0"/>
      <dgm:spPr/>
    </dgm:pt>
    <dgm:pt modelId="{D83EF9B4-2CEC-4D2A-BC52-D80100C4516D}" type="pres">
      <dgm:prSet presAssocID="{7CB1FAA3-2E3D-423E-9BC3-1BD8B83D4F71}" presName="header" presStyleLbl="node1" presStyleIdx="0" presStyleCnt="1" custScaleX="133528"/>
      <dgm:spPr/>
      <dgm:t>
        <a:bodyPr/>
        <a:lstStyle/>
        <a:p>
          <a:pPr latinLnBrk="1"/>
          <a:endParaRPr lang="ko-KR" altLang="en-US"/>
        </a:p>
      </dgm:t>
    </dgm:pt>
    <dgm:pt modelId="{243252DE-7C77-4E55-9507-4E311B1A23D3}" type="pres">
      <dgm:prSet presAssocID="{D640EE21-FD09-4EBE-A853-83C3D69CE87A}" presName="par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A831D63-D638-442E-A53A-980BF248359A}" type="pres">
      <dgm:prSet presAssocID="{6C88B5ED-BF81-4ADB-A25D-23FA8BDFF951}" presName="child" presStyleLbl="alignAccFollowNode1" presStyleIdx="0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5E85D0-461C-472E-A82B-C18652D1057A}" type="pres">
      <dgm:prSet presAssocID="{57000DAC-6C39-49DF-BAD5-B70C386FAF34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B3489DDC-C47C-4B86-83EF-1754003B8201}" type="pres">
      <dgm:prSet presAssocID="{B264FAD8-BE20-457E-82AD-AFC7F4743BE4}" presName="child" presStyleLbl="alignAccFollowNode1" presStyleIdx="1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724B5F-4A6F-4633-B4EC-50F17A33ABD1}" type="pres">
      <dgm:prSet presAssocID="{32B333E7-0EDA-4884-B33E-C83EE8833ECA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24BD2D5C-1BD2-4773-8D00-BC8502274F7C}" type="pres">
      <dgm:prSet presAssocID="{CDBBE583-C0B7-4ED3-B590-F5F85FD5A7C8}" presName="child" presStyleLbl="alignAccFollowNode1" presStyleIdx="2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FEE0ED5-3928-4373-BB4D-B08D3B6D9DD7}" srcId="{7CB1FAA3-2E3D-423E-9BC3-1BD8B83D4F71}" destId="{6C88B5ED-BF81-4ADB-A25D-23FA8BDFF951}" srcOrd="0" destOrd="0" parTransId="{D640EE21-FD09-4EBE-A853-83C3D69CE87A}" sibTransId="{57000DAC-6C39-49DF-BAD5-B70C386FAF34}"/>
    <dgm:cxn modelId="{50CE0B8B-661B-4C26-A42C-651FB0352EDC}" srcId="{7CB1FAA3-2E3D-423E-9BC3-1BD8B83D4F71}" destId="{CDBBE583-C0B7-4ED3-B590-F5F85FD5A7C8}" srcOrd="2" destOrd="0" parTransId="{D08AE527-97FE-4A12-AE5B-D8100B6B850D}" sibTransId="{1B3255E7-A9D3-443F-BE28-52D866E13141}"/>
    <dgm:cxn modelId="{A6833C02-508A-4B19-8219-299619B1D7F8}" type="presOf" srcId="{32B333E7-0EDA-4884-B33E-C83EE8833ECA}" destId="{88724B5F-4A6F-4633-B4EC-50F17A33ABD1}" srcOrd="0" destOrd="0" presId="urn:microsoft.com/office/officeart/2005/8/layout/lProcess1"/>
    <dgm:cxn modelId="{1E34B80C-F5F2-4FB2-86D9-4F524E3A2E43}" type="presOf" srcId="{CDBBE583-C0B7-4ED3-B590-F5F85FD5A7C8}" destId="{24BD2D5C-1BD2-4773-8D00-BC8502274F7C}" srcOrd="0" destOrd="0" presId="urn:microsoft.com/office/officeart/2005/8/layout/lProcess1"/>
    <dgm:cxn modelId="{CDFB4AF6-CA1B-43C2-9652-568E41198131}" type="presOf" srcId="{D640EE21-FD09-4EBE-A853-83C3D69CE87A}" destId="{243252DE-7C77-4E55-9507-4E311B1A23D3}" srcOrd="0" destOrd="0" presId="urn:microsoft.com/office/officeart/2005/8/layout/lProcess1"/>
    <dgm:cxn modelId="{6326BA61-1E48-46AF-B0A7-B28DD0E85BF2}" srcId="{7CB1FAA3-2E3D-423E-9BC3-1BD8B83D4F71}" destId="{B264FAD8-BE20-457E-82AD-AFC7F4743BE4}" srcOrd="1" destOrd="0" parTransId="{A20A2DA3-5AC5-44E1-BE01-83562D446B6D}" sibTransId="{32B333E7-0EDA-4884-B33E-C83EE8833ECA}"/>
    <dgm:cxn modelId="{D609B744-4956-4317-BF76-3688B9D618E4}" type="presOf" srcId="{0A95838B-9962-4602-A7CF-39A4ADCDE6AB}" destId="{DC0BD93B-C3EC-43FA-89A3-D2B91DE05B20}" srcOrd="0" destOrd="0" presId="urn:microsoft.com/office/officeart/2005/8/layout/lProcess1"/>
    <dgm:cxn modelId="{E10A7CC2-125F-4F50-9DA8-52F91840EC58}" type="presOf" srcId="{7CB1FAA3-2E3D-423E-9BC3-1BD8B83D4F71}" destId="{D83EF9B4-2CEC-4D2A-BC52-D80100C4516D}" srcOrd="0" destOrd="0" presId="urn:microsoft.com/office/officeart/2005/8/layout/lProcess1"/>
    <dgm:cxn modelId="{E60D6B6B-8162-4665-84B2-A06EA35A4FCE}" type="presOf" srcId="{57000DAC-6C39-49DF-BAD5-B70C386FAF34}" destId="{455E85D0-461C-472E-A82B-C18652D1057A}" srcOrd="0" destOrd="0" presId="urn:microsoft.com/office/officeart/2005/8/layout/lProcess1"/>
    <dgm:cxn modelId="{9FCEA419-CCB3-4FC4-9353-851884A22D50}" type="presOf" srcId="{6C88B5ED-BF81-4ADB-A25D-23FA8BDFF951}" destId="{3A831D63-D638-442E-A53A-980BF248359A}" srcOrd="0" destOrd="0" presId="urn:microsoft.com/office/officeart/2005/8/layout/lProcess1"/>
    <dgm:cxn modelId="{D1FABBEB-4414-4682-8116-546457561754}" srcId="{0A95838B-9962-4602-A7CF-39A4ADCDE6AB}" destId="{7CB1FAA3-2E3D-423E-9BC3-1BD8B83D4F71}" srcOrd="0" destOrd="0" parTransId="{1D30DB53-AD27-491C-8324-BC893A759DAD}" sibTransId="{0AFE2766-0E96-4C6F-9C51-85287B063AB8}"/>
    <dgm:cxn modelId="{DC165DFB-1AA1-4995-9E53-2E452FA8BC82}" type="presOf" srcId="{B264FAD8-BE20-457E-82AD-AFC7F4743BE4}" destId="{B3489DDC-C47C-4B86-83EF-1754003B8201}" srcOrd="0" destOrd="0" presId="urn:microsoft.com/office/officeart/2005/8/layout/lProcess1"/>
    <dgm:cxn modelId="{465EE02E-3C5E-45A8-A13A-ECEE83D992FC}" type="presParOf" srcId="{DC0BD93B-C3EC-43FA-89A3-D2B91DE05B20}" destId="{05ECDE09-EF25-435C-9386-FA4A6E2C695F}" srcOrd="0" destOrd="0" presId="urn:microsoft.com/office/officeart/2005/8/layout/lProcess1"/>
    <dgm:cxn modelId="{D6542DD1-7B05-4D05-8A7D-6F08C47F699F}" type="presParOf" srcId="{05ECDE09-EF25-435C-9386-FA4A6E2C695F}" destId="{D83EF9B4-2CEC-4D2A-BC52-D80100C4516D}" srcOrd="0" destOrd="0" presId="urn:microsoft.com/office/officeart/2005/8/layout/lProcess1"/>
    <dgm:cxn modelId="{0913FCB1-5D51-450B-B409-B4FFE9CBC177}" type="presParOf" srcId="{05ECDE09-EF25-435C-9386-FA4A6E2C695F}" destId="{243252DE-7C77-4E55-9507-4E311B1A23D3}" srcOrd="1" destOrd="0" presId="urn:microsoft.com/office/officeart/2005/8/layout/lProcess1"/>
    <dgm:cxn modelId="{265DCC63-C3B0-4818-A4D5-396BF82A370E}" type="presParOf" srcId="{05ECDE09-EF25-435C-9386-FA4A6E2C695F}" destId="{3A831D63-D638-442E-A53A-980BF248359A}" srcOrd="2" destOrd="0" presId="urn:microsoft.com/office/officeart/2005/8/layout/lProcess1"/>
    <dgm:cxn modelId="{FAE9D4A3-1A8D-47D0-888A-D6EC198036DA}" type="presParOf" srcId="{05ECDE09-EF25-435C-9386-FA4A6E2C695F}" destId="{455E85D0-461C-472E-A82B-C18652D1057A}" srcOrd="3" destOrd="0" presId="urn:microsoft.com/office/officeart/2005/8/layout/lProcess1"/>
    <dgm:cxn modelId="{D1FC22DE-FA76-4571-A421-8C333C548693}" type="presParOf" srcId="{05ECDE09-EF25-435C-9386-FA4A6E2C695F}" destId="{B3489DDC-C47C-4B86-83EF-1754003B8201}" srcOrd="4" destOrd="0" presId="urn:microsoft.com/office/officeart/2005/8/layout/lProcess1"/>
    <dgm:cxn modelId="{9CC0DD4F-BDB3-44E3-9321-3E63FD9E8919}" type="presParOf" srcId="{05ECDE09-EF25-435C-9386-FA4A6E2C695F}" destId="{88724B5F-4A6F-4633-B4EC-50F17A33ABD1}" srcOrd="5" destOrd="0" presId="urn:microsoft.com/office/officeart/2005/8/layout/lProcess1"/>
    <dgm:cxn modelId="{BE997E28-E54D-4211-A750-E74161879E6E}" type="presParOf" srcId="{05ECDE09-EF25-435C-9386-FA4A6E2C695F}" destId="{24BD2D5C-1BD2-4773-8D00-BC8502274F7C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755A451-7531-4521-84BF-112632063EEF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14A64DF-A7F1-4CB9-82B3-4A69811454BF}">
      <dgm:prSet phldrT="[텍스트]"/>
      <dgm:spPr/>
      <dgm:t>
        <a:bodyPr/>
        <a:lstStyle/>
        <a:p>
          <a:pPr latinLnBrk="1"/>
          <a:r>
            <a:rPr lang="ko-KR" altLang="en-US" b="1" dirty="0" smtClean="0"/>
            <a:t>내부단결</a:t>
          </a:r>
          <a:endParaRPr lang="ko-KR" altLang="en-US" b="1" dirty="0"/>
        </a:p>
      </dgm:t>
    </dgm:pt>
    <dgm:pt modelId="{C1B01C87-0EFE-4BE0-AE4F-901F622705D2}" type="parTrans" cxnId="{5F8A99C3-C598-400C-BD59-962795957B0D}">
      <dgm:prSet/>
      <dgm:spPr/>
      <dgm:t>
        <a:bodyPr/>
        <a:lstStyle/>
        <a:p>
          <a:pPr latinLnBrk="1"/>
          <a:endParaRPr lang="ko-KR" altLang="en-US"/>
        </a:p>
      </dgm:t>
    </dgm:pt>
    <dgm:pt modelId="{EED7DF50-6422-4F41-9C25-C180D06AD771}" type="sibTrans" cxnId="{5F8A99C3-C598-400C-BD59-962795957B0D}">
      <dgm:prSet/>
      <dgm:spPr/>
      <dgm:t>
        <a:bodyPr/>
        <a:lstStyle/>
        <a:p>
          <a:pPr latinLnBrk="1"/>
          <a:endParaRPr lang="ko-KR" altLang="en-US"/>
        </a:p>
      </dgm:t>
    </dgm:pt>
    <dgm:pt modelId="{42C36EF3-A0C8-46F7-B131-87235EFF305D}">
      <dgm:prSet phldrT="[텍스트]"/>
      <dgm:spPr/>
      <dgm:t>
        <a:bodyPr/>
        <a:lstStyle/>
        <a:p>
          <a:pPr latinLnBrk="1"/>
          <a:r>
            <a:rPr lang="ko-KR" altLang="en-US" b="1" dirty="0" smtClean="0"/>
            <a:t>급여 삭감</a:t>
          </a:r>
          <a:endParaRPr lang="ko-KR" altLang="en-US" b="1" dirty="0"/>
        </a:p>
      </dgm:t>
    </dgm:pt>
    <dgm:pt modelId="{BC100C44-E389-4014-AE56-BC786E3F75DE}" type="parTrans" cxnId="{7ED9010F-9AFF-41F3-8DAB-7878EA347FF6}">
      <dgm:prSet/>
      <dgm:spPr/>
      <dgm:t>
        <a:bodyPr/>
        <a:lstStyle/>
        <a:p>
          <a:pPr latinLnBrk="1"/>
          <a:endParaRPr lang="ko-KR" altLang="en-US"/>
        </a:p>
      </dgm:t>
    </dgm:pt>
    <dgm:pt modelId="{8F647E27-A7FE-4181-A2F6-72E84BE6B81A}" type="sibTrans" cxnId="{7ED9010F-9AFF-41F3-8DAB-7878EA347FF6}">
      <dgm:prSet/>
      <dgm:spPr/>
      <dgm:t>
        <a:bodyPr/>
        <a:lstStyle/>
        <a:p>
          <a:pPr latinLnBrk="1"/>
          <a:endParaRPr lang="ko-KR" altLang="en-US"/>
        </a:p>
      </dgm:t>
    </dgm:pt>
    <dgm:pt modelId="{2EEBA450-F28A-4CAB-8A49-C75AF3138BD6}" type="pres">
      <dgm:prSet presAssocID="{B755A451-7531-4521-84BF-112632063E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32A6BA-9C40-40DD-8A08-C38FC4618C45}" type="pres">
      <dgm:prSet presAssocID="{D14A64DF-A7F1-4CB9-82B3-4A69811454BF}" presName="node" presStyleLbl="node1" presStyleIdx="0" presStyleCnt="2" custScaleX="145633" custLinFactNeighborX="105" custLinFactNeighborY="19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A1B161-2105-4912-B455-9696768ABF99}" type="pres">
      <dgm:prSet presAssocID="{EED7DF50-6422-4F41-9C25-C180D06AD771}" presName="sibTrans" presStyleCnt="0"/>
      <dgm:spPr/>
    </dgm:pt>
    <dgm:pt modelId="{6A1A3CD9-490B-4857-8CEC-C49C6A8F1945}" type="pres">
      <dgm:prSet presAssocID="{42C36EF3-A0C8-46F7-B131-87235EFF305D}" presName="node" presStyleLbl="node1" presStyleIdx="1" presStyleCnt="2" custScaleX="146783" custLinFactNeighborX="470" custLinFactNeighborY="619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768EF8E-6EAF-47EA-85D9-99038196AB2A}" type="presOf" srcId="{B755A451-7531-4521-84BF-112632063EEF}" destId="{2EEBA450-F28A-4CAB-8A49-C75AF3138BD6}" srcOrd="0" destOrd="0" presId="urn:microsoft.com/office/officeart/2005/8/layout/default"/>
    <dgm:cxn modelId="{16525B6D-90F4-4CBA-8023-11ADAECF8FB4}" type="presOf" srcId="{D14A64DF-A7F1-4CB9-82B3-4A69811454BF}" destId="{3832A6BA-9C40-40DD-8A08-C38FC4618C45}" srcOrd="0" destOrd="0" presId="urn:microsoft.com/office/officeart/2005/8/layout/default"/>
    <dgm:cxn modelId="{CFCC67AC-4B18-4ADD-916E-7B28C56470A1}" type="presOf" srcId="{42C36EF3-A0C8-46F7-B131-87235EFF305D}" destId="{6A1A3CD9-490B-4857-8CEC-C49C6A8F1945}" srcOrd="0" destOrd="0" presId="urn:microsoft.com/office/officeart/2005/8/layout/default"/>
    <dgm:cxn modelId="{5F8A99C3-C598-400C-BD59-962795957B0D}" srcId="{B755A451-7531-4521-84BF-112632063EEF}" destId="{D14A64DF-A7F1-4CB9-82B3-4A69811454BF}" srcOrd="0" destOrd="0" parTransId="{C1B01C87-0EFE-4BE0-AE4F-901F622705D2}" sibTransId="{EED7DF50-6422-4F41-9C25-C180D06AD771}"/>
    <dgm:cxn modelId="{7ED9010F-9AFF-41F3-8DAB-7878EA347FF6}" srcId="{B755A451-7531-4521-84BF-112632063EEF}" destId="{42C36EF3-A0C8-46F7-B131-87235EFF305D}" srcOrd="1" destOrd="0" parTransId="{BC100C44-E389-4014-AE56-BC786E3F75DE}" sibTransId="{8F647E27-A7FE-4181-A2F6-72E84BE6B81A}"/>
    <dgm:cxn modelId="{3A494944-F4A0-49DB-9DBB-7E6FB63A3F61}" type="presParOf" srcId="{2EEBA450-F28A-4CAB-8A49-C75AF3138BD6}" destId="{3832A6BA-9C40-40DD-8A08-C38FC4618C45}" srcOrd="0" destOrd="0" presId="urn:microsoft.com/office/officeart/2005/8/layout/default"/>
    <dgm:cxn modelId="{B78D1E0C-9C95-4A0A-B8B5-C47D71D88F54}" type="presParOf" srcId="{2EEBA450-F28A-4CAB-8A49-C75AF3138BD6}" destId="{ECA1B161-2105-4912-B455-9696768ABF99}" srcOrd="1" destOrd="0" presId="urn:microsoft.com/office/officeart/2005/8/layout/default"/>
    <dgm:cxn modelId="{F7C4D628-6DEA-4913-8588-CF4E10FED7D6}" type="presParOf" srcId="{2EEBA450-F28A-4CAB-8A49-C75AF3138BD6}" destId="{6A1A3CD9-490B-4857-8CEC-C49C6A8F194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5838B-9962-4602-A7CF-39A4ADCDE6AB}" type="doc">
      <dgm:prSet loTypeId="urn:microsoft.com/office/officeart/2005/8/layout/lProcess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7CB1FAA3-2E3D-423E-9BC3-1BD8B83D4F71}">
      <dgm:prSet phldrT="[텍스트]"/>
      <dgm:spPr/>
      <dgm:t>
        <a:bodyPr/>
        <a:lstStyle/>
        <a:p>
          <a:pPr latinLnBrk="1"/>
          <a:r>
            <a:rPr lang="ko-KR" altLang="en-US" b="1" dirty="0" smtClean="0"/>
            <a:t>청일전쟁 지휘</a:t>
          </a:r>
          <a:r>
            <a:rPr lang="en-US" altLang="ko-KR" b="1" dirty="0" smtClean="0"/>
            <a:t>,</a:t>
          </a:r>
          <a:r>
            <a:rPr lang="ko-KR" altLang="en-US" b="1" dirty="0" smtClean="0"/>
            <a:t>강화조약 체결</a:t>
          </a:r>
          <a:endParaRPr lang="ko-KR" altLang="en-US" b="1" dirty="0"/>
        </a:p>
      </dgm:t>
    </dgm:pt>
    <dgm:pt modelId="{1D30DB53-AD27-491C-8324-BC893A759DAD}" type="par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0AFE2766-0E96-4C6F-9C51-85287B063AB8}" type="sib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6C88B5ED-BF81-4ADB-A25D-23FA8BDFF951}">
      <dgm:prSet phldrT="[텍스트]"/>
      <dgm:spPr/>
      <dgm:t>
        <a:bodyPr/>
        <a:lstStyle/>
        <a:p>
          <a:pPr latinLnBrk="1"/>
          <a:r>
            <a:rPr lang="ko-KR" altLang="en-US" b="1" dirty="0" smtClean="0"/>
            <a:t>영일동맹</a:t>
          </a:r>
          <a:endParaRPr lang="ko-KR" altLang="en-US" b="1" dirty="0"/>
        </a:p>
      </dgm:t>
    </dgm:pt>
    <dgm:pt modelId="{D640EE21-FD09-4EBE-A853-83C3D69CE87A}" type="par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57000DAC-6C39-49DF-BAD5-B70C386FAF34}" type="sib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B264FAD8-BE20-457E-82AD-AFC7F4743BE4}">
      <dgm:prSet phldrT="[텍스트]"/>
      <dgm:spPr/>
      <dgm:t>
        <a:bodyPr/>
        <a:lstStyle/>
        <a:p>
          <a:pPr latinLnBrk="1"/>
          <a:r>
            <a:rPr lang="ko-KR" altLang="en-US" b="1" dirty="0" smtClean="0"/>
            <a:t>대한제국 정부 보호조약 강요</a:t>
          </a:r>
          <a:endParaRPr lang="ko-KR" altLang="en-US" b="1" dirty="0"/>
        </a:p>
      </dgm:t>
    </dgm:pt>
    <dgm:pt modelId="{A20A2DA3-5AC5-44E1-BE01-83562D446B6D}" type="par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32B333E7-0EDA-4884-B33E-C83EE8833ECA}" type="sib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CDBBE583-C0B7-4ED3-B590-F5F85FD5A7C8}">
      <dgm:prSet phldrT="[텍스트]"/>
      <dgm:spPr/>
      <dgm:t>
        <a:bodyPr/>
        <a:lstStyle/>
        <a:p>
          <a:pPr latinLnBrk="1"/>
          <a:r>
            <a:rPr lang="ko-KR" altLang="en-US" b="1" dirty="0" smtClean="0"/>
            <a:t>을사조약 강제 </a:t>
          </a:r>
          <a:r>
            <a:rPr lang="en-US" altLang="ko-KR" b="1" dirty="0" smtClean="0"/>
            <a:t>–</a:t>
          </a:r>
          <a:r>
            <a:rPr lang="ko-KR" altLang="en-US" b="1" dirty="0" smtClean="0"/>
            <a:t>외교권 박탈</a:t>
          </a:r>
          <a:endParaRPr lang="ko-KR" altLang="en-US" b="1" dirty="0"/>
        </a:p>
      </dgm:t>
    </dgm:pt>
    <dgm:pt modelId="{D08AE527-97FE-4A12-AE5B-D8100B6B850D}" type="parTrans" cxnId="{50CE0B8B-661B-4C26-A42C-651FB0352EDC}">
      <dgm:prSet/>
      <dgm:spPr/>
      <dgm:t>
        <a:bodyPr/>
        <a:lstStyle/>
        <a:p>
          <a:pPr latinLnBrk="1"/>
          <a:endParaRPr lang="ko-KR" altLang="en-US"/>
        </a:p>
      </dgm:t>
    </dgm:pt>
    <dgm:pt modelId="{1B3255E7-A9D3-443F-BE28-52D866E13141}" type="sibTrans" cxnId="{50CE0B8B-661B-4C26-A42C-651FB0352EDC}">
      <dgm:prSet/>
      <dgm:spPr/>
      <dgm:t>
        <a:bodyPr/>
        <a:lstStyle/>
        <a:p>
          <a:pPr latinLnBrk="1"/>
          <a:endParaRPr lang="ko-KR" altLang="en-US"/>
        </a:p>
      </dgm:t>
    </dgm:pt>
    <dgm:pt modelId="{DC0BD93B-C3EC-43FA-89A3-D2B91DE05B20}" type="pres">
      <dgm:prSet presAssocID="{0A95838B-9962-4602-A7CF-39A4ADCDE6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ECDE09-EF25-435C-9386-FA4A6E2C695F}" type="pres">
      <dgm:prSet presAssocID="{7CB1FAA3-2E3D-423E-9BC3-1BD8B83D4F71}" presName="vertFlow" presStyleCnt="0"/>
      <dgm:spPr/>
    </dgm:pt>
    <dgm:pt modelId="{D83EF9B4-2CEC-4D2A-BC52-D80100C4516D}" type="pres">
      <dgm:prSet presAssocID="{7CB1FAA3-2E3D-423E-9BC3-1BD8B83D4F71}" presName="header" presStyleLbl="node1" presStyleIdx="0" presStyleCnt="1" custScaleX="133528"/>
      <dgm:spPr/>
      <dgm:t>
        <a:bodyPr/>
        <a:lstStyle/>
        <a:p>
          <a:pPr latinLnBrk="1"/>
          <a:endParaRPr lang="ko-KR" altLang="en-US"/>
        </a:p>
      </dgm:t>
    </dgm:pt>
    <dgm:pt modelId="{243252DE-7C77-4E55-9507-4E311B1A23D3}" type="pres">
      <dgm:prSet presAssocID="{D640EE21-FD09-4EBE-A853-83C3D69CE87A}" presName="par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A831D63-D638-442E-A53A-980BF248359A}" type="pres">
      <dgm:prSet presAssocID="{6C88B5ED-BF81-4ADB-A25D-23FA8BDFF951}" presName="child" presStyleLbl="alignAccFollowNode1" presStyleIdx="0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5E85D0-461C-472E-A82B-C18652D1057A}" type="pres">
      <dgm:prSet presAssocID="{57000DAC-6C39-49DF-BAD5-B70C386FAF34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B3489DDC-C47C-4B86-83EF-1754003B8201}" type="pres">
      <dgm:prSet presAssocID="{B264FAD8-BE20-457E-82AD-AFC7F4743BE4}" presName="child" presStyleLbl="alignAccFollowNode1" presStyleIdx="1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724B5F-4A6F-4633-B4EC-50F17A33ABD1}" type="pres">
      <dgm:prSet presAssocID="{32B333E7-0EDA-4884-B33E-C83EE8833ECA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24BD2D5C-1BD2-4773-8D00-BC8502274F7C}" type="pres">
      <dgm:prSet presAssocID="{CDBBE583-C0B7-4ED3-B590-F5F85FD5A7C8}" presName="child" presStyleLbl="alignAccFollowNode1" presStyleIdx="2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FEE0ED5-3928-4373-BB4D-B08D3B6D9DD7}" srcId="{7CB1FAA3-2E3D-423E-9BC3-1BD8B83D4F71}" destId="{6C88B5ED-BF81-4ADB-A25D-23FA8BDFF951}" srcOrd="0" destOrd="0" parTransId="{D640EE21-FD09-4EBE-A853-83C3D69CE87A}" sibTransId="{57000DAC-6C39-49DF-BAD5-B70C386FAF34}"/>
    <dgm:cxn modelId="{50CE0B8B-661B-4C26-A42C-651FB0352EDC}" srcId="{7CB1FAA3-2E3D-423E-9BC3-1BD8B83D4F71}" destId="{CDBBE583-C0B7-4ED3-B590-F5F85FD5A7C8}" srcOrd="2" destOrd="0" parTransId="{D08AE527-97FE-4A12-AE5B-D8100B6B850D}" sibTransId="{1B3255E7-A9D3-443F-BE28-52D866E13141}"/>
    <dgm:cxn modelId="{BDFFE88C-B4AA-4B91-8504-0ABA763308D9}" type="presOf" srcId="{D640EE21-FD09-4EBE-A853-83C3D69CE87A}" destId="{243252DE-7C77-4E55-9507-4E311B1A23D3}" srcOrd="0" destOrd="0" presId="urn:microsoft.com/office/officeart/2005/8/layout/lProcess1"/>
    <dgm:cxn modelId="{99225D17-E617-43BF-9BB9-29474EFE9C65}" type="presOf" srcId="{CDBBE583-C0B7-4ED3-B590-F5F85FD5A7C8}" destId="{24BD2D5C-1BD2-4773-8D00-BC8502274F7C}" srcOrd="0" destOrd="0" presId="urn:microsoft.com/office/officeart/2005/8/layout/lProcess1"/>
    <dgm:cxn modelId="{B09F007A-E1CF-4338-B799-54601268C28D}" type="presOf" srcId="{6C88B5ED-BF81-4ADB-A25D-23FA8BDFF951}" destId="{3A831D63-D638-442E-A53A-980BF248359A}" srcOrd="0" destOrd="0" presId="urn:microsoft.com/office/officeart/2005/8/layout/lProcess1"/>
    <dgm:cxn modelId="{574C5353-98D5-466A-B52B-5F6326D880F8}" type="presOf" srcId="{0A95838B-9962-4602-A7CF-39A4ADCDE6AB}" destId="{DC0BD93B-C3EC-43FA-89A3-D2B91DE05B20}" srcOrd="0" destOrd="0" presId="urn:microsoft.com/office/officeart/2005/8/layout/lProcess1"/>
    <dgm:cxn modelId="{D49E77D4-2ED5-4F0A-AE53-DE5BBF0DC1F5}" type="presOf" srcId="{B264FAD8-BE20-457E-82AD-AFC7F4743BE4}" destId="{B3489DDC-C47C-4B86-83EF-1754003B8201}" srcOrd="0" destOrd="0" presId="urn:microsoft.com/office/officeart/2005/8/layout/lProcess1"/>
    <dgm:cxn modelId="{ECDD6443-5899-47FE-B3FA-E27C655C84E3}" type="presOf" srcId="{32B333E7-0EDA-4884-B33E-C83EE8833ECA}" destId="{88724B5F-4A6F-4633-B4EC-50F17A33ABD1}" srcOrd="0" destOrd="0" presId="urn:microsoft.com/office/officeart/2005/8/layout/lProcess1"/>
    <dgm:cxn modelId="{6326BA61-1E48-46AF-B0A7-B28DD0E85BF2}" srcId="{7CB1FAA3-2E3D-423E-9BC3-1BD8B83D4F71}" destId="{B264FAD8-BE20-457E-82AD-AFC7F4743BE4}" srcOrd="1" destOrd="0" parTransId="{A20A2DA3-5AC5-44E1-BE01-83562D446B6D}" sibTransId="{32B333E7-0EDA-4884-B33E-C83EE8833ECA}"/>
    <dgm:cxn modelId="{CE0CA831-1A8D-4ADE-AC87-A55ED1B53DCA}" type="presOf" srcId="{7CB1FAA3-2E3D-423E-9BC3-1BD8B83D4F71}" destId="{D83EF9B4-2CEC-4D2A-BC52-D80100C4516D}" srcOrd="0" destOrd="0" presId="urn:microsoft.com/office/officeart/2005/8/layout/lProcess1"/>
    <dgm:cxn modelId="{D1FABBEB-4414-4682-8116-546457561754}" srcId="{0A95838B-9962-4602-A7CF-39A4ADCDE6AB}" destId="{7CB1FAA3-2E3D-423E-9BC3-1BD8B83D4F71}" srcOrd="0" destOrd="0" parTransId="{1D30DB53-AD27-491C-8324-BC893A759DAD}" sibTransId="{0AFE2766-0E96-4C6F-9C51-85287B063AB8}"/>
    <dgm:cxn modelId="{1EEA43ED-06D6-4615-B4FC-C2FEA94950CD}" type="presOf" srcId="{57000DAC-6C39-49DF-BAD5-B70C386FAF34}" destId="{455E85D0-461C-472E-A82B-C18652D1057A}" srcOrd="0" destOrd="0" presId="urn:microsoft.com/office/officeart/2005/8/layout/lProcess1"/>
    <dgm:cxn modelId="{7FFE137B-C2D1-41B4-B27D-10522F9EC1F0}" type="presParOf" srcId="{DC0BD93B-C3EC-43FA-89A3-D2B91DE05B20}" destId="{05ECDE09-EF25-435C-9386-FA4A6E2C695F}" srcOrd="0" destOrd="0" presId="urn:microsoft.com/office/officeart/2005/8/layout/lProcess1"/>
    <dgm:cxn modelId="{F8C45B86-1123-4E39-9180-4325DD799352}" type="presParOf" srcId="{05ECDE09-EF25-435C-9386-FA4A6E2C695F}" destId="{D83EF9B4-2CEC-4D2A-BC52-D80100C4516D}" srcOrd="0" destOrd="0" presId="urn:microsoft.com/office/officeart/2005/8/layout/lProcess1"/>
    <dgm:cxn modelId="{7847C307-7FF9-4F1C-8943-FEC1CDF127E8}" type="presParOf" srcId="{05ECDE09-EF25-435C-9386-FA4A6E2C695F}" destId="{243252DE-7C77-4E55-9507-4E311B1A23D3}" srcOrd="1" destOrd="0" presId="urn:microsoft.com/office/officeart/2005/8/layout/lProcess1"/>
    <dgm:cxn modelId="{87B933FF-5E6E-4E51-AECE-BD25C3C13F2C}" type="presParOf" srcId="{05ECDE09-EF25-435C-9386-FA4A6E2C695F}" destId="{3A831D63-D638-442E-A53A-980BF248359A}" srcOrd="2" destOrd="0" presId="urn:microsoft.com/office/officeart/2005/8/layout/lProcess1"/>
    <dgm:cxn modelId="{E7D98940-9053-4C2F-BBE2-26BC24855ACD}" type="presParOf" srcId="{05ECDE09-EF25-435C-9386-FA4A6E2C695F}" destId="{455E85D0-461C-472E-A82B-C18652D1057A}" srcOrd="3" destOrd="0" presId="urn:microsoft.com/office/officeart/2005/8/layout/lProcess1"/>
    <dgm:cxn modelId="{45DDE747-8653-4B2D-ACDA-D9B8097FA776}" type="presParOf" srcId="{05ECDE09-EF25-435C-9386-FA4A6E2C695F}" destId="{B3489DDC-C47C-4B86-83EF-1754003B8201}" srcOrd="4" destOrd="0" presId="urn:microsoft.com/office/officeart/2005/8/layout/lProcess1"/>
    <dgm:cxn modelId="{86F24CDE-7316-466D-9E47-AD7034939E5A}" type="presParOf" srcId="{05ECDE09-EF25-435C-9386-FA4A6E2C695F}" destId="{88724B5F-4A6F-4633-B4EC-50F17A33ABD1}" srcOrd="5" destOrd="0" presId="urn:microsoft.com/office/officeart/2005/8/layout/lProcess1"/>
    <dgm:cxn modelId="{BD86FB84-8162-40DE-94A3-CC9FA08A71CC}" type="presParOf" srcId="{05ECDE09-EF25-435C-9386-FA4A6E2C695F}" destId="{24BD2D5C-1BD2-4773-8D00-BC8502274F7C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95838B-9962-4602-A7CF-39A4ADCDE6AB}" type="doc">
      <dgm:prSet loTypeId="urn:microsoft.com/office/officeart/2005/8/layout/lProcess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7CB1FAA3-2E3D-423E-9BC3-1BD8B83D4F71}">
      <dgm:prSet phldrT="[텍스트]"/>
      <dgm:spPr/>
      <dgm:t>
        <a:bodyPr/>
        <a:lstStyle/>
        <a:p>
          <a:pPr latinLnBrk="1"/>
          <a:r>
            <a:rPr lang="ko-KR" altLang="en-US" b="1" dirty="0" smtClean="0"/>
            <a:t>조선총독 </a:t>
          </a:r>
          <a:r>
            <a:rPr lang="en-US" altLang="ko-KR" b="1" dirty="0" smtClean="0"/>
            <a:t>- </a:t>
          </a:r>
          <a:r>
            <a:rPr lang="ko-KR" altLang="en-US" b="1" dirty="0" smtClean="0"/>
            <a:t>초대 통감취임</a:t>
          </a:r>
          <a:endParaRPr lang="ko-KR" altLang="en-US" b="1" dirty="0"/>
        </a:p>
      </dgm:t>
    </dgm:pt>
    <dgm:pt modelId="{1D30DB53-AD27-491C-8324-BC893A759DAD}" type="par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0AFE2766-0E96-4C6F-9C51-85287B063AB8}" type="sib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6C88B5ED-BF81-4ADB-A25D-23FA8BDFF951}">
      <dgm:prSet phldrT="[텍스트]"/>
      <dgm:spPr/>
      <dgm:t>
        <a:bodyPr/>
        <a:lstStyle/>
        <a:p>
          <a:pPr latinLnBrk="1"/>
          <a:r>
            <a:rPr lang="ko-KR" altLang="en-US" b="1" dirty="0" smtClean="0"/>
            <a:t>강제 합병의 기초 작업 수행</a:t>
          </a:r>
          <a:endParaRPr lang="ko-KR" altLang="en-US" b="1" dirty="0"/>
        </a:p>
      </dgm:t>
    </dgm:pt>
    <dgm:pt modelId="{D640EE21-FD09-4EBE-A853-83C3D69CE87A}" type="par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57000DAC-6C39-49DF-BAD5-B70C386FAF34}" type="sib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B264FAD8-BE20-457E-82AD-AFC7F4743BE4}">
      <dgm:prSet phldrT="[텍스트]"/>
      <dgm:spPr/>
      <dgm:t>
        <a:bodyPr/>
        <a:lstStyle/>
        <a:p>
          <a:pPr latinLnBrk="1"/>
          <a:r>
            <a:rPr lang="ko-KR" altLang="en-US" b="1" dirty="0" smtClean="0"/>
            <a:t>친일 내각 조직</a:t>
          </a:r>
          <a:r>
            <a:rPr lang="en-US" altLang="ko-KR" b="1" dirty="0" smtClean="0"/>
            <a:t>(</a:t>
          </a:r>
          <a:r>
            <a:rPr lang="ko-KR" altLang="en-US" b="1" dirty="0" smtClean="0"/>
            <a:t>을사오적</a:t>
          </a:r>
          <a:r>
            <a:rPr lang="en-US" altLang="ko-KR" b="1" dirty="0" smtClean="0"/>
            <a:t>)</a:t>
          </a:r>
          <a:endParaRPr lang="ko-KR" altLang="en-US" b="1" dirty="0"/>
        </a:p>
      </dgm:t>
    </dgm:pt>
    <dgm:pt modelId="{A20A2DA3-5AC5-44E1-BE01-83562D446B6D}" type="par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32B333E7-0EDA-4884-B33E-C83EE8833ECA}" type="sib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CDBBE583-C0B7-4ED3-B590-F5F85FD5A7C8}">
      <dgm:prSet phldrT="[텍스트]"/>
      <dgm:spPr/>
      <dgm:t>
        <a:bodyPr/>
        <a:lstStyle/>
        <a:p>
          <a:pPr latinLnBrk="1"/>
          <a:r>
            <a:rPr lang="ko-KR" altLang="en-US" b="1" dirty="0" smtClean="0"/>
            <a:t>고종 강제 퇴위</a:t>
          </a:r>
          <a:endParaRPr lang="ko-KR" altLang="en-US" b="1" dirty="0"/>
        </a:p>
      </dgm:t>
    </dgm:pt>
    <dgm:pt modelId="{D08AE527-97FE-4A12-AE5B-D8100B6B850D}" type="parTrans" cxnId="{50CE0B8B-661B-4C26-A42C-651FB0352EDC}">
      <dgm:prSet/>
      <dgm:spPr/>
      <dgm:t>
        <a:bodyPr/>
        <a:lstStyle/>
        <a:p>
          <a:pPr latinLnBrk="1"/>
          <a:endParaRPr lang="ko-KR" altLang="en-US"/>
        </a:p>
      </dgm:t>
    </dgm:pt>
    <dgm:pt modelId="{1B3255E7-A9D3-443F-BE28-52D866E13141}" type="sibTrans" cxnId="{50CE0B8B-661B-4C26-A42C-651FB0352EDC}">
      <dgm:prSet/>
      <dgm:spPr/>
      <dgm:t>
        <a:bodyPr/>
        <a:lstStyle/>
        <a:p>
          <a:pPr latinLnBrk="1"/>
          <a:endParaRPr lang="ko-KR" altLang="en-US"/>
        </a:p>
      </dgm:t>
    </dgm:pt>
    <dgm:pt modelId="{DC0BD93B-C3EC-43FA-89A3-D2B91DE05B20}" type="pres">
      <dgm:prSet presAssocID="{0A95838B-9962-4602-A7CF-39A4ADCDE6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ECDE09-EF25-435C-9386-FA4A6E2C695F}" type="pres">
      <dgm:prSet presAssocID="{7CB1FAA3-2E3D-423E-9BC3-1BD8B83D4F71}" presName="vertFlow" presStyleCnt="0"/>
      <dgm:spPr/>
    </dgm:pt>
    <dgm:pt modelId="{D83EF9B4-2CEC-4D2A-BC52-D80100C4516D}" type="pres">
      <dgm:prSet presAssocID="{7CB1FAA3-2E3D-423E-9BC3-1BD8B83D4F71}" presName="header" presStyleLbl="node1" presStyleIdx="0" presStyleCnt="1" custScaleX="133528"/>
      <dgm:spPr/>
      <dgm:t>
        <a:bodyPr/>
        <a:lstStyle/>
        <a:p>
          <a:pPr latinLnBrk="1"/>
          <a:endParaRPr lang="ko-KR" altLang="en-US"/>
        </a:p>
      </dgm:t>
    </dgm:pt>
    <dgm:pt modelId="{243252DE-7C77-4E55-9507-4E311B1A23D3}" type="pres">
      <dgm:prSet presAssocID="{D640EE21-FD09-4EBE-A853-83C3D69CE87A}" presName="par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A831D63-D638-442E-A53A-980BF248359A}" type="pres">
      <dgm:prSet presAssocID="{6C88B5ED-BF81-4ADB-A25D-23FA8BDFF951}" presName="child" presStyleLbl="alignAccFollowNode1" presStyleIdx="0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5E85D0-461C-472E-A82B-C18652D1057A}" type="pres">
      <dgm:prSet presAssocID="{57000DAC-6C39-49DF-BAD5-B70C386FAF34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B3489DDC-C47C-4B86-83EF-1754003B8201}" type="pres">
      <dgm:prSet presAssocID="{B264FAD8-BE20-457E-82AD-AFC7F4743BE4}" presName="child" presStyleLbl="alignAccFollowNode1" presStyleIdx="1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724B5F-4A6F-4633-B4EC-50F17A33ABD1}" type="pres">
      <dgm:prSet presAssocID="{32B333E7-0EDA-4884-B33E-C83EE8833ECA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24BD2D5C-1BD2-4773-8D00-BC8502274F7C}" type="pres">
      <dgm:prSet presAssocID="{CDBBE583-C0B7-4ED3-B590-F5F85FD5A7C8}" presName="child" presStyleLbl="alignAccFollowNode1" presStyleIdx="2" presStyleCnt="3" custScaleX="1335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FEE0ED5-3928-4373-BB4D-B08D3B6D9DD7}" srcId="{7CB1FAA3-2E3D-423E-9BC3-1BD8B83D4F71}" destId="{6C88B5ED-BF81-4ADB-A25D-23FA8BDFF951}" srcOrd="0" destOrd="0" parTransId="{D640EE21-FD09-4EBE-A853-83C3D69CE87A}" sibTransId="{57000DAC-6C39-49DF-BAD5-B70C386FAF34}"/>
    <dgm:cxn modelId="{50CE0B8B-661B-4C26-A42C-651FB0352EDC}" srcId="{7CB1FAA3-2E3D-423E-9BC3-1BD8B83D4F71}" destId="{CDBBE583-C0B7-4ED3-B590-F5F85FD5A7C8}" srcOrd="2" destOrd="0" parTransId="{D08AE527-97FE-4A12-AE5B-D8100B6B850D}" sibTransId="{1B3255E7-A9D3-443F-BE28-52D866E13141}"/>
    <dgm:cxn modelId="{C1BCA95B-CAD5-46B2-A23B-3842EB18FBBA}" type="presOf" srcId="{57000DAC-6C39-49DF-BAD5-B70C386FAF34}" destId="{455E85D0-461C-472E-A82B-C18652D1057A}" srcOrd="0" destOrd="0" presId="urn:microsoft.com/office/officeart/2005/8/layout/lProcess1"/>
    <dgm:cxn modelId="{BE02997E-067B-4088-B9BA-C86364E14F9C}" type="presOf" srcId="{7CB1FAA3-2E3D-423E-9BC3-1BD8B83D4F71}" destId="{D83EF9B4-2CEC-4D2A-BC52-D80100C4516D}" srcOrd="0" destOrd="0" presId="urn:microsoft.com/office/officeart/2005/8/layout/lProcess1"/>
    <dgm:cxn modelId="{74248F3C-88BE-4904-80E5-B9468A83CB0A}" type="presOf" srcId="{D640EE21-FD09-4EBE-A853-83C3D69CE87A}" destId="{243252DE-7C77-4E55-9507-4E311B1A23D3}" srcOrd="0" destOrd="0" presId="urn:microsoft.com/office/officeart/2005/8/layout/lProcess1"/>
    <dgm:cxn modelId="{6326BA61-1E48-46AF-B0A7-B28DD0E85BF2}" srcId="{7CB1FAA3-2E3D-423E-9BC3-1BD8B83D4F71}" destId="{B264FAD8-BE20-457E-82AD-AFC7F4743BE4}" srcOrd="1" destOrd="0" parTransId="{A20A2DA3-5AC5-44E1-BE01-83562D446B6D}" sibTransId="{32B333E7-0EDA-4884-B33E-C83EE8833ECA}"/>
    <dgm:cxn modelId="{0B65D5A9-6FEF-490F-859E-E4065097D492}" type="presOf" srcId="{6C88B5ED-BF81-4ADB-A25D-23FA8BDFF951}" destId="{3A831D63-D638-442E-A53A-980BF248359A}" srcOrd="0" destOrd="0" presId="urn:microsoft.com/office/officeart/2005/8/layout/lProcess1"/>
    <dgm:cxn modelId="{5F19AD9D-0424-454F-BBCB-C81E4DE5F391}" type="presOf" srcId="{32B333E7-0EDA-4884-B33E-C83EE8833ECA}" destId="{88724B5F-4A6F-4633-B4EC-50F17A33ABD1}" srcOrd="0" destOrd="0" presId="urn:microsoft.com/office/officeart/2005/8/layout/lProcess1"/>
    <dgm:cxn modelId="{CC9B1137-92A8-496F-9E02-08005E9A0314}" type="presOf" srcId="{0A95838B-9962-4602-A7CF-39A4ADCDE6AB}" destId="{DC0BD93B-C3EC-43FA-89A3-D2B91DE05B20}" srcOrd="0" destOrd="0" presId="urn:microsoft.com/office/officeart/2005/8/layout/lProcess1"/>
    <dgm:cxn modelId="{D1FABBEB-4414-4682-8116-546457561754}" srcId="{0A95838B-9962-4602-A7CF-39A4ADCDE6AB}" destId="{7CB1FAA3-2E3D-423E-9BC3-1BD8B83D4F71}" srcOrd="0" destOrd="0" parTransId="{1D30DB53-AD27-491C-8324-BC893A759DAD}" sibTransId="{0AFE2766-0E96-4C6F-9C51-85287B063AB8}"/>
    <dgm:cxn modelId="{F4484858-108C-47DF-B33E-B0BC4074553B}" type="presOf" srcId="{B264FAD8-BE20-457E-82AD-AFC7F4743BE4}" destId="{B3489DDC-C47C-4B86-83EF-1754003B8201}" srcOrd="0" destOrd="0" presId="urn:microsoft.com/office/officeart/2005/8/layout/lProcess1"/>
    <dgm:cxn modelId="{803CDF31-16EE-4881-A4E1-D534B65FE582}" type="presOf" srcId="{CDBBE583-C0B7-4ED3-B590-F5F85FD5A7C8}" destId="{24BD2D5C-1BD2-4773-8D00-BC8502274F7C}" srcOrd="0" destOrd="0" presId="urn:microsoft.com/office/officeart/2005/8/layout/lProcess1"/>
    <dgm:cxn modelId="{161D4991-1FB3-49FB-846D-AA721B9E67A9}" type="presParOf" srcId="{DC0BD93B-C3EC-43FA-89A3-D2B91DE05B20}" destId="{05ECDE09-EF25-435C-9386-FA4A6E2C695F}" srcOrd="0" destOrd="0" presId="urn:microsoft.com/office/officeart/2005/8/layout/lProcess1"/>
    <dgm:cxn modelId="{663FBD94-BAAF-42D9-BD04-413E7E569607}" type="presParOf" srcId="{05ECDE09-EF25-435C-9386-FA4A6E2C695F}" destId="{D83EF9B4-2CEC-4D2A-BC52-D80100C4516D}" srcOrd="0" destOrd="0" presId="urn:microsoft.com/office/officeart/2005/8/layout/lProcess1"/>
    <dgm:cxn modelId="{95418E4A-8077-4323-8682-B947BE0236C7}" type="presParOf" srcId="{05ECDE09-EF25-435C-9386-FA4A6E2C695F}" destId="{243252DE-7C77-4E55-9507-4E311B1A23D3}" srcOrd="1" destOrd="0" presId="urn:microsoft.com/office/officeart/2005/8/layout/lProcess1"/>
    <dgm:cxn modelId="{F06D7646-7E21-43B5-B024-70A7484A0FF0}" type="presParOf" srcId="{05ECDE09-EF25-435C-9386-FA4A6E2C695F}" destId="{3A831D63-D638-442E-A53A-980BF248359A}" srcOrd="2" destOrd="0" presId="urn:microsoft.com/office/officeart/2005/8/layout/lProcess1"/>
    <dgm:cxn modelId="{DDEF8F46-C10A-4EBA-95CF-CA151A013CEF}" type="presParOf" srcId="{05ECDE09-EF25-435C-9386-FA4A6E2C695F}" destId="{455E85D0-461C-472E-A82B-C18652D1057A}" srcOrd="3" destOrd="0" presId="urn:microsoft.com/office/officeart/2005/8/layout/lProcess1"/>
    <dgm:cxn modelId="{DDE3B504-D175-4918-9099-F8209D8B3EDC}" type="presParOf" srcId="{05ECDE09-EF25-435C-9386-FA4A6E2C695F}" destId="{B3489DDC-C47C-4B86-83EF-1754003B8201}" srcOrd="4" destOrd="0" presId="urn:microsoft.com/office/officeart/2005/8/layout/lProcess1"/>
    <dgm:cxn modelId="{7C440B46-FC03-429E-A8B5-A24DED7DBA77}" type="presParOf" srcId="{05ECDE09-EF25-435C-9386-FA4A6E2C695F}" destId="{88724B5F-4A6F-4633-B4EC-50F17A33ABD1}" srcOrd="5" destOrd="0" presId="urn:microsoft.com/office/officeart/2005/8/layout/lProcess1"/>
    <dgm:cxn modelId="{29291B34-2B6A-47BF-B661-84B88952A8CD}" type="presParOf" srcId="{05ECDE09-EF25-435C-9386-FA4A6E2C695F}" destId="{24BD2D5C-1BD2-4773-8D00-BC8502274F7C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A23932-7774-42EF-86B7-2B24AF32CD65}" type="doc">
      <dgm:prSet loTypeId="urn:microsoft.com/office/officeart/2005/8/layout/vList2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DC14062-10AA-4EBB-B1C5-BE45444A6897}">
      <dgm:prSet phldrT="[텍스트]"/>
      <dgm:spPr>
        <a:solidFill>
          <a:srgbClr val="FFC000"/>
        </a:solidFill>
      </dgm:spPr>
      <dgm:t>
        <a:bodyPr/>
        <a:lstStyle/>
        <a:p>
          <a:pPr latinLnBrk="1"/>
          <a:r>
            <a:rPr lang="ko-KR" altLang="en-US" b="1" dirty="0" smtClean="0"/>
            <a:t>근대화 추진</a:t>
          </a:r>
          <a:endParaRPr lang="ko-KR" altLang="en-US" b="1" dirty="0"/>
        </a:p>
      </dgm:t>
    </dgm:pt>
    <dgm:pt modelId="{62768260-865F-44EC-BEFB-FAB181739B74}" type="parTrans" cxnId="{10541042-D00D-4DD0-80B1-70D85594C606}">
      <dgm:prSet/>
      <dgm:spPr/>
      <dgm:t>
        <a:bodyPr/>
        <a:lstStyle/>
        <a:p>
          <a:pPr latinLnBrk="1"/>
          <a:endParaRPr lang="ko-KR" altLang="en-US"/>
        </a:p>
      </dgm:t>
    </dgm:pt>
    <dgm:pt modelId="{E816063A-80F8-4E2F-9E7F-A737CDD0CCEE}" type="sibTrans" cxnId="{10541042-D00D-4DD0-80B1-70D85594C606}">
      <dgm:prSet/>
      <dgm:spPr/>
      <dgm:t>
        <a:bodyPr/>
        <a:lstStyle/>
        <a:p>
          <a:pPr latinLnBrk="1"/>
          <a:endParaRPr lang="ko-KR" altLang="en-US"/>
        </a:p>
      </dgm:t>
    </dgm:pt>
    <dgm:pt modelId="{469C6D40-A832-447C-8679-6D446986B0DD}">
      <dgm:prSet phldrT="[텍스트]"/>
      <dgm:spPr/>
      <dgm:t>
        <a:bodyPr/>
        <a:lstStyle/>
        <a:p>
          <a:pPr latinLnBrk="1"/>
          <a:r>
            <a:rPr lang="ko-KR" altLang="en-US" b="1" dirty="0" smtClean="0"/>
            <a:t>국방력과 국력 향상에 기여</a:t>
          </a:r>
          <a:r>
            <a:rPr lang="en-US" altLang="ko-KR" b="1" dirty="0" smtClean="0"/>
            <a:t>, </a:t>
          </a:r>
          <a:r>
            <a:rPr lang="ko-KR" altLang="en-US" b="1" dirty="0" smtClean="0"/>
            <a:t>증진</a:t>
          </a:r>
          <a:endParaRPr lang="ko-KR" altLang="en-US" b="1" dirty="0"/>
        </a:p>
      </dgm:t>
    </dgm:pt>
    <dgm:pt modelId="{F5227E26-BF4B-4F70-A0FE-B5C957F55598}" type="parTrans" cxnId="{9DFD74C7-DB78-45AB-8B81-6FCA78344332}">
      <dgm:prSet/>
      <dgm:spPr/>
      <dgm:t>
        <a:bodyPr/>
        <a:lstStyle/>
        <a:p>
          <a:pPr latinLnBrk="1"/>
          <a:endParaRPr lang="ko-KR" altLang="en-US"/>
        </a:p>
      </dgm:t>
    </dgm:pt>
    <dgm:pt modelId="{2711184A-392E-4A8B-AA1F-EAD5FF7FE37B}" type="sibTrans" cxnId="{9DFD74C7-DB78-45AB-8B81-6FCA78344332}">
      <dgm:prSet/>
      <dgm:spPr/>
      <dgm:t>
        <a:bodyPr/>
        <a:lstStyle/>
        <a:p>
          <a:pPr latinLnBrk="1"/>
          <a:endParaRPr lang="ko-KR" altLang="en-US"/>
        </a:p>
      </dgm:t>
    </dgm:pt>
    <dgm:pt modelId="{2F3DBA8C-10BE-48D8-A324-4657272B9255}">
      <dgm:prSet/>
      <dgm:spPr/>
      <dgm:t>
        <a:bodyPr/>
        <a:lstStyle/>
        <a:p>
          <a:pPr latinLnBrk="1"/>
          <a:r>
            <a:rPr lang="ko-KR" altLang="en-US" b="1" dirty="0" smtClean="0"/>
            <a:t>근대 일본 헌법제정</a:t>
          </a:r>
          <a:endParaRPr lang="ko-KR" altLang="en-US" b="1" dirty="0"/>
        </a:p>
      </dgm:t>
    </dgm:pt>
    <dgm:pt modelId="{27772D76-7CF2-4121-9A5E-DBAB3A1D8A9B}" type="parTrans" cxnId="{BCEBDD27-ED95-4737-8F9A-D7792EFEA613}">
      <dgm:prSet/>
      <dgm:spPr/>
      <dgm:t>
        <a:bodyPr/>
        <a:lstStyle/>
        <a:p>
          <a:pPr latinLnBrk="1"/>
          <a:endParaRPr lang="ko-KR" altLang="en-US"/>
        </a:p>
      </dgm:t>
    </dgm:pt>
    <dgm:pt modelId="{4E4D77F6-CB63-4223-874B-4596B631B42B}" type="sibTrans" cxnId="{BCEBDD27-ED95-4737-8F9A-D7792EFEA613}">
      <dgm:prSet/>
      <dgm:spPr/>
      <dgm:t>
        <a:bodyPr/>
        <a:lstStyle/>
        <a:p>
          <a:pPr latinLnBrk="1"/>
          <a:endParaRPr lang="ko-KR" altLang="en-US"/>
        </a:p>
      </dgm:t>
    </dgm:pt>
    <dgm:pt modelId="{86FCF9DC-23DC-42E9-A564-424EC679663B}">
      <dgm:prSet/>
      <dgm:spPr/>
      <dgm:t>
        <a:bodyPr/>
        <a:lstStyle/>
        <a:p>
          <a:pPr latinLnBrk="1"/>
          <a:r>
            <a:rPr lang="ko-KR" altLang="en-US" b="1" dirty="0" smtClean="0"/>
            <a:t>의회의 양원제도 확립에 기여</a:t>
          </a:r>
          <a:endParaRPr lang="ko-KR" altLang="en-US" b="1" dirty="0"/>
        </a:p>
      </dgm:t>
    </dgm:pt>
    <dgm:pt modelId="{4DD0C519-0C33-4635-A8A5-01AFD245855A}" type="parTrans" cxnId="{B3FC48AE-17F3-4A65-A033-B9D1AFE56FBB}">
      <dgm:prSet/>
      <dgm:spPr/>
      <dgm:t>
        <a:bodyPr/>
        <a:lstStyle/>
        <a:p>
          <a:pPr latinLnBrk="1"/>
          <a:endParaRPr lang="ko-KR" altLang="en-US"/>
        </a:p>
      </dgm:t>
    </dgm:pt>
    <dgm:pt modelId="{0F7EEAE4-3913-4E9F-BF37-49DFDDD060B3}" type="sibTrans" cxnId="{B3FC48AE-17F3-4A65-A033-B9D1AFE56FBB}">
      <dgm:prSet/>
      <dgm:spPr/>
      <dgm:t>
        <a:bodyPr/>
        <a:lstStyle/>
        <a:p>
          <a:pPr latinLnBrk="1"/>
          <a:endParaRPr lang="ko-KR" altLang="en-US"/>
        </a:p>
      </dgm:t>
    </dgm:pt>
    <dgm:pt modelId="{584CC03D-A7FF-4766-9BDB-5595B84EAA04}">
      <dgm:prSet/>
      <dgm:spPr/>
      <dgm:t>
        <a:bodyPr/>
        <a:lstStyle/>
        <a:p>
          <a:pPr latinLnBrk="1"/>
          <a:r>
            <a:rPr lang="en-US" altLang="ko-KR" b="1" dirty="0" smtClean="0"/>
            <a:t>1</a:t>
          </a:r>
          <a:r>
            <a:rPr lang="ko-KR" altLang="en-US" b="1" dirty="0" smtClean="0"/>
            <a:t>천 엔 화폐 주인공</a:t>
          </a:r>
          <a:endParaRPr lang="ko-KR" altLang="en-US" b="1" dirty="0"/>
        </a:p>
      </dgm:t>
    </dgm:pt>
    <dgm:pt modelId="{E17A236F-9011-467E-AD18-3BC7079A28D0}" type="parTrans" cxnId="{05AE7BC5-31C6-4EB3-9773-631AB8ECF2FB}">
      <dgm:prSet/>
      <dgm:spPr/>
      <dgm:t>
        <a:bodyPr/>
        <a:lstStyle/>
        <a:p>
          <a:pPr latinLnBrk="1"/>
          <a:endParaRPr lang="ko-KR" altLang="en-US"/>
        </a:p>
      </dgm:t>
    </dgm:pt>
    <dgm:pt modelId="{A6E47C07-5942-4728-B109-416B66C4A686}" type="sibTrans" cxnId="{05AE7BC5-31C6-4EB3-9773-631AB8ECF2FB}">
      <dgm:prSet/>
      <dgm:spPr/>
      <dgm:t>
        <a:bodyPr/>
        <a:lstStyle/>
        <a:p>
          <a:pPr latinLnBrk="1"/>
          <a:endParaRPr lang="ko-KR" altLang="en-US"/>
        </a:p>
      </dgm:t>
    </dgm:pt>
    <dgm:pt modelId="{1D78308F-5F8C-4DAC-9BE0-7A9EEC053F0F}" type="pres">
      <dgm:prSet presAssocID="{0AA23932-7774-42EF-86B7-2B24AF32CD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B4A6E5-C257-4C5C-96C1-59F32923C8CE}" type="pres">
      <dgm:prSet presAssocID="{6DC14062-10AA-4EBB-B1C5-BE45444A689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27F6E8-38B5-4AF1-BD86-B52E6003B449}" type="pres">
      <dgm:prSet presAssocID="{E816063A-80F8-4E2F-9E7F-A737CDD0CCEE}" presName="spacer" presStyleCnt="0"/>
      <dgm:spPr/>
    </dgm:pt>
    <dgm:pt modelId="{D9832E83-65D4-4247-B99D-38E3F5A0129C}" type="pres">
      <dgm:prSet presAssocID="{469C6D40-A832-447C-8679-6D446986B0D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D6288E-2CFE-4383-B17F-2C292EE84C78}" type="pres">
      <dgm:prSet presAssocID="{2711184A-392E-4A8B-AA1F-EAD5FF7FE37B}" presName="spacer" presStyleCnt="0"/>
      <dgm:spPr/>
    </dgm:pt>
    <dgm:pt modelId="{D5C5A2D2-912B-4CA0-9C26-D073D812CD7D}" type="pres">
      <dgm:prSet presAssocID="{2F3DBA8C-10BE-48D8-A324-4657272B925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809443-26E8-472E-9304-ACA654B435A1}" type="pres">
      <dgm:prSet presAssocID="{4E4D77F6-CB63-4223-874B-4596B631B42B}" presName="spacer" presStyleCnt="0"/>
      <dgm:spPr/>
    </dgm:pt>
    <dgm:pt modelId="{CB70D2E0-C9F8-4BA1-B441-E5FD5109172E}" type="pres">
      <dgm:prSet presAssocID="{86FCF9DC-23DC-42E9-A564-424EC679663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587607-0197-40B3-B947-F13B9795E27B}" type="pres">
      <dgm:prSet presAssocID="{0F7EEAE4-3913-4E9F-BF37-49DFDDD060B3}" presName="spacer" presStyleCnt="0"/>
      <dgm:spPr/>
    </dgm:pt>
    <dgm:pt modelId="{4D1AA8F0-1063-437B-91AD-21F584B18C8A}" type="pres">
      <dgm:prSet presAssocID="{584CC03D-A7FF-4766-9BDB-5595B84EAA0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614BB62-04D1-401C-8549-F2C131A1531D}" type="presOf" srcId="{2F3DBA8C-10BE-48D8-A324-4657272B9255}" destId="{D5C5A2D2-912B-4CA0-9C26-D073D812CD7D}" srcOrd="0" destOrd="0" presId="urn:microsoft.com/office/officeart/2005/8/layout/vList2"/>
    <dgm:cxn modelId="{9DFD74C7-DB78-45AB-8B81-6FCA78344332}" srcId="{0AA23932-7774-42EF-86B7-2B24AF32CD65}" destId="{469C6D40-A832-447C-8679-6D446986B0DD}" srcOrd="1" destOrd="0" parTransId="{F5227E26-BF4B-4F70-A0FE-B5C957F55598}" sibTransId="{2711184A-392E-4A8B-AA1F-EAD5FF7FE37B}"/>
    <dgm:cxn modelId="{D6C9FFE6-6277-4F4A-978A-E89B0C794FE9}" type="presOf" srcId="{6DC14062-10AA-4EBB-B1C5-BE45444A6897}" destId="{D1B4A6E5-C257-4C5C-96C1-59F32923C8CE}" srcOrd="0" destOrd="0" presId="urn:microsoft.com/office/officeart/2005/8/layout/vList2"/>
    <dgm:cxn modelId="{BCEBDD27-ED95-4737-8F9A-D7792EFEA613}" srcId="{0AA23932-7774-42EF-86B7-2B24AF32CD65}" destId="{2F3DBA8C-10BE-48D8-A324-4657272B9255}" srcOrd="2" destOrd="0" parTransId="{27772D76-7CF2-4121-9A5E-DBAB3A1D8A9B}" sibTransId="{4E4D77F6-CB63-4223-874B-4596B631B42B}"/>
    <dgm:cxn modelId="{0C867F94-6E43-4334-B4ED-A5EE9D941996}" type="presOf" srcId="{584CC03D-A7FF-4766-9BDB-5595B84EAA04}" destId="{4D1AA8F0-1063-437B-91AD-21F584B18C8A}" srcOrd="0" destOrd="0" presId="urn:microsoft.com/office/officeart/2005/8/layout/vList2"/>
    <dgm:cxn modelId="{7F7E6898-4F45-4079-8F0A-16586B9E9D06}" type="presOf" srcId="{86FCF9DC-23DC-42E9-A564-424EC679663B}" destId="{CB70D2E0-C9F8-4BA1-B441-E5FD5109172E}" srcOrd="0" destOrd="0" presId="urn:microsoft.com/office/officeart/2005/8/layout/vList2"/>
    <dgm:cxn modelId="{05AE7BC5-31C6-4EB3-9773-631AB8ECF2FB}" srcId="{0AA23932-7774-42EF-86B7-2B24AF32CD65}" destId="{584CC03D-A7FF-4766-9BDB-5595B84EAA04}" srcOrd="4" destOrd="0" parTransId="{E17A236F-9011-467E-AD18-3BC7079A28D0}" sibTransId="{A6E47C07-5942-4728-B109-416B66C4A686}"/>
    <dgm:cxn modelId="{71EB6627-3646-4ABE-B6AD-6CF3FCDFD1A3}" type="presOf" srcId="{469C6D40-A832-447C-8679-6D446986B0DD}" destId="{D9832E83-65D4-4247-B99D-38E3F5A0129C}" srcOrd="0" destOrd="0" presId="urn:microsoft.com/office/officeart/2005/8/layout/vList2"/>
    <dgm:cxn modelId="{10541042-D00D-4DD0-80B1-70D85594C606}" srcId="{0AA23932-7774-42EF-86B7-2B24AF32CD65}" destId="{6DC14062-10AA-4EBB-B1C5-BE45444A6897}" srcOrd="0" destOrd="0" parTransId="{62768260-865F-44EC-BEFB-FAB181739B74}" sibTransId="{E816063A-80F8-4E2F-9E7F-A737CDD0CCEE}"/>
    <dgm:cxn modelId="{B3FC48AE-17F3-4A65-A033-B9D1AFE56FBB}" srcId="{0AA23932-7774-42EF-86B7-2B24AF32CD65}" destId="{86FCF9DC-23DC-42E9-A564-424EC679663B}" srcOrd="3" destOrd="0" parTransId="{4DD0C519-0C33-4635-A8A5-01AFD245855A}" sibTransId="{0F7EEAE4-3913-4E9F-BF37-49DFDDD060B3}"/>
    <dgm:cxn modelId="{2BB8FEA4-CC46-4719-8AC2-CCF4336C4B21}" type="presOf" srcId="{0AA23932-7774-42EF-86B7-2B24AF32CD65}" destId="{1D78308F-5F8C-4DAC-9BE0-7A9EEC053F0F}" srcOrd="0" destOrd="0" presId="urn:microsoft.com/office/officeart/2005/8/layout/vList2"/>
    <dgm:cxn modelId="{C40AEACD-870D-4C4B-B011-5B89E523AF02}" type="presParOf" srcId="{1D78308F-5F8C-4DAC-9BE0-7A9EEC053F0F}" destId="{D1B4A6E5-C257-4C5C-96C1-59F32923C8CE}" srcOrd="0" destOrd="0" presId="urn:microsoft.com/office/officeart/2005/8/layout/vList2"/>
    <dgm:cxn modelId="{11532D29-87BD-4CCF-8B8B-249B95DE3B86}" type="presParOf" srcId="{1D78308F-5F8C-4DAC-9BE0-7A9EEC053F0F}" destId="{6E27F6E8-38B5-4AF1-BD86-B52E6003B449}" srcOrd="1" destOrd="0" presId="urn:microsoft.com/office/officeart/2005/8/layout/vList2"/>
    <dgm:cxn modelId="{60175782-A5F5-44BF-9890-FB67FE2B4C48}" type="presParOf" srcId="{1D78308F-5F8C-4DAC-9BE0-7A9EEC053F0F}" destId="{D9832E83-65D4-4247-B99D-38E3F5A0129C}" srcOrd="2" destOrd="0" presId="urn:microsoft.com/office/officeart/2005/8/layout/vList2"/>
    <dgm:cxn modelId="{5318A82E-FDD9-4834-B8CA-70C81C94D1F0}" type="presParOf" srcId="{1D78308F-5F8C-4DAC-9BE0-7A9EEC053F0F}" destId="{96D6288E-2CFE-4383-B17F-2C292EE84C78}" srcOrd="3" destOrd="0" presId="urn:microsoft.com/office/officeart/2005/8/layout/vList2"/>
    <dgm:cxn modelId="{C0966130-4C01-44BF-8384-C2C383C3F57B}" type="presParOf" srcId="{1D78308F-5F8C-4DAC-9BE0-7A9EEC053F0F}" destId="{D5C5A2D2-912B-4CA0-9C26-D073D812CD7D}" srcOrd="4" destOrd="0" presId="urn:microsoft.com/office/officeart/2005/8/layout/vList2"/>
    <dgm:cxn modelId="{C2BB8C15-24BB-45EC-A8C2-104CFE031F38}" type="presParOf" srcId="{1D78308F-5F8C-4DAC-9BE0-7A9EEC053F0F}" destId="{F5809443-26E8-472E-9304-ACA654B435A1}" srcOrd="5" destOrd="0" presId="urn:microsoft.com/office/officeart/2005/8/layout/vList2"/>
    <dgm:cxn modelId="{EE82A7A8-776F-4E7E-9D3F-6AC0DB785485}" type="presParOf" srcId="{1D78308F-5F8C-4DAC-9BE0-7A9EEC053F0F}" destId="{CB70D2E0-C9F8-4BA1-B441-E5FD5109172E}" srcOrd="6" destOrd="0" presId="urn:microsoft.com/office/officeart/2005/8/layout/vList2"/>
    <dgm:cxn modelId="{E82AC950-3924-4BF3-BA11-BF50EA4F30B7}" type="presParOf" srcId="{1D78308F-5F8C-4DAC-9BE0-7A9EEC053F0F}" destId="{A3587607-0197-40B3-B947-F13B9795E27B}" srcOrd="7" destOrd="0" presId="urn:microsoft.com/office/officeart/2005/8/layout/vList2"/>
    <dgm:cxn modelId="{8954604E-FBCA-49F4-BE82-EA1A90AB4CD3}" type="presParOf" srcId="{1D78308F-5F8C-4DAC-9BE0-7A9EEC053F0F}" destId="{4D1AA8F0-1063-437B-91AD-21F584B18C8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5838B-9962-4602-A7CF-39A4ADCDE6AB}" type="doc">
      <dgm:prSet loTypeId="urn:microsoft.com/office/officeart/2005/8/layout/lProcess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7CB1FAA3-2E3D-423E-9BC3-1BD8B83D4F71}">
      <dgm:prSet phldrT="[텍스트]" custT="1"/>
      <dgm:spPr/>
      <dgm:t>
        <a:bodyPr/>
        <a:lstStyle/>
        <a:p>
          <a:pPr latinLnBrk="1"/>
          <a:r>
            <a:rPr lang="en-US" altLang="ko-KR" sz="2800" b="1" dirty="0" smtClean="0"/>
            <a:t>1875</a:t>
          </a:r>
          <a:r>
            <a:rPr lang="ko-KR" altLang="en-US" sz="2800" b="1" dirty="0" smtClean="0"/>
            <a:t>년</a:t>
          </a:r>
          <a:r>
            <a:rPr lang="en-US" altLang="ko-KR" sz="2800" b="1" dirty="0" smtClean="0"/>
            <a:t> : </a:t>
          </a:r>
          <a:r>
            <a:rPr lang="ko-KR" altLang="en-US" sz="2800" b="1" dirty="0" smtClean="0"/>
            <a:t>강화도조약 체결</a:t>
          </a:r>
          <a:endParaRPr lang="ko-KR" altLang="en-US" sz="2800" b="1" dirty="0"/>
        </a:p>
      </dgm:t>
    </dgm:pt>
    <dgm:pt modelId="{1D30DB53-AD27-491C-8324-BC893A759DAD}" type="par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0AFE2766-0E96-4C6F-9C51-85287B063AB8}" type="sib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6C88B5ED-BF81-4ADB-A25D-23FA8BDFF951}">
      <dgm:prSet phldrT="[텍스트]" custT="1"/>
      <dgm:spPr/>
      <dgm:t>
        <a:bodyPr/>
        <a:lstStyle/>
        <a:p>
          <a:pPr latinLnBrk="1"/>
          <a:r>
            <a:rPr lang="en-US" altLang="ko-KR" sz="2400" b="1" dirty="0" smtClean="0"/>
            <a:t>1887</a:t>
          </a:r>
          <a:r>
            <a:rPr lang="ko-KR" altLang="en-US" sz="2400" b="1" dirty="0" smtClean="0"/>
            <a:t>년</a:t>
          </a:r>
          <a:r>
            <a:rPr lang="en-US" altLang="ko-KR" sz="2400" b="1" dirty="0" smtClean="0"/>
            <a:t> : </a:t>
          </a:r>
          <a:r>
            <a:rPr lang="ko-KR" altLang="en-US" sz="2400" b="1" dirty="0" smtClean="0"/>
            <a:t>농무대신</a:t>
          </a:r>
          <a:r>
            <a:rPr lang="en-US" altLang="ko-KR" sz="2000" b="1" dirty="0" smtClean="0"/>
            <a:t>(</a:t>
          </a:r>
          <a:r>
            <a:rPr lang="ko-KR" altLang="en-US" sz="2000" b="1" dirty="0" err="1" smtClean="0"/>
            <a:t>이토</a:t>
          </a:r>
          <a:r>
            <a:rPr lang="ko-KR" altLang="en-US" sz="2000" b="1" dirty="0" smtClean="0"/>
            <a:t> </a:t>
          </a:r>
          <a:r>
            <a:rPr lang="ko-KR" altLang="en-US" sz="2000" b="1" dirty="0" err="1" smtClean="0"/>
            <a:t>히로부미</a:t>
          </a:r>
          <a:r>
            <a:rPr lang="ko-KR" altLang="en-US" sz="2000" b="1" dirty="0" smtClean="0"/>
            <a:t> 내각</a:t>
          </a:r>
          <a:r>
            <a:rPr lang="en-US" altLang="ko-KR" sz="2000" b="1" dirty="0" smtClean="0"/>
            <a:t>)</a:t>
          </a:r>
          <a:endParaRPr lang="ko-KR" altLang="en-US" sz="2400" b="1" dirty="0"/>
        </a:p>
      </dgm:t>
    </dgm:pt>
    <dgm:pt modelId="{D640EE21-FD09-4EBE-A853-83C3D69CE87A}" type="par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57000DAC-6C39-49DF-BAD5-B70C386FAF34}" type="sib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B264FAD8-BE20-457E-82AD-AFC7F4743BE4}">
      <dgm:prSet phldrT="[텍스트]"/>
      <dgm:spPr/>
      <dgm:t>
        <a:bodyPr/>
        <a:lstStyle/>
        <a:p>
          <a:pPr latinLnBrk="1"/>
          <a:r>
            <a:rPr lang="en-US" altLang="ko-KR" b="1" dirty="0" smtClean="0"/>
            <a:t>1888</a:t>
          </a:r>
          <a:r>
            <a:rPr lang="ko-KR" altLang="en-US" b="1" dirty="0" smtClean="0"/>
            <a:t>년 </a:t>
          </a:r>
          <a:r>
            <a:rPr lang="en-US" altLang="ko-KR" b="1" dirty="0" smtClean="0"/>
            <a:t>: </a:t>
          </a:r>
          <a:r>
            <a:rPr lang="ko-KR" altLang="en-US" b="1" dirty="0" smtClean="0"/>
            <a:t>총리대신→ 외교정책 반대→ 추밀고문관</a:t>
          </a:r>
          <a:endParaRPr lang="ko-KR" altLang="en-US" b="1" dirty="0"/>
        </a:p>
      </dgm:t>
    </dgm:pt>
    <dgm:pt modelId="{A20A2DA3-5AC5-44E1-BE01-83562D446B6D}" type="par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32B333E7-0EDA-4884-B33E-C83EE8833ECA}" type="sibTrans" cxnId="{6326BA61-1E48-46AF-B0A7-B28DD0E85BF2}">
      <dgm:prSet/>
      <dgm:spPr/>
      <dgm:t>
        <a:bodyPr/>
        <a:lstStyle/>
        <a:p>
          <a:pPr latinLnBrk="1"/>
          <a:endParaRPr lang="ko-KR" altLang="en-US"/>
        </a:p>
      </dgm:t>
    </dgm:pt>
    <dgm:pt modelId="{CDBBE583-C0B7-4ED3-B590-F5F85FD5A7C8}">
      <dgm:prSet phldrT="[텍스트]" custT="1"/>
      <dgm:spPr/>
      <dgm:t>
        <a:bodyPr/>
        <a:lstStyle/>
        <a:p>
          <a:pPr latinLnBrk="1"/>
          <a:r>
            <a:rPr lang="en-US" altLang="ko-KR" sz="2800" b="1" dirty="0" smtClean="0"/>
            <a:t>1895</a:t>
          </a:r>
          <a:r>
            <a:rPr lang="ko-KR" altLang="en-US" sz="2800" b="1" dirty="0" smtClean="0"/>
            <a:t>년 </a:t>
          </a:r>
          <a:r>
            <a:rPr lang="en-US" altLang="ko-KR" sz="2800" b="1" dirty="0" smtClean="0"/>
            <a:t>: </a:t>
          </a:r>
          <a:r>
            <a:rPr lang="ko-KR" altLang="en-US" sz="2800" b="1" dirty="0" smtClean="0"/>
            <a:t>추밀원의장</a:t>
          </a:r>
          <a:endParaRPr lang="ko-KR" altLang="en-US" sz="2800" b="1" dirty="0"/>
        </a:p>
      </dgm:t>
    </dgm:pt>
    <dgm:pt modelId="{D08AE527-97FE-4A12-AE5B-D8100B6B850D}" type="parTrans" cxnId="{50CE0B8B-661B-4C26-A42C-651FB0352EDC}">
      <dgm:prSet/>
      <dgm:spPr/>
      <dgm:t>
        <a:bodyPr/>
        <a:lstStyle/>
        <a:p>
          <a:pPr latinLnBrk="1"/>
          <a:endParaRPr lang="ko-KR" altLang="en-US"/>
        </a:p>
      </dgm:t>
    </dgm:pt>
    <dgm:pt modelId="{1B3255E7-A9D3-443F-BE28-52D866E13141}" type="sibTrans" cxnId="{50CE0B8B-661B-4C26-A42C-651FB0352EDC}">
      <dgm:prSet/>
      <dgm:spPr/>
      <dgm:t>
        <a:bodyPr/>
        <a:lstStyle/>
        <a:p>
          <a:pPr latinLnBrk="1"/>
          <a:endParaRPr lang="ko-KR" altLang="en-US"/>
        </a:p>
      </dgm:t>
    </dgm:pt>
    <dgm:pt modelId="{3ED37DA9-6A72-4226-B8C6-D7468B8746F2}">
      <dgm:prSet phldrT="[텍스트]" custT="1"/>
      <dgm:spPr/>
      <dgm:t>
        <a:bodyPr/>
        <a:lstStyle/>
        <a:p>
          <a:pPr latinLnBrk="1"/>
          <a:r>
            <a:rPr lang="en-US" altLang="ko-KR" sz="2800" b="1" dirty="0" smtClean="0"/>
            <a:t>1870</a:t>
          </a:r>
          <a:r>
            <a:rPr lang="ko-KR" altLang="en-US" sz="2800" b="1" dirty="0" smtClean="0"/>
            <a:t>년 </a:t>
          </a:r>
          <a:r>
            <a:rPr lang="en-US" altLang="ko-KR" sz="2800" b="1" dirty="0" smtClean="0"/>
            <a:t>: </a:t>
          </a:r>
          <a:r>
            <a:rPr lang="ko-KR" altLang="en-US" sz="2800" b="1" dirty="0" smtClean="0"/>
            <a:t>홋카이도 개척</a:t>
          </a:r>
          <a:endParaRPr lang="ko-KR" altLang="en-US" sz="2800" b="1" dirty="0"/>
        </a:p>
      </dgm:t>
    </dgm:pt>
    <dgm:pt modelId="{97DB0928-1B7B-40B0-8A41-25822D2D4CB3}" type="parTrans" cxnId="{182CD85C-9AE2-45C6-917F-83864C62B1F6}">
      <dgm:prSet/>
      <dgm:spPr/>
      <dgm:t>
        <a:bodyPr/>
        <a:lstStyle/>
        <a:p>
          <a:pPr latinLnBrk="1"/>
          <a:endParaRPr lang="ko-KR" altLang="en-US"/>
        </a:p>
      </dgm:t>
    </dgm:pt>
    <dgm:pt modelId="{883B67A9-033E-4F4A-B7F4-F547F2C2BC5D}" type="sibTrans" cxnId="{182CD85C-9AE2-45C6-917F-83864C62B1F6}">
      <dgm:prSet/>
      <dgm:spPr/>
      <dgm:t>
        <a:bodyPr/>
        <a:lstStyle/>
        <a:p>
          <a:pPr latinLnBrk="1"/>
          <a:endParaRPr lang="ko-KR" altLang="en-US"/>
        </a:p>
      </dgm:t>
    </dgm:pt>
    <dgm:pt modelId="{DC0BD93B-C3EC-43FA-89A3-D2B91DE05B20}" type="pres">
      <dgm:prSet presAssocID="{0A95838B-9962-4602-A7CF-39A4ADCDE6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ECDE09-EF25-435C-9386-FA4A6E2C695F}" type="pres">
      <dgm:prSet presAssocID="{7CB1FAA3-2E3D-423E-9BC3-1BD8B83D4F71}" presName="vertFlow" presStyleCnt="0"/>
      <dgm:spPr/>
      <dgm:t>
        <a:bodyPr/>
        <a:lstStyle/>
        <a:p>
          <a:pPr latinLnBrk="1"/>
          <a:endParaRPr lang="ko-KR" altLang="en-US"/>
        </a:p>
      </dgm:t>
    </dgm:pt>
    <dgm:pt modelId="{D83EF9B4-2CEC-4D2A-BC52-D80100C4516D}" type="pres">
      <dgm:prSet presAssocID="{7CB1FAA3-2E3D-423E-9BC3-1BD8B83D4F71}" presName="header" presStyleLbl="node1" presStyleIdx="0" presStyleCnt="1" custScaleX="171268"/>
      <dgm:spPr/>
      <dgm:t>
        <a:bodyPr/>
        <a:lstStyle/>
        <a:p>
          <a:pPr latinLnBrk="1"/>
          <a:endParaRPr lang="ko-KR" altLang="en-US"/>
        </a:p>
      </dgm:t>
    </dgm:pt>
    <dgm:pt modelId="{243252DE-7C77-4E55-9507-4E311B1A23D3}" type="pres">
      <dgm:prSet presAssocID="{D640EE21-FD09-4EBE-A853-83C3D69CE87A}" presName="par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3A831D63-D638-442E-A53A-980BF248359A}" type="pres">
      <dgm:prSet presAssocID="{6C88B5ED-BF81-4ADB-A25D-23FA8BDFF951}" presName="child" presStyleLbl="alignAccFollowNode1" presStyleIdx="0" presStyleCnt="4" custScaleX="17126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5E85D0-461C-472E-A82B-C18652D1057A}" type="pres">
      <dgm:prSet presAssocID="{57000DAC-6C39-49DF-BAD5-B70C386FAF34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B3489DDC-C47C-4B86-83EF-1754003B8201}" type="pres">
      <dgm:prSet presAssocID="{B264FAD8-BE20-457E-82AD-AFC7F4743BE4}" presName="child" presStyleLbl="alignAccFollowNode1" presStyleIdx="1" presStyleCnt="4" custScaleX="17126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724B5F-4A6F-4633-B4EC-50F17A33ABD1}" type="pres">
      <dgm:prSet presAssocID="{32B333E7-0EDA-4884-B33E-C83EE8833ECA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24BD2D5C-1BD2-4773-8D00-BC8502274F7C}" type="pres">
      <dgm:prSet presAssocID="{CDBBE583-C0B7-4ED3-B590-F5F85FD5A7C8}" presName="child" presStyleLbl="alignAccFollowNode1" presStyleIdx="2" presStyleCnt="4" custScaleX="17126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054281-4387-46ED-8ACB-6E28B1F2531D}" type="pres">
      <dgm:prSet presAssocID="{1B3255E7-A9D3-443F-BE28-52D866E13141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B24020FB-6C13-49A6-81D5-8191C309E4C7}" type="pres">
      <dgm:prSet presAssocID="{3ED37DA9-6A72-4226-B8C6-D7468B8746F2}" presName="child" presStyleLbl="alignAccFollowNode1" presStyleIdx="3" presStyleCnt="4" custScaleX="17126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326BA61-1E48-46AF-B0A7-B28DD0E85BF2}" srcId="{7CB1FAA3-2E3D-423E-9BC3-1BD8B83D4F71}" destId="{B264FAD8-BE20-457E-82AD-AFC7F4743BE4}" srcOrd="1" destOrd="0" parTransId="{A20A2DA3-5AC5-44E1-BE01-83562D446B6D}" sibTransId="{32B333E7-0EDA-4884-B33E-C83EE8833ECA}"/>
    <dgm:cxn modelId="{BBF2C7DB-9FC1-43DB-A985-B052D225AA8A}" type="presOf" srcId="{7CB1FAA3-2E3D-423E-9BC3-1BD8B83D4F71}" destId="{D83EF9B4-2CEC-4D2A-BC52-D80100C4516D}" srcOrd="0" destOrd="0" presId="urn:microsoft.com/office/officeart/2005/8/layout/lProcess1"/>
    <dgm:cxn modelId="{6787AF79-4792-480C-A5E7-11ADB2E3B728}" type="presOf" srcId="{0A95838B-9962-4602-A7CF-39A4ADCDE6AB}" destId="{DC0BD93B-C3EC-43FA-89A3-D2B91DE05B20}" srcOrd="0" destOrd="0" presId="urn:microsoft.com/office/officeart/2005/8/layout/lProcess1"/>
    <dgm:cxn modelId="{DFEE0ED5-3928-4373-BB4D-B08D3B6D9DD7}" srcId="{7CB1FAA3-2E3D-423E-9BC3-1BD8B83D4F71}" destId="{6C88B5ED-BF81-4ADB-A25D-23FA8BDFF951}" srcOrd="0" destOrd="0" parTransId="{D640EE21-FD09-4EBE-A853-83C3D69CE87A}" sibTransId="{57000DAC-6C39-49DF-BAD5-B70C386FAF34}"/>
    <dgm:cxn modelId="{F0426456-8186-4AAA-9A40-28941CE40CC3}" type="presOf" srcId="{B264FAD8-BE20-457E-82AD-AFC7F4743BE4}" destId="{B3489DDC-C47C-4B86-83EF-1754003B8201}" srcOrd="0" destOrd="0" presId="urn:microsoft.com/office/officeart/2005/8/layout/lProcess1"/>
    <dgm:cxn modelId="{4DFDB6E7-F781-4957-B914-10A761CA48FC}" type="presOf" srcId="{CDBBE583-C0B7-4ED3-B590-F5F85FD5A7C8}" destId="{24BD2D5C-1BD2-4773-8D00-BC8502274F7C}" srcOrd="0" destOrd="0" presId="urn:microsoft.com/office/officeart/2005/8/layout/lProcess1"/>
    <dgm:cxn modelId="{3CB645A4-C072-4E85-90FB-99D3B0A54EC3}" type="presOf" srcId="{1B3255E7-A9D3-443F-BE28-52D866E13141}" destId="{DC054281-4387-46ED-8ACB-6E28B1F2531D}" srcOrd="0" destOrd="0" presId="urn:microsoft.com/office/officeart/2005/8/layout/lProcess1"/>
    <dgm:cxn modelId="{6FE4DCB6-96B3-43E3-83F7-709E4CAB2F44}" type="presOf" srcId="{32B333E7-0EDA-4884-B33E-C83EE8833ECA}" destId="{88724B5F-4A6F-4633-B4EC-50F17A33ABD1}" srcOrd="0" destOrd="0" presId="urn:microsoft.com/office/officeart/2005/8/layout/lProcess1"/>
    <dgm:cxn modelId="{182CD85C-9AE2-45C6-917F-83864C62B1F6}" srcId="{7CB1FAA3-2E3D-423E-9BC3-1BD8B83D4F71}" destId="{3ED37DA9-6A72-4226-B8C6-D7468B8746F2}" srcOrd="3" destOrd="0" parTransId="{97DB0928-1B7B-40B0-8A41-25822D2D4CB3}" sibTransId="{883B67A9-033E-4F4A-B7F4-F547F2C2BC5D}"/>
    <dgm:cxn modelId="{1E2CFE1A-4E2E-4674-8D3E-BA16324A0B57}" type="presOf" srcId="{3ED37DA9-6A72-4226-B8C6-D7468B8746F2}" destId="{B24020FB-6C13-49A6-81D5-8191C309E4C7}" srcOrd="0" destOrd="0" presId="urn:microsoft.com/office/officeart/2005/8/layout/lProcess1"/>
    <dgm:cxn modelId="{D1FABBEB-4414-4682-8116-546457561754}" srcId="{0A95838B-9962-4602-A7CF-39A4ADCDE6AB}" destId="{7CB1FAA3-2E3D-423E-9BC3-1BD8B83D4F71}" srcOrd="0" destOrd="0" parTransId="{1D30DB53-AD27-491C-8324-BC893A759DAD}" sibTransId="{0AFE2766-0E96-4C6F-9C51-85287B063AB8}"/>
    <dgm:cxn modelId="{50CE0B8B-661B-4C26-A42C-651FB0352EDC}" srcId="{7CB1FAA3-2E3D-423E-9BC3-1BD8B83D4F71}" destId="{CDBBE583-C0B7-4ED3-B590-F5F85FD5A7C8}" srcOrd="2" destOrd="0" parTransId="{D08AE527-97FE-4A12-AE5B-D8100B6B850D}" sibTransId="{1B3255E7-A9D3-443F-BE28-52D866E13141}"/>
    <dgm:cxn modelId="{BBFE481D-0B95-4478-B80F-F7D0CDADA336}" type="presOf" srcId="{57000DAC-6C39-49DF-BAD5-B70C386FAF34}" destId="{455E85D0-461C-472E-A82B-C18652D1057A}" srcOrd="0" destOrd="0" presId="urn:microsoft.com/office/officeart/2005/8/layout/lProcess1"/>
    <dgm:cxn modelId="{F7F1ABF5-F965-427C-9836-070E3F158346}" type="presOf" srcId="{6C88B5ED-BF81-4ADB-A25D-23FA8BDFF951}" destId="{3A831D63-D638-442E-A53A-980BF248359A}" srcOrd="0" destOrd="0" presId="urn:microsoft.com/office/officeart/2005/8/layout/lProcess1"/>
    <dgm:cxn modelId="{4C2F85FF-660E-49BC-927C-B256C2B58E87}" type="presOf" srcId="{D640EE21-FD09-4EBE-A853-83C3D69CE87A}" destId="{243252DE-7C77-4E55-9507-4E311B1A23D3}" srcOrd="0" destOrd="0" presId="urn:microsoft.com/office/officeart/2005/8/layout/lProcess1"/>
    <dgm:cxn modelId="{B391703D-02C3-4D20-BEA5-A5C08CB23D52}" type="presParOf" srcId="{DC0BD93B-C3EC-43FA-89A3-D2B91DE05B20}" destId="{05ECDE09-EF25-435C-9386-FA4A6E2C695F}" srcOrd="0" destOrd="0" presId="urn:microsoft.com/office/officeart/2005/8/layout/lProcess1"/>
    <dgm:cxn modelId="{E7E88A1B-96CB-4285-975A-61B67A2D3EA1}" type="presParOf" srcId="{05ECDE09-EF25-435C-9386-FA4A6E2C695F}" destId="{D83EF9B4-2CEC-4D2A-BC52-D80100C4516D}" srcOrd="0" destOrd="0" presId="urn:microsoft.com/office/officeart/2005/8/layout/lProcess1"/>
    <dgm:cxn modelId="{78D1927B-8E90-4478-A1FA-576BE9C8C3E9}" type="presParOf" srcId="{05ECDE09-EF25-435C-9386-FA4A6E2C695F}" destId="{243252DE-7C77-4E55-9507-4E311B1A23D3}" srcOrd="1" destOrd="0" presId="urn:microsoft.com/office/officeart/2005/8/layout/lProcess1"/>
    <dgm:cxn modelId="{515053E0-9581-4DFB-AC76-4D90DFD2DD60}" type="presParOf" srcId="{05ECDE09-EF25-435C-9386-FA4A6E2C695F}" destId="{3A831D63-D638-442E-A53A-980BF248359A}" srcOrd="2" destOrd="0" presId="urn:microsoft.com/office/officeart/2005/8/layout/lProcess1"/>
    <dgm:cxn modelId="{6B42AB02-D9C5-44CE-B149-70EBC8EB8708}" type="presParOf" srcId="{05ECDE09-EF25-435C-9386-FA4A6E2C695F}" destId="{455E85D0-461C-472E-A82B-C18652D1057A}" srcOrd="3" destOrd="0" presId="urn:microsoft.com/office/officeart/2005/8/layout/lProcess1"/>
    <dgm:cxn modelId="{2FE23CF0-B4B3-401E-A4EC-3AD659524DAF}" type="presParOf" srcId="{05ECDE09-EF25-435C-9386-FA4A6E2C695F}" destId="{B3489DDC-C47C-4B86-83EF-1754003B8201}" srcOrd="4" destOrd="0" presId="urn:microsoft.com/office/officeart/2005/8/layout/lProcess1"/>
    <dgm:cxn modelId="{CA3D42AD-EB8F-4267-980B-658FCD3B3EEA}" type="presParOf" srcId="{05ECDE09-EF25-435C-9386-FA4A6E2C695F}" destId="{88724B5F-4A6F-4633-B4EC-50F17A33ABD1}" srcOrd="5" destOrd="0" presId="urn:microsoft.com/office/officeart/2005/8/layout/lProcess1"/>
    <dgm:cxn modelId="{9FE814AF-E974-44ED-8C77-293759874F12}" type="presParOf" srcId="{05ECDE09-EF25-435C-9386-FA4A6E2C695F}" destId="{24BD2D5C-1BD2-4773-8D00-BC8502274F7C}" srcOrd="6" destOrd="0" presId="urn:microsoft.com/office/officeart/2005/8/layout/lProcess1"/>
    <dgm:cxn modelId="{459D514E-A5C2-4F83-9D8E-C52139DC3E9F}" type="presParOf" srcId="{05ECDE09-EF25-435C-9386-FA4A6E2C695F}" destId="{DC054281-4387-46ED-8ACB-6E28B1F2531D}" srcOrd="7" destOrd="0" presId="urn:microsoft.com/office/officeart/2005/8/layout/lProcess1"/>
    <dgm:cxn modelId="{A723BDB3-483F-48EE-B4F6-8C199CDC8829}" type="presParOf" srcId="{05ECDE09-EF25-435C-9386-FA4A6E2C695F}" destId="{B24020FB-6C13-49A6-81D5-8191C309E4C7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07EC23-C641-436B-B556-A38CB2D9D843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9123F2C-DF70-4E56-8CE6-9DC016448448}">
      <dgm:prSet phldrT="[텍스트]" custT="1"/>
      <dgm:spPr/>
      <dgm:t>
        <a:bodyPr/>
        <a:lstStyle/>
        <a:p>
          <a:pPr latinLnBrk="1"/>
          <a:r>
            <a:rPr lang="ko-KR" altLang="en-US" sz="3600" b="1" dirty="0" smtClean="0"/>
            <a:t>제</a:t>
          </a:r>
          <a:r>
            <a:rPr lang="en-US" altLang="ko-KR" sz="3600" b="1" dirty="0" smtClean="0"/>
            <a:t>1</a:t>
          </a:r>
          <a:r>
            <a:rPr lang="ko-KR" altLang="en-US" sz="3600" b="1" dirty="0" smtClean="0"/>
            <a:t>차 세계 대전</a:t>
          </a:r>
          <a:endParaRPr lang="ko-KR" altLang="en-US" sz="3600" b="1" dirty="0"/>
        </a:p>
      </dgm:t>
    </dgm:pt>
    <dgm:pt modelId="{E25F0C2C-FB1E-4BD2-BE2B-E39E081BEA2D}" type="parTrans" cxnId="{E33656FC-F31D-48B3-B818-54B93F3461B2}">
      <dgm:prSet/>
      <dgm:spPr/>
      <dgm:t>
        <a:bodyPr/>
        <a:lstStyle/>
        <a:p>
          <a:pPr latinLnBrk="1"/>
          <a:endParaRPr lang="ko-KR" altLang="en-US"/>
        </a:p>
      </dgm:t>
    </dgm:pt>
    <dgm:pt modelId="{E75355BC-F7FA-4664-AFD7-88BDF860226E}" type="sibTrans" cxnId="{E33656FC-F31D-48B3-B818-54B93F3461B2}">
      <dgm:prSet/>
      <dgm:spPr/>
      <dgm:t>
        <a:bodyPr/>
        <a:lstStyle/>
        <a:p>
          <a:pPr latinLnBrk="1"/>
          <a:endParaRPr lang="ko-KR" altLang="en-US"/>
        </a:p>
      </dgm:t>
    </dgm:pt>
    <dgm:pt modelId="{EDDBEF38-49DD-4B9E-9604-0838FB71B436}">
      <dgm:prSet phldrT="[텍스트]" custT="1"/>
      <dgm:spPr/>
      <dgm:t>
        <a:bodyPr/>
        <a:lstStyle/>
        <a:p>
          <a:pPr latinLnBrk="1"/>
          <a:r>
            <a:rPr lang="ko-KR" altLang="en-US" sz="3600" b="1" dirty="0" smtClean="0"/>
            <a:t>군수품 수출 급증</a:t>
          </a:r>
          <a:endParaRPr lang="ko-KR" altLang="en-US" sz="3600" b="1" dirty="0"/>
        </a:p>
      </dgm:t>
    </dgm:pt>
    <dgm:pt modelId="{C52E47F4-8D22-4C74-8D00-F2A3735EF5E4}" type="parTrans" cxnId="{357476C9-E26C-463B-84E7-41AD9EE0D93D}">
      <dgm:prSet/>
      <dgm:spPr/>
      <dgm:t>
        <a:bodyPr/>
        <a:lstStyle/>
        <a:p>
          <a:pPr latinLnBrk="1"/>
          <a:endParaRPr lang="ko-KR" altLang="en-US"/>
        </a:p>
      </dgm:t>
    </dgm:pt>
    <dgm:pt modelId="{8CA1D2C2-62CA-4D35-98C4-88EF959850FB}" type="sibTrans" cxnId="{357476C9-E26C-463B-84E7-41AD9EE0D93D}">
      <dgm:prSet/>
      <dgm:spPr/>
      <dgm:t>
        <a:bodyPr/>
        <a:lstStyle/>
        <a:p>
          <a:pPr latinLnBrk="1"/>
          <a:endParaRPr lang="ko-KR" altLang="en-US"/>
        </a:p>
      </dgm:t>
    </dgm:pt>
    <dgm:pt modelId="{DEB7F6A8-B793-4166-8A51-D362B9890432}">
      <dgm:prSet phldrT="[텍스트]"/>
      <dgm:spPr/>
      <dgm:t>
        <a:bodyPr/>
        <a:lstStyle/>
        <a:p>
          <a:pPr latinLnBrk="1"/>
          <a:r>
            <a:rPr lang="ko-KR" altLang="en-US" b="1" dirty="0" smtClean="0"/>
            <a:t>물가상승 </a:t>
          </a:r>
          <a:r>
            <a:rPr lang="en-US" altLang="ko-KR" b="1" dirty="0" smtClean="0"/>
            <a:t>- </a:t>
          </a:r>
          <a:r>
            <a:rPr lang="ko-KR" altLang="en-US" b="1" dirty="0" smtClean="0"/>
            <a:t>쌀 소동</a:t>
          </a:r>
          <a:endParaRPr lang="ko-KR" altLang="en-US" b="1" dirty="0"/>
        </a:p>
      </dgm:t>
    </dgm:pt>
    <dgm:pt modelId="{FC20A160-F3D3-4994-BBA2-08FCE504928A}" type="parTrans" cxnId="{7E933730-7FF9-4770-9798-B73FBE8402E0}">
      <dgm:prSet/>
      <dgm:spPr/>
      <dgm:t>
        <a:bodyPr/>
        <a:lstStyle/>
        <a:p>
          <a:pPr latinLnBrk="1"/>
          <a:endParaRPr lang="ko-KR" altLang="en-US"/>
        </a:p>
      </dgm:t>
    </dgm:pt>
    <dgm:pt modelId="{11C0223E-168E-4103-82E5-B51C801778C9}" type="sibTrans" cxnId="{7E933730-7FF9-4770-9798-B73FBE8402E0}">
      <dgm:prSet/>
      <dgm:spPr/>
      <dgm:t>
        <a:bodyPr/>
        <a:lstStyle/>
        <a:p>
          <a:pPr latinLnBrk="1"/>
          <a:endParaRPr lang="ko-KR" altLang="en-US"/>
        </a:p>
      </dgm:t>
    </dgm:pt>
    <dgm:pt modelId="{08B0B19A-8C67-4997-802B-4021C3ED602E}">
      <dgm:prSet phldrT="[텍스트]"/>
      <dgm:spPr/>
      <dgm:t>
        <a:bodyPr/>
        <a:lstStyle/>
        <a:p>
          <a:pPr latinLnBrk="1"/>
          <a:r>
            <a:rPr lang="ko-KR" altLang="en-US" b="1" dirty="0" err="1" smtClean="0"/>
            <a:t>다이쇼</a:t>
          </a:r>
          <a:r>
            <a:rPr lang="ko-KR" altLang="en-US" b="1" dirty="0" smtClean="0"/>
            <a:t> 데모크라시</a:t>
          </a:r>
          <a:endParaRPr lang="ko-KR" altLang="en-US" b="1" dirty="0"/>
        </a:p>
      </dgm:t>
    </dgm:pt>
    <dgm:pt modelId="{A0D6B9E4-872B-48B9-A9F4-25DFA2352FEE}" type="parTrans" cxnId="{D58C7281-2F76-45D7-9464-38D4D31647A1}">
      <dgm:prSet/>
      <dgm:spPr/>
      <dgm:t>
        <a:bodyPr/>
        <a:lstStyle/>
        <a:p>
          <a:pPr latinLnBrk="1"/>
          <a:endParaRPr lang="ko-KR" altLang="en-US"/>
        </a:p>
      </dgm:t>
    </dgm:pt>
    <dgm:pt modelId="{78D8180D-D287-4E87-A472-0A98E07BFDAA}" type="sibTrans" cxnId="{D58C7281-2F76-45D7-9464-38D4D31647A1}">
      <dgm:prSet/>
      <dgm:spPr/>
      <dgm:t>
        <a:bodyPr/>
        <a:lstStyle/>
        <a:p>
          <a:pPr latinLnBrk="1"/>
          <a:endParaRPr lang="ko-KR" altLang="en-US"/>
        </a:p>
      </dgm:t>
    </dgm:pt>
    <dgm:pt modelId="{0E9FA01A-8303-4E97-9123-06FAE09B14E9}" type="pres">
      <dgm:prSet presAssocID="{7307EC23-C641-436B-B556-A38CB2D9D8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00CA59-3119-428F-AADB-64AD741B36BE}" type="pres">
      <dgm:prSet presAssocID="{D9123F2C-DF70-4E56-8CE6-9DC016448448}" presName="parentLin" presStyleCnt="0"/>
      <dgm:spPr/>
    </dgm:pt>
    <dgm:pt modelId="{417AF298-207F-467F-9E49-950413C89EA2}" type="pres">
      <dgm:prSet presAssocID="{D9123F2C-DF70-4E56-8CE6-9DC016448448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A44A63A7-E5EC-4025-B40C-CD9666CE4B4E}" type="pres">
      <dgm:prSet presAssocID="{D9123F2C-DF70-4E56-8CE6-9DC0164484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D9CC7D-4EF6-4EEC-A8B9-9038A8C54BD8}" type="pres">
      <dgm:prSet presAssocID="{D9123F2C-DF70-4E56-8CE6-9DC016448448}" presName="negativeSpace" presStyleCnt="0"/>
      <dgm:spPr/>
    </dgm:pt>
    <dgm:pt modelId="{C7547B1F-5197-4CE3-9878-57C16227E626}" type="pres">
      <dgm:prSet presAssocID="{D9123F2C-DF70-4E56-8CE6-9DC016448448}" presName="childText" presStyleLbl="conFgAcc1" presStyleIdx="0" presStyleCnt="4">
        <dgm:presLayoutVars>
          <dgm:bulletEnabled val="1"/>
        </dgm:presLayoutVars>
      </dgm:prSet>
      <dgm:spPr/>
    </dgm:pt>
    <dgm:pt modelId="{FBF50588-7843-43A0-9CE9-B6866F54C8CE}" type="pres">
      <dgm:prSet presAssocID="{E75355BC-F7FA-4664-AFD7-88BDF860226E}" presName="spaceBetweenRectangles" presStyleCnt="0"/>
      <dgm:spPr/>
    </dgm:pt>
    <dgm:pt modelId="{C5E0C331-93D3-4A75-9421-15D0BF6007F9}" type="pres">
      <dgm:prSet presAssocID="{EDDBEF38-49DD-4B9E-9604-0838FB71B436}" presName="parentLin" presStyleCnt="0"/>
      <dgm:spPr/>
    </dgm:pt>
    <dgm:pt modelId="{B2AFD3F1-71CF-4CF4-A562-FE60A9C1963F}" type="pres">
      <dgm:prSet presAssocID="{EDDBEF38-49DD-4B9E-9604-0838FB71B436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DFE0C756-224E-4B3B-9098-2C0E9ACD74A3}" type="pres">
      <dgm:prSet presAssocID="{EDDBEF38-49DD-4B9E-9604-0838FB71B43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136A86-34F2-4484-A5BB-C66106F97639}" type="pres">
      <dgm:prSet presAssocID="{EDDBEF38-49DD-4B9E-9604-0838FB71B436}" presName="negativeSpace" presStyleCnt="0"/>
      <dgm:spPr/>
    </dgm:pt>
    <dgm:pt modelId="{711A6D21-0114-4301-BA71-878CAEBB4377}" type="pres">
      <dgm:prSet presAssocID="{EDDBEF38-49DD-4B9E-9604-0838FB71B436}" presName="childText" presStyleLbl="conFgAcc1" presStyleIdx="1" presStyleCnt="4">
        <dgm:presLayoutVars>
          <dgm:bulletEnabled val="1"/>
        </dgm:presLayoutVars>
      </dgm:prSet>
      <dgm:spPr/>
    </dgm:pt>
    <dgm:pt modelId="{BA30D16C-31BE-4FE0-9678-B97E2B649352}" type="pres">
      <dgm:prSet presAssocID="{8CA1D2C2-62CA-4D35-98C4-88EF959850FB}" presName="spaceBetweenRectangles" presStyleCnt="0"/>
      <dgm:spPr/>
    </dgm:pt>
    <dgm:pt modelId="{F301C45C-694B-43A5-AC85-E3151476CF1E}" type="pres">
      <dgm:prSet presAssocID="{DEB7F6A8-B793-4166-8A51-D362B9890432}" presName="parentLin" presStyleCnt="0"/>
      <dgm:spPr/>
    </dgm:pt>
    <dgm:pt modelId="{F112C619-9D89-4335-8611-3D86A1BE5677}" type="pres">
      <dgm:prSet presAssocID="{DEB7F6A8-B793-4166-8A51-D362B9890432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161D0E18-D573-4410-ABB2-36C5D240D724}" type="pres">
      <dgm:prSet presAssocID="{DEB7F6A8-B793-4166-8A51-D362B98904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23E734-50DB-45A1-AC23-01844C682BE2}" type="pres">
      <dgm:prSet presAssocID="{DEB7F6A8-B793-4166-8A51-D362B9890432}" presName="negativeSpace" presStyleCnt="0"/>
      <dgm:spPr/>
    </dgm:pt>
    <dgm:pt modelId="{F92E4D69-111A-410E-A738-02F24634FC93}" type="pres">
      <dgm:prSet presAssocID="{DEB7F6A8-B793-4166-8A51-D362B9890432}" presName="childText" presStyleLbl="conFgAcc1" presStyleIdx="2" presStyleCnt="4">
        <dgm:presLayoutVars>
          <dgm:bulletEnabled val="1"/>
        </dgm:presLayoutVars>
      </dgm:prSet>
      <dgm:spPr/>
    </dgm:pt>
    <dgm:pt modelId="{3F15A6AA-6C6E-4238-AA18-954C9663810A}" type="pres">
      <dgm:prSet presAssocID="{11C0223E-168E-4103-82E5-B51C801778C9}" presName="spaceBetweenRectangles" presStyleCnt="0"/>
      <dgm:spPr/>
    </dgm:pt>
    <dgm:pt modelId="{2F139E1F-631F-434E-B4B0-400CF51A0EB4}" type="pres">
      <dgm:prSet presAssocID="{08B0B19A-8C67-4997-802B-4021C3ED602E}" presName="parentLin" presStyleCnt="0"/>
      <dgm:spPr/>
    </dgm:pt>
    <dgm:pt modelId="{6FACBF65-1F2C-43EC-8514-AF766B47CE61}" type="pres">
      <dgm:prSet presAssocID="{08B0B19A-8C67-4997-802B-4021C3ED602E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1DDADD2C-989B-48C5-A3F4-B650D5BA0CD1}" type="pres">
      <dgm:prSet presAssocID="{08B0B19A-8C67-4997-802B-4021C3ED60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585041-B5A4-4701-A93B-B5B15F1619DA}" type="pres">
      <dgm:prSet presAssocID="{08B0B19A-8C67-4997-802B-4021C3ED602E}" presName="negativeSpace" presStyleCnt="0"/>
      <dgm:spPr/>
    </dgm:pt>
    <dgm:pt modelId="{E6CFCD83-6AC6-413D-A1A4-C7A00C8F5383}" type="pres">
      <dgm:prSet presAssocID="{08B0B19A-8C67-4997-802B-4021C3ED602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30FEB1F-C93E-42A3-8BF9-8BC93E23645B}" type="presOf" srcId="{DEB7F6A8-B793-4166-8A51-D362B9890432}" destId="{F112C619-9D89-4335-8611-3D86A1BE5677}" srcOrd="0" destOrd="0" presId="urn:microsoft.com/office/officeart/2005/8/layout/list1"/>
    <dgm:cxn modelId="{8D510EAF-7502-4258-85FE-D85F9AB773B9}" type="presOf" srcId="{D9123F2C-DF70-4E56-8CE6-9DC016448448}" destId="{A44A63A7-E5EC-4025-B40C-CD9666CE4B4E}" srcOrd="1" destOrd="0" presId="urn:microsoft.com/office/officeart/2005/8/layout/list1"/>
    <dgm:cxn modelId="{7E933730-7FF9-4770-9798-B73FBE8402E0}" srcId="{7307EC23-C641-436B-B556-A38CB2D9D843}" destId="{DEB7F6A8-B793-4166-8A51-D362B9890432}" srcOrd="2" destOrd="0" parTransId="{FC20A160-F3D3-4994-BBA2-08FCE504928A}" sibTransId="{11C0223E-168E-4103-82E5-B51C801778C9}"/>
    <dgm:cxn modelId="{357476C9-E26C-463B-84E7-41AD9EE0D93D}" srcId="{7307EC23-C641-436B-B556-A38CB2D9D843}" destId="{EDDBEF38-49DD-4B9E-9604-0838FB71B436}" srcOrd="1" destOrd="0" parTransId="{C52E47F4-8D22-4C74-8D00-F2A3735EF5E4}" sibTransId="{8CA1D2C2-62CA-4D35-98C4-88EF959850FB}"/>
    <dgm:cxn modelId="{E33656FC-F31D-48B3-B818-54B93F3461B2}" srcId="{7307EC23-C641-436B-B556-A38CB2D9D843}" destId="{D9123F2C-DF70-4E56-8CE6-9DC016448448}" srcOrd="0" destOrd="0" parTransId="{E25F0C2C-FB1E-4BD2-BE2B-E39E081BEA2D}" sibTransId="{E75355BC-F7FA-4664-AFD7-88BDF860226E}"/>
    <dgm:cxn modelId="{630BE03A-5714-416C-8E42-508FFFB1CA27}" type="presOf" srcId="{EDDBEF38-49DD-4B9E-9604-0838FB71B436}" destId="{DFE0C756-224E-4B3B-9098-2C0E9ACD74A3}" srcOrd="1" destOrd="0" presId="urn:microsoft.com/office/officeart/2005/8/layout/list1"/>
    <dgm:cxn modelId="{D58C7281-2F76-45D7-9464-38D4D31647A1}" srcId="{7307EC23-C641-436B-B556-A38CB2D9D843}" destId="{08B0B19A-8C67-4997-802B-4021C3ED602E}" srcOrd="3" destOrd="0" parTransId="{A0D6B9E4-872B-48B9-A9F4-25DFA2352FEE}" sibTransId="{78D8180D-D287-4E87-A472-0A98E07BFDAA}"/>
    <dgm:cxn modelId="{1B5BE08C-9881-4941-9C73-445EFC9B51C9}" type="presOf" srcId="{EDDBEF38-49DD-4B9E-9604-0838FB71B436}" destId="{B2AFD3F1-71CF-4CF4-A562-FE60A9C1963F}" srcOrd="0" destOrd="0" presId="urn:microsoft.com/office/officeart/2005/8/layout/list1"/>
    <dgm:cxn modelId="{AE5AD346-5529-4F85-AD81-60923216E99D}" type="presOf" srcId="{D9123F2C-DF70-4E56-8CE6-9DC016448448}" destId="{417AF298-207F-467F-9E49-950413C89EA2}" srcOrd="0" destOrd="0" presId="urn:microsoft.com/office/officeart/2005/8/layout/list1"/>
    <dgm:cxn modelId="{8754C69C-4155-4EF1-A778-0CA0C844BCAF}" type="presOf" srcId="{7307EC23-C641-436B-B556-A38CB2D9D843}" destId="{0E9FA01A-8303-4E97-9123-06FAE09B14E9}" srcOrd="0" destOrd="0" presId="urn:microsoft.com/office/officeart/2005/8/layout/list1"/>
    <dgm:cxn modelId="{F95D3787-8CA8-40FB-9118-6D7BC8F2EE32}" type="presOf" srcId="{DEB7F6A8-B793-4166-8A51-D362B9890432}" destId="{161D0E18-D573-4410-ABB2-36C5D240D724}" srcOrd="1" destOrd="0" presId="urn:microsoft.com/office/officeart/2005/8/layout/list1"/>
    <dgm:cxn modelId="{968F17CC-7D85-45D2-A5DA-C286EC921906}" type="presOf" srcId="{08B0B19A-8C67-4997-802B-4021C3ED602E}" destId="{1DDADD2C-989B-48C5-A3F4-B650D5BA0CD1}" srcOrd="1" destOrd="0" presId="urn:microsoft.com/office/officeart/2005/8/layout/list1"/>
    <dgm:cxn modelId="{0F998112-2764-4A05-A6CC-51ED79E07062}" type="presOf" srcId="{08B0B19A-8C67-4997-802B-4021C3ED602E}" destId="{6FACBF65-1F2C-43EC-8514-AF766B47CE61}" srcOrd="0" destOrd="0" presId="urn:microsoft.com/office/officeart/2005/8/layout/list1"/>
    <dgm:cxn modelId="{78CEEC93-2DCB-4676-8431-D2332793D6A5}" type="presParOf" srcId="{0E9FA01A-8303-4E97-9123-06FAE09B14E9}" destId="{F200CA59-3119-428F-AADB-64AD741B36BE}" srcOrd="0" destOrd="0" presId="urn:microsoft.com/office/officeart/2005/8/layout/list1"/>
    <dgm:cxn modelId="{9CC73AF7-A33F-416F-B57E-3B24852B9C1C}" type="presParOf" srcId="{F200CA59-3119-428F-AADB-64AD741B36BE}" destId="{417AF298-207F-467F-9E49-950413C89EA2}" srcOrd="0" destOrd="0" presId="urn:microsoft.com/office/officeart/2005/8/layout/list1"/>
    <dgm:cxn modelId="{B65972C7-595D-4CD4-B1B5-EBCEE57AF554}" type="presParOf" srcId="{F200CA59-3119-428F-AADB-64AD741B36BE}" destId="{A44A63A7-E5EC-4025-B40C-CD9666CE4B4E}" srcOrd="1" destOrd="0" presId="urn:microsoft.com/office/officeart/2005/8/layout/list1"/>
    <dgm:cxn modelId="{4D8FF30B-A550-49C6-A530-792B34AA4BC5}" type="presParOf" srcId="{0E9FA01A-8303-4E97-9123-06FAE09B14E9}" destId="{90D9CC7D-4EF6-4EEC-A8B9-9038A8C54BD8}" srcOrd="1" destOrd="0" presId="urn:microsoft.com/office/officeart/2005/8/layout/list1"/>
    <dgm:cxn modelId="{E4F197AF-EE56-4864-84BF-62505DA0B29B}" type="presParOf" srcId="{0E9FA01A-8303-4E97-9123-06FAE09B14E9}" destId="{C7547B1F-5197-4CE3-9878-57C16227E626}" srcOrd="2" destOrd="0" presId="urn:microsoft.com/office/officeart/2005/8/layout/list1"/>
    <dgm:cxn modelId="{80A6C1FD-6801-4807-9A19-0E0436467321}" type="presParOf" srcId="{0E9FA01A-8303-4E97-9123-06FAE09B14E9}" destId="{FBF50588-7843-43A0-9CE9-B6866F54C8CE}" srcOrd="3" destOrd="0" presId="urn:microsoft.com/office/officeart/2005/8/layout/list1"/>
    <dgm:cxn modelId="{78F8928D-7244-4A16-8A37-1CF6D41ED258}" type="presParOf" srcId="{0E9FA01A-8303-4E97-9123-06FAE09B14E9}" destId="{C5E0C331-93D3-4A75-9421-15D0BF6007F9}" srcOrd="4" destOrd="0" presId="urn:microsoft.com/office/officeart/2005/8/layout/list1"/>
    <dgm:cxn modelId="{AD99A44D-E49F-42A6-8F32-888B441B1204}" type="presParOf" srcId="{C5E0C331-93D3-4A75-9421-15D0BF6007F9}" destId="{B2AFD3F1-71CF-4CF4-A562-FE60A9C1963F}" srcOrd="0" destOrd="0" presId="urn:microsoft.com/office/officeart/2005/8/layout/list1"/>
    <dgm:cxn modelId="{6F1D5656-3F4B-422B-A439-18325928FAE1}" type="presParOf" srcId="{C5E0C331-93D3-4A75-9421-15D0BF6007F9}" destId="{DFE0C756-224E-4B3B-9098-2C0E9ACD74A3}" srcOrd="1" destOrd="0" presId="urn:microsoft.com/office/officeart/2005/8/layout/list1"/>
    <dgm:cxn modelId="{920E2451-C274-4AB6-86D3-3F9A6E672861}" type="presParOf" srcId="{0E9FA01A-8303-4E97-9123-06FAE09B14E9}" destId="{25136A86-34F2-4484-A5BB-C66106F97639}" srcOrd="5" destOrd="0" presId="urn:microsoft.com/office/officeart/2005/8/layout/list1"/>
    <dgm:cxn modelId="{6C51874C-C4E5-45D6-B3C7-D47C56E8FC76}" type="presParOf" srcId="{0E9FA01A-8303-4E97-9123-06FAE09B14E9}" destId="{711A6D21-0114-4301-BA71-878CAEBB4377}" srcOrd="6" destOrd="0" presId="urn:microsoft.com/office/officeart/2005/8/layout/list1"/>
    <dgm:cxn modelId="{535C98DA-191B-4410-B9EA-8F8A3EC17972}" type="presParOf" srcId="{0E9FA01A-8303-4E97-9123-06FAE09B14E9}" destId="{BA30D16C-31BE-4FE0-9678-B97E2B649352}" srcOrd="7" destOrd="0" presId="urn:microsoft.com/office/officeart/2005/8/layout/list1"/>
    <dgm:cxn modelId="{6A26A859-34BC-46F5-95DF-AACA02B7BF17}" type="presParOf" srcId="{0E9FA01A-8303-4E97-9123-06FAE09B14E9}" destId="{F301C45C-694B-43A5-AC85-E3151476CF1E}" srcOrd="8" destOrd="0" presId="urn:microsoft.com/office/officeart/2005/8/layout/list1"/>
    <dgm:cxn modelId="{646438BA-658C-4AFF-976D-C44B666BFC0A}" type="presParOf" srcId="{F301C45C-694B-43A5-AC85-E3151476CF1E}" destId="{F112C619-9D89-4335-8611-3D86A1BE5677}" srcOrd="0" destOrd="0" presId="urn:microsoft.com/office/officeart/2005/8/layout/list1"/>
    <dgm:cxn modelId="{3A6AFEF9-9CF0-4329-BA5B-72731C17ED67}" type="presParOf" srcId="{F301C45C-694B-43A5-AC85-E3151476CF1E}" destId="{161D0E18-D573-4410-ABB2-36C5D240D724}" srcOrd="1" destOrd="0" presId="urn:microsoft.com/office/officeart/2005/8/layout/list1"/>
    <dgm:cxn modelId="{A088AB12-0AF8-44FB-BC10-29E9A2EE2F62}" type="presParOf" srcId="{0E9FA01A-8303-4E97-9123-06FAE09B14E9}" destId="{9923E734-50DB-45A1-AC23-01844C682BE2}" srcOrd="9" destOrd="0" presId="urn:microsoft.com/office/officeart/2005/8/layout/list1"/>
    <dgm:cxn modelId="{A832F999-E75D-4542-8C98-26A3AFD956FC}" type="presParOf" srcId="{0E9FA01A-8303-4E97-9123-06FAE09B14E9}" destId="{F92E4D69-111A-410E-A738-02F24634FC93}" srcOrd="10" destOrd="0" presId="urn:microsoft.com/office/officeart/2005/8/layout/list1"/>
    <dgm:cxn modelId="{A0D9493D-3CD7-498A-9A51-F1598616B87A}" type="presParOf" srcId="{0E9FA01A-8303-4E97-9123-06FAE09B14E9}" destId="{3F15A6AA-6C6E-4238-AA18-954C9663810A}" srcOrd="11" destOrd="0" presId="urn:microsoft.com/office/officeart/2005/8/layout/list1"/>
    <dgm:cxn modelId="{54790AE0-0DEA-4002-8C46-03C2C01AF27A}" type="presParOf" srcId="{0E9FA01A-8303-4E97-9123-06FAE09B14E9}" destId="{2F139E1F-631F-434E-B4B0-400CF51A0EB4}" srcOrd="12" destOrd="0" presId="urn:microsoft.com/office/officeart/2005/8/layout/list1"/>
    <dgm:cxn modelId="{86BEDE03-F6BA-418B-A94E-0C43C0D35FF3}" type="presParOf" srcId="{2F139E1F-631F-434E-B4B0-400CF51A0EB4}" destId="{6FACBF65-1F2C-43EC-8514-AF766B47CE61}" srcOrd="0" destOrd="0" presId="urn:microsoft.com/office/officeart/2005/8/layout/list1"/>
    <dgm:cxn modelId="{EA9FBFF7-917C-482A-A960-51A17271D2D9}" type="presParOf" srcId="{2F139E1F-631F-434E-B4B0-400CF51A0EB4}" destId="{1DDADD2C-989B-48C5-A3F4-B650D5BA0CD1}" srcOrd="1" destOrd="0" presId="urn:microsoft.com/office/officeart/2005/8/layout/list1"/>
    <dgm:cxn modelId="{A864D702-D3CC-436D-8C9F-505193DF6D38}" type="presParOf" srcId="{0E9FA01A-8303-4E97-9123-06FAE09B14E9}" destId="{9F585041-B5A4-4701-A93B-B5B15F1619DA}" srcOrd="13" destOrd="0" presId="urn:microsoft.com/office/officeart/2005/8/layout/list1"/>
    <dgm:cxn modelId="{35FEA3C5-E6A8-4F9D-B156-4D6227C8EAAC}" type="presParOf" srcId="{0E9FA01A-8303-4E97-9123-06FAE09B14E9}" destId="{E6CFCD83-6AC6-413D-A1A4-C7A00C8F53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95838B-9962-4602-A7CF-39A4ADCDE6AB}" type="doc">
      <dgm:prSet loTypeId="urn:microsoft.com/office/officeart/2005/8/layout/lProcess1" loCatId="process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pPr latinLnBrk="1"/>
          <a:endParaRPr lang="ko-KR" altLang="en-US"/>
        </a:p>
      </dgm:t>
    </dgm:pt>
    <dgm:pt modelId="{7CB1FAA3-2E3D-423E-9BC3-1BD8B83D4F71}">
      <dgm:prSet phldrT="[텍스트]" custT="1"/>
      <dgm:spPr/>
      <dgm:t>
        <a:bodyPr/>
        <a:lstStyle/>
        <a:p>
          <a:pPr latinLnBrk="1"/>
          <a:r>
            <a:rPr lang="ko-KR" altLang="en-US" sz="2800" b="1" dirty="0" err="1" smtClean="0"/>
            <a:t>러일협상</a:t>
          </a:r>
          <a:endParaRPr lang="ko-KR" altLang="en-US" sz="2800" b="1" dirty="0"/>
        </a:p>
      </dgm:t>
    </dgm:pt>
    <dgm:pt modelId="{1D30DB53-AD27-491C-8324-BC893A759DAD}" type="par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0AFE2766-0E96-4C6F-9C51-85287B063AB8}" type="sibTrans" cxnId="{D1FABBEB-4414-4682-8116-546457561754}">
      <dgm:prSet/>
      <dgm:spPr/>
      <dgm:t>
        <a:bodyPr/>
        <a:lstStyle/>
        <a:p>
          <a:pPr latinLnBrk="1"/>
          <a:endParaRPr lang="ko-KR" altLang="en-US"/>
        </a:p>
      </dgm:t>
    </dgm:pt>
    <dgm:pt modelId="{6C88B5ED-BF81-4ADB-A25D-23FA8BDFF951}">
      <dgm:prSet phldrT="[텍스트]" custT="1"/>
      <dgm:spPr/>
      <dgm:t>
        <a:bodyPr/>
        <a:lstStyle/>
        <a:p>
          <a:pPr latinLnBrk="1"/>
          <a:r>
            <a:rPr lang="ko-KR" altLang="en-US" sz="2400" b="1" dirty="0" smtClean="0"/>
            <a:t>통합적인 식민지 경영</a:t>
          </a:r>
          <a:endParaRPr lang="ko-KR" altLang="en-US" sz="2400" b="1" dirty="0"/>
        </a:p>
      </dgm:t>
    </dgm:pt>
    <dgm:pt modelId="{D640EE21-FD09-4EBE-A853-83C3D69CE87A}" type="par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57000DAC-6C39-49DF-BAD5-B70C386FAF34}" type="sibTrans" cxnId="{DFEE0ED5-3928-4373-BB4D-B08D3B6D9DD7}">
      <dgm:prSet/>
      <dgm:spPr/>
      <dgm:t>
        <a:bodyPr/>
        <a:lstStyle/>
        <a:p>
          <a:pPr latinLnBrk="1"/>
          <a:endParaRPr lang="ko-KR" altLang="en-US"/>
        </a:p>
      </dgm:t>
    </dgm:pt>
    <dgm:pt modelId="{DC0BD93B-C3EC-43FA-89A3-D2B91DE05B20}" type="pres">
      <dgm:prSet presAssocID="{0A95838B-9962-4602-A7CF-39A4ADCDE6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ECDE09-EF25-435C-9386-FA4A6E2C695F}" type="pres">
      <dgm:prSet presAssocID="{7CB1FAA3-2E3D-423E-9BC3-1BD8B83D4F71}" presName="vertFlow" presStyleCnt="0"/>
      <dgm:spPr/>
      <dgm:t>
        <a:bodyPr/>
        <a:lstStyle/>
        <a:p>
          <a:pPr latinLnBrk="1"/>
          <a:endParaRPr lang="ko-KR" altLang="en-US"/>
        </a:p>
      </dgm:t>
    </dgm:pt>
    <dgm:pt modelId="{D83EF9B4-2CEC-4D2A-BC52-D80100C4516D}" type="pres">
      <dgm:prSet presAssocID="{7CB1FAA3-2E3D-423E-9BC3-1BD8B83D4F71}" presName="header" presStyleLbl="node1" presStyleIdx="0" presStyleCnt="1" custScaleX="171268"/>
      <dgm:spPr/>
      <dgm:t>
        <a:bodyPr/>
        <a:lstStyle/>
        <a:p>
          <a:pPr latinLnBrk="1"/>
          <a:endParaRPr lang="ko-KR" altLang="en-US"/>
        </a:p>
      </dgm:t>
    </dgm:pt>
    <dgm:pt modelId="{243252DE-7C77-4E55-9507-4E311B1A23D3}" type="pres">
      <dgm:prSet presAssocID="{D640EE21-FD09-4EBE-A853-83C3D69CE87A}" presName="parTrans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A831D63-D638-442E-A53A-980BF248359A}" type="pres">
      <dgm:prSet presAssocID="{6C88B5ED-BF81-4ADB-A25D-23FA8BDFF951}" presName="child" presStyleLbl="alignAccFollowNode1" presStyleIdx="0" presStyleCnt="1" custScaleX="17126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FEE0ED5-3928-4373-BB4D-B08D3B6D9DD7}" srcId="{7CB1FAA3-2E3D-423E-9BC3-1BD8B83D4F71}" destId="{6C88B5ED-BF81-4ADB-A25D-23FA8BDFF951}" srcOrd="0" destOrd="0" parTransId="{D640EE21-FD09-4EBE-A853-83C3D69CE87A}" sibTransId="{57000DAC-6C39-49DF-BAD5-B70C386FAF34}"/>
    <dgm:cxn modelId="{02193464-CEED-43D5-B7CB-6FB8806EDD2B}" type="presOf" srcId="{0A95838B-9962-4602-A7CF-39A4ADCDE6AB}" destId="{DC0BD93B-C3EC-43FA-89A3-D2B91DE05B20}" srcOrd="0" destOrd="0" presId="urn:microsoft.com/office/officeart/2005/8/layout/lProcess1"/>
    <dgm:cxn modelId="{984C447C-E88E-4D98-995B-95480BF5A1BC}" type="presOf" srcId="{7CB1FAA3-2E3D-423E-9BC3-1BD8B83D4F71}" destId="{D83EF9B4-2CEC-4D2A-BC52-D80100C4516D}" srcOrd="0" destOrd="0" presId="urn:microsoft.com/office/officeart/2005/8/layout/lProcess1"/>
    <dgm:cxn modelId="{8EE33A67-3360-4FE2-84A9-276E3CDB2E45}" type="presOf" srcId="{6C88B5ED-BF81-4ADB-A25D-23FA8BDFF951}" destId="{3A831D63-D638-442E-A53A-980BF248359A}" srcOrd="0" destOrd="0" presId="urn:microsoft.com/office/officeart/2005/8/layout/lProcess1"/>
    <dgm:cxn modelId="{2752511D-6761-4B56-9B81-85BB400A79F2}" type="presOf" srcId="{D640EE21-FD09-4EBE-A853-83C3D69CE87A}" destId="{243252DE-7C77-4E55-9507-4E311B1A23D3}" srcOrd="0" destOrd="0" presId="urn:microsoft.com/office/officeart/2005/8/layout/lProcess1"/>
    <dgm:cxn modelId="{D1FABBEB-4414-4682-8116-546457561754}" srcId="{0A95838B-9962-4602-A7CF-39A4ADCDE6AB}" destId="{7CB1FAA3-2E3D-423E-9BC3-1BD8B83D4F71}" srcOrd="0" destOrd="0" parTransId="{1D30DB53-AD27-491C-8324-BC893A759DAD}" sibTransId="{0AFE2766-0E96-4C6F-9C51-85287B063AB8}"/>
    <dgm:cxn modelId="{581BD332-3872-48FE-91B9-B2C77E0B4DE5}" type="presParOf" srcId="{DC0BD93B-C3EC-43FA-89A3-D2B91DE05B20}" destId="{05ECDE09-EF25-435C-9386-FA4A6E2C695F}" srcOrd="0" destOrd="0" presId="urn:microsoft.com/office/officeart/2005/8/layout/lProcess1"/>
    <dgm:cxn modelId="{1D93FF7C-71AE-40E1-A78E-4C1B77DFF88E}" type="presParOf" srcId="{05ECDE09-EF25-435C-9386-FA4A6E2C695F}" destId="{D83EF9B4-2CEC-4D2A-BC52-D80100C4516D}" srcOrd="0" destOrd="0" presId="urn:microsoft.com/office/officeart/2005/8/layout/lProcess1"/>
    <dgm:cxn modelId="{D3F8697C-5B5F-4CBD-B953-459D6DD555BB}" type="presParOf" srcId="{05ECDE09-EF25-435C-9386-FA4A6E2C695F}" destId="{243252DE-7C77-4E55-9507-4E311B1A23D3}" srcOrd="1" destOrd="0" presId="urn:microsoft.com/office/officeart/2005/8/layout/lProcess1"/>
    <dgm:cxn modelId="{8781174E-E9C8-4E1D-A751-383CDAAAF1E2}" type="presParOf" srcId="{05ECDE09-EF25-435C-9386-FA4A6E2C695F}" destId="{3A831D63-D638-442E-A53A-980BF248359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481335-B460-4C30-9E9A-0C27449A3D13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7497C28-F029-4155-8BE5-DCC5018ECE9F}">
      <dgm:prSet phldrT="[텍스트]"/>
      <dgm:spPr/>
      <dgm:t>
        <a:bodyPr/>
        <a:lstStyle/>
        <a:p>
          <a:pPr latinLnBrk="1"/>
          <a:r>
            <a:rPr lang="ko-KR" altLang="en-US" b="1" dirty="0" smtClean="0"/>
            <a:t>금융공황</a:t>
          </a:r>
          <a:r>
            <a:rPr lang="en-US" altLang="ko-KR" b="1" dirty="0" smtClean="0"/>
            <a:t>, </a:t>
          </a:r>
          <a:r>
            <a:rPr lang="ko-KR" altLang="en-US" b="1" smtClean="0"/>
            <a:t>세계대공황</a:t>
          </a:r>
          <a:endParaRPr lang="ko-KR" altLang="en-US" dirty="0"/>
        </a:p>
      </dgm:t>
    </dgm:pt>
    <dgm:pt modelId="{63F1A1A8-3443-4440-BA0C-3C7362A17BB1}" type="parTrans" cxnId="{5550522C-6F86-4D09-8633-8B97B112C0EF}">
      <dgm:prSet/>
      <dgm:spPr/>
      <dgm:t>
        <a:bodyPr/>
        <a:lstStyle/>
        <a:p>
          <a:pPr latinLnBrk="1"/>
          <a:endParaRPr lang="ko-KR" altLang="en-US"/>
        </a:p>
      </dgm:t>
    </dgm:pt>
    <dgm:pt modelId="{9BDB9B87-1ABC-42C3-9FF2-6E92B51EDC47}" type="sibTrans" cxnId="{5550522C-6F86-4D09-8633-8B97B112C0EF}">
      <dgm:prSet/>
      <dgm:spPr/>
      <dgm:t>
        <a:bodyPr/>
        <a:lstStyle/>
        <a:p>
          <a:pPr latinLnBrk="1"/>
          <a:endParaRPr lang="ko-KR" altLang="en-US"/>
        </a:p>
      </dgm:t>
    </dgm:pt>
    <dgm:pt modelId="{CD647D4D-A989-4CA7-89D7-D220DC21E449}">
      <dgm:prSet phldrT="[텍스트]"/>
      <dgm:spPr/>
      <dgm:t>
        <a:bodyPr/>
        <a:lstStyle/>
        <a:p>
          <a:pPr latinLnBrk="1"/>
          <a:r>
            <a:rPr lang="ko-KR" altLang="en-US" b="1" dirty="0" smtClean="0"/>
            <a:t>독일</a:t>
          </a:r>
          <a:r>
            <a:rPr lang="en-US" altLang="ko-KR" b="1" dirty="0" smtClean="0"/>
            <a:t>, </a:t>
          </a:r>
          <a:r>
            <a:rPr lang="ko-KR" altLang="en-US" b="1" dirty="0" smtClean="0"/>
            <a:t>이탈리아 삼국동맹</a:t>
          </a:r>
          <a:endParaRPr lang="ko-KR" altLang="en-US" dirty="0"/>
        </a:p>
      </dgm:t>
    </dgm:pt>
    <dgm:pt modelId="{BD04E648-967A-4DAA-9CDC-4DD3516E64A5}" type="parTrans" cxnId="{6365B013-BFF1-4FD9-B27C-E2E5E538292A}">
      <dgm:prSet/>
      <dgm:spPr/>
      <dgm:t>
        <a:bodyPr/>
        <a:lstStyle/>
        <a:p>
          <a:pPr latinLnBrk="1"/>
          <a:endParaRPr lang="ko-KR" altLang="en-US"/>
        </a:p>
      </dgm:t>
    </dgm:pt>
    <dgm:pt modelId="{85475988-F66A-4551-A837-83C96E1D774A}" type="sibTrans" cxnId="{6365B013-BFF1-4FD9-B27C-E2E5E538292A}">
      <dgm:prSet/>
      <dgm:spPr/>
      <dgm:t>
        <a:bodyPr/>
        <a:lstStyle/>
        <a:p>
          <a:pPr latinLnBrk="1"/>
          <a:endParaRPr lang="ko-KR" altLang="en-US"/>
        </a:p>
      </dgm:t>
    </dgm:pt>
    <dgm:pt modelId="{230EBA53-FEC4-4774-9BE3-8C0BCDF43235}">
      <dgm:prSet phldrT="[텍스트]"/>
      <dgm:spPr/>
      <dgm:t>
        <a:bodyPr/>
        <a:lstStyle/>
        <a:p>
          <a:pPr latinLnBrk="1"/>
          <a:r>
            <a:rPr lang="ko-KR" altLang="en-US" b="1" dirty="0" smtClean="0"/>
            <a:t>진주만 공습 </a:t>
          </a:r>
          <a:r>
            <a:rPr lang="en-US" altLang="ko-KR" b="1" dirty="0" smtClean="0"/>
            <a:t>– </a:t>
          </a:r>
          <a:r>
            <a:rPr lang="ko-KR" altLang="en-US" b="1" dirty="0" smtClean="0"/>
            <a:t>전쟁 패배</a:t>
          </a:r>
          <a:endParaRPr lang="ko-KR" altLang="en-US" dirty="0"/>
        </a:p>
      </dgm:t>
    </dgm:pt>
    <dgm:pt modelId="{C7C5FF6D-87CA-448D-A2E5-60FA23089A73}" type="parTrans" cxnId="{6EAC1CAA-D780-4A7E-BFD0-72777F270BBA}">
      <dgm:prSet/>
      <dgm:spPr/>
      <dgm:t>
        <a:bodyPr/>
        <a:lstStyle/>
        <a:p>
          <a:pPr latinLnBrk="1"/>
          <a:endParaRPr lang="ko-KR" altLang="en-US"/>
        </a:p>
      </dgm:t>
    </dgm:pt>
    <dgm:pt modelId="{B334BBA7-5932-4D84-A9AF-1BE2A8F7A99B}" type="sibTrans" cxnId="{6EAC1CAA-D780-4A7E-BFD0-72777F270BBA}">
      <dgm:prSet/>
      <dgm:spPr/>
      <dgm:t>
        <a:bodyPr/>
        <a:lstStyle/>
        <a:p>
          <a:pPr latinLnBrk="1"/>
          <a:endParaRPr lang="ko-KR" altLang="en-US"/>
        </a:p>
      </dgm:t>
    </dgm:pt>
    <dgm:pt modelId="{23EBF00D-FC44-4280-90C7-0A917E82D915}">
      <dgm:prSet phldrT="[텍스트]"/>
      <dgm:spPr/>
      <dgm:t>
        <a:bodyPr/>
        <a:lstStyle/>
        <a:p>
          <a:pPr latinLnBrk="1"/>
          <a:r>
            <a:rPr lang="ko-KR" altLang="en-US" b="1" dirty="0" smtClean="0"/>
            <a:t>엔고와 무역흑자 </a:t>
          </a:r>
          <a:r>
            <a:rPr lang="en-US" altLang="ko-KR" b="1" dirty="0" smtClean="0"/>
            <a:t>- </a:t>
          </a:r>
          <a:r>
            <a:rPr lang="ko-KR" altLang="en-US" b="1" dirty="0" smtClean="0"/>
            <a:t>거품경제</a:t>
          </a:r>
          <a:endParaRPr lang="ko-KR" altLang="en-US" dirty="0"/>
        </a:p>
      </dgm:t>
    </dgm:pt>
    <dgm:pt modelId="{62F7F57F-EC6C-4AFC-A175-9D6D174F78F3}" type="parTrans" cxnId="{B03FF11D-487D-415E-A473-A72DC35D3DE3}">
      <dgm:prSet/>
      <dgm:spPr/>
      <dgm:t>
        <a:bodyPr/>
        <a:lstStyle/>
        <a:p>
          <a:pPr latinLnBrk="1"/>
          <a:endParaRPr lang="ko-KR" altLang="en-US"/>
        </a:p>
      </dgm:t>
    </dgm:pt>
    <dgm:pt modelId="{BE70198F-1811-4608-9D03-6F8040F9CED2}" type="sibTrans" cxnId="{B03FF11D-487D-415E-A473-A72DC35D3DE3}">
      <dgm:prSet/>
      <dgm:spPr/>
      <dgm:t>
        <a:bodyPr/>
        <a:lstStyle/>
        <a:p>
          <a:pPr latinLnBrk="1"/>
          <a:endParaRPr lang="ko-KR" altLang="en-US"/>
        </a:p>
      </dgm:t>
    </dgm:pt>
    <dgm:pt modelId="{D90182CC-89EF-4312-AF5C-1B5C9E127887}" type="pres">
      <dgm:prSet presAssocID="{7E481335-B460-4C30-9E9A-0C27449A3D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90B4E7-6943-4B6A-A5AB-C31D10CBC713}" type="pres">
      <dgm:prSet presAssocID="{17497C28-F029-4155-8BE5-DCC5018ECE9F}" presName="parentLin" presStyleCnt="0"/>
      <dgm:spPr/>
    </dgm:pt>
    <dgm:pt modelId="{42563FE6-1542-4DD5-A483-D62774BBAC68}" type="pres">
      <dgm:prSet presAssocID="{17497C28-F029-4155-8BE5-DCC5018ECE9F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E734EB73-46A8-4FF3-9A78-38C850735F4F}" type="pres">
      <dgm:prSet presAssocID="{17497C28-F029-4155-8BE5-DCC5018ECE9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C52979-859F-4CBD-9BD9-653DA909E7AC}" type="pres">
      <dgm:prSet presAssocID="{17497C28-F029-4155-8BE5-DCC5018ECE9F}" presName="negativeSpace" presStyleCnt="0"/>
      <dgm:spPr/>
    </dgm:pt>
    <dgm:pt modelId="{C6671AB8-D173-4747-8393-33996B8FB371}" type="pres">
      <dgm:prSet presAssocID="{17497C28-F029-4155-8BE5-DCC5018ECE9F}" presName="childText" presStyleLbl="conFgAcc1" presStyleIdx="0" presStyleCnt="4">
        <dgm:presLayoutVars>
          <dgm:bulletEnabled val="1"/>
        </dgm:presLayoutVars>
      </dgm:prSet>
      <dgm:spPr/>
    </dgm:pt>
    <dgm:pt modelId="{7D16B1CE-D7EF-439B-9B75-CC789D71BAC0}" type="pres">
      <dgm:prSet presAssocID="{9BDB9B87-1ABC-42C3-9FF2-6E92B51EDC47}" presName="spaceBetweenRectangles" presStyleCnt="0"/>
      <dgm:spPr/>
    </dgm:pt>
    <dgm:pt modelId="{E039C80A-67C5-468D-B305-0BBA5A06CD58}" type="pres">
      <dgm:prSet presAssocID="{CD647D4D-A989-4CA7-89D7-D220DC21E449}" presName="parentLin" presStyleCnt="0"/>
      <dgm:spPr/>
    </dgm:pt>
    <dgm:pt modelId="{E276B97E-6BBA-49A7-9723-6F7EBE95D20E}" type="pres">
      <dgm:prSet presAssocID="{CD647D4D-A989-4CA7-89D7-D220DC21E449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739FA3BF-E332-4283-85AC-3341F4E2C3C3}" type="pres">
      <dgm:prSet presAssocID="{CD647D4D-A989-4CA7-89D7-D220DC21E4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2C1817-2311-4A0A-A659-F83101C2E673}" type="pres">
      <dgm:prSet presAssocID="{CD647D4D-A989-4CA7-89D7-D220DC21E449}" presName="negativeSpace" presStyleCnt="0"/>
      <dgm:spPr/>
    </dgm:pt>
    <dgm:pt modelId="{1F8FD1B1-642B-4FF2-86FA-6FB8C8548058}" type="pres">
      <dgm:prSet presAssocID="{CD647D4D-A989-4CA7-89D7-D220DC21E449}" presName="childText" presStyleLbl="conFgAcc1" presStyleIdx="1" presStyleCnt="4">
        <dgm:presLayoutVars>
          <dgm:bulletEnabled val="1"/>
        </dgm:presLayoutVars>
      </dgm:prSet>
      <dgm:spPr/>
    </dgm:pt>
    <dgm:pt modelId="{A13ACE04-AFCD-4051-83E8-55B97662EA0A}" type="pres">
      <dgm:prSet presAssocID="{85475988-F66A-4551-A837-83C96E1D774A}" presName="spaceBetweenRectangles" presStyleCnt="0"/>
      <dgm:spPr/>
    </dgm:pt>
    <dgm:pt modelId="{559D3DC3-1F6E-4941-906C-38F08BBCA081}" type="pres">
      <dgm:prSet presAssocID="{230EBA53-FEC4-4774-9BE3-8C0BCDF43235}" presName="parentLin" presStyleCnt="0"/>
      <dgm:spPr/>
    </dgm:pt>
    <dgm:pt modelId="{1893EDDB-0A15-4797-9898-F8583E95DB33}" type="pres">
      <dgm:prSet presAssocID="{230EBA53-FEC4-4774-9BE3-8C0BCDF43235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03964555-0C13-4586-9005-B0B1F16612E3}" type="pres">
      <dgm:prSet presAssocID="{230EBA53-FEC4-4774-9BE3-8C0BCDF432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14F226-1D67-457C-B832-227A56E2B980}" type="pres">
      <dgm:prSet presAssocID="{230EBA53-FEC4-4774-9BE3-8C0BCDF43235}" presName="negativeSpace" presStyleCnt="0"/>
      <dgm:spPr/>
    </dgm:pt>
    <dgm:pt modelId="{BF62C1AC-0EAA-4E3A-B542-B97FB92BCC14}" type="pres">
      <dgm:prSet presAssocID="{230EBA53-FEC4-4774-9BE3-8C0BCDF43235}" presName="childText" presStyleLbl="conFgAcc1" presStyleIdx="2" presStyleCnt="4">
        <dgm:presLayoutVars>
          <dgm:bulletEnabled val="1"/>
        </dgm:presLayoutVars>
      </dgm:prSet>
      <dgm:spPr/>
    </dgm:pt>
    <dgm:pt modelId="{8E41B3E2-61DC-4C98-9678-28972D0BAEF9}" type="pres">
      <dgm:prSet presAssocID="{B334BBA7-5932-4D84-A9AF-1BE2A8F7A99B}" presName="spaceBetweenRectangles" presStyleCnt="0"/>
      <dgm:spPr/>
    </dgm:pt>
    <dgm:pt modelId="{EAC97702-875E-4A3C-AA9B-748061CE4715}" type="pres">
      <dgm:prSet presAssocID="{23EBF00D-FC44-4280-90C7-0A917E82D915}" presName="parentLin" presStyleCnt="0"/>
      <dgm:spPr/>
    </dgm:pt>
    <dgm:pt modelId="{DF28BEF1-9220-4C4E-8F11-435545490C2C}" type="pres">
      <dgm:prSet presAssocID="{23EBF00D-FC44-4280-90C7-0A917E82D915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BF787DFA-EBD4-4194-B789-FF2252119220}" type="pres">
      <dgm:prSet presAssocID="{23EBF00D-FC44-4280-90C7-0A917E82D9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31DC99-EA3C-458F-A906-FAC2765FC193}" type="pres">
      <dgm:prSet presAssocID="{23EBF00D-FC44-4280-90C7-0A917E82D915}" presName="negativeSpace" presStyleCnt="0"/>
      <dgm:spPr/>
    </dgm:pt>
    <dgm:pt modelId="{FF71151F-9959-44ED-85AB-0DFC11BF2281}" type="pres">
      <dgm:prSet presAssocID="{23EBF00D-FC44-4280-90C7-0A917E82D91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9425B6A-8AB8-40B2-8DB1-FB5E11A11BE2}" type="presOf" srcId="{17497C28-F029-4155-8BE5-DCC5018ECE9F}" destId="{42563FE6-1542-4DD5-A483-D62774BBAC68}" srcOrd="0" destOrd="0" presId="urn:microsoft.com/office/officeart/2005/8/layout/list1"/>
    <dgm:cxn modelId="{C3DCBD34-23CC-47D8-9884-3D04745A4AE2}" type="presOf" srcId="{17497C28-F029-4155-8BE5-DCC5018ECE9F}" destId="{E734EB73-46A8-4FF3-9A78-38C850735F4F}" srcOrd="1" destOrd="0" presId="urn:microsoft.com/office/officeart/2005/8/layout/list1"/>
    <dgm:cxn modelId="{0E916BD2-BFE0-4F38-A915-4F0FAC32E4B4}" type="presOf" srcId="{23EBF00D-FC44-4280-90C7-0A917E82D915}" destId="{DF28BEF1-9220-4C4E-8F11-435545490C2C}" srcOrd="0" destOrd="0" presId="urn:microsoft.com/office/officeart/2005/8/layout/list1"/>
    <dgm:cxn modelId="{6365B013-BFF1-4FD9-B27C-E2E5E538292A}" srcId="{7E481335-B460-4C30-9E9A-0C27449A3D13}" destId="{CD647D4D-A989-4CA7-89D7-D220DC21E449}" srcOrd="1" destOrd="0" parTransId="{BD04E648-967A-4DAA-9CDC-4DD3516E64A5}" sibTransId="{85475988-F66A-4551-A837-83C96E1D774A}"/>
    <dgm:cxn modelId="{5550522C-6F86-4D09-8633-8B97B112C0EF}" srcId="{7E481335-B460-4C30-9E9A-0C27449A3D13}" destId="{17497C28-F029-4155-8BE5-DCC5018ECE9F}" srcOrd="0" destOrd="0" parTransId="{63F1A1A8-3443-4440-BA0C-3C7362A17BB1}" sibTransId="{9BDB9B87-1ABC-42C3-9FF2-6E92B51EDC47}"/>
    <dgm:cxn modelId="{2901A970-6DA5-4207-8441-694FF737A652}" type="presOf" srcId="{23EBF00D-FC44-4280-90C7-0A917E82D915}" destId="{BF787DFA-EBD4-4194-B789-FF2252119220}" srcOrd="1" destOrd="0" presId="urn:microsoft.com/office/officeart/2005/8/layout/list1"/>
    <dgm:cxn modelId="{6EAC1CAA-D780-4A7E-BFD0-72777F270BBA}" srcId="{7E481335-B460-4C30-9E9A-0C27449A3D13}" destId="{230EBA53-FEC4-4774-9BE3-8C0BCDF43235}" srcOrd="2" destOrd="0" parTransId="{C7C5FF6D-87CA-448D-A2E5-60FA23089A73}" sibTransId="{B334BBA7-5932-4D84-A9AF-1BE2A8F7A99B}"/>
    <dgm:cxn modelId="{1228224A-4883-4ECA-9D50-E40B3951B0CA}" type="presOf" srcId="{230EBA53-FEC4-4774-9BE3-8C0BCDF43235}" destId="{03964555-0C13-4586-9005-B0B1F16612E3}" srcOrd="1" destOrd="0" presId="urn:microsoft.com/office/officeart/2005/8/layout/list1"/>
    <dgm:cxn modelId="{E8EBF585-B395-4B18-9837-05C18F22E0F8}" type="presOf" srcId="{7E481335-B460-4C30-9E9A-0C27449A3D13}" destId="{D90182CC-89EF-4312-AF5C-1B5C9E127887}" srcOrd="0" destOrd="0" presId="urn:microsoft.com/office/officeart/2005/8/layout/list1"/>
    <dgm:cxn modelId="{F53398BE-1C92-4CED-ADE6-8BB2CC88E561}" type="presOf" srcId="{CD647D4D-A989-4CA7-89D7-D220DC21E449}" destId="{739FA3BF-E332-4283-85AC-3341F4E2C3C3}" srcOrd="1" destOrd="0" presId="urn:microsoft.com/office/officeart/2005/8/layout/list1"/>
    <dgm:cxn modelId="{2B1CBAAF-BE09-4D52-87CC-8D7724FA449D}" type="presOf" srcId="{230EBA53-FEC4-4774-9BE3-8C0BCDF43235}" destId="{1893EDDB-0A15-4797-9898-F8583E95DB33}" srcOrd="0" destOrd="0" presId="urn:microsoft.com/office/officeart/2005/8/layout/list1"/>
    <dgm:cxn modelId="{B03FF11D-487D-415E-A473-A72DC35D3DE3}" srcId="{7E481335-B460-4C30-9E9A-0C27449A3D13}" destId="{23EBF00D-FC44-4280-90C7-0A917E82D915}" srcOrd="3" destOrd="0" parTransId="{62F7F57F-EC6C-4AFC-A175-9D6D174F78F3}" sibTransId="{BE70198F-1811-4608-9D03-6F8040F9CED2}"/>
    <dgm:cxn modelId="{0EA93A2B-B4D3-43E8-A36A-DBE3EDC5D4C7}" type="presOf" srcId="{CD647D4D-A989-4CA7-89D7-D220DC21E449}" destId="{E276B97E-6BBA-49A7-9723-6F7EBE95D20E}" srcOrd="0" destOrd="0" presId="urn:microsoft.com/office/officeart/2005/8/layout/list1"/>
    <dgm:cxn modelId="{0753D002-01FD-4562-BB21-90B63802D7F4}" type="presParOf" srcId="{D90182CC-89EF-4312-AF5C-1B5C9E127887}" destId="{DD90B4E7-6943-4B6A-A5AB-C31D10CBC713}" srcOrd="0" destOrd="0" presId="urn:microsoft.com/office/officeart/2005/8/layout/list1"/>
    <dgm:cxn modelId="{C6CB3013-85A2-4635-A03B-1F210F484E6E}" type="presParOf" srcId="{DD90B4E7-6943-4B6A-A5AB-C31D10CBC713}" destId="{42563FE6-1542-4DD5-A483-D62774BBAC68}" srcOrd="0" destOrd="0" presId="urn:microsoft.com/office/officeart/2005/8/layout/list1"/>
    <dgm:cxn modelId="{8B12CC00-C245-4127-8AAD-4CE136764981}" type="presParOf" srcId="{DD90B4E7-6943-4B6A-A5AB-C31D10CBC713}" destId="{E734EB73-46A8-4FF3-9A78-38C850735F4F}" srcOrd="1" destOrd="0" presId="urn:microsoft.com/office/officeart/2005/8/layout/list1"/>
    <dgm:cxn modelId="{7F263909-CD84-409F-BFDF-CF270DC292C7}" type="presParOf" srcId="{D90182CC-89EF-4312-AF5C-1B5C9E127887}" destId="{4DC52979-859F-4CBD-9BD9-653DA909E7AC}" srcOrd="1" destOrd="0" presId="urn:microsoft.com/office/officeart/2005/8/layout/list1"/>
    <dgm:cxn modelId="{5116D8FD-F02A-4BA1-B7BC-EF6E47EC57B6}" type="presParOf" srcId="{D90182CC-89EF-4312-AF5C-1B5C9E127887}" destId="{C6671AB8-D173-4747-8393-33996B8FB371}" srcOrd="2" destOrd="0" presId="urn:microsoft.com/office/officeart/2005/8/layout/list1"/>
    <dgm:cxn modelId="{9B3BED7F-1C06-4C57-A05F-6C207074B8FD}" type="presParOf" srcId="{D90182CC-89EF-4312-AF5C-1B5C9E127887}" destId="{7D16B1CE-D7EF-439B-9B75-CC789D71BAC0}" srcOrd="3" destOrd="0" presId="urn:microsoft.com/office/officeart/2005/8/layout/list1"/>
    <dgm:cxn modelId="{343F73B5-C551-409B-9745-69BF11BCDFC3}" type="presParOf" srcId="{D90182CC-89EF-4312-AF5C-1B5C9E127887}" destId="{E039C80A-67C5-468D-B305-0BBA5A06CD58}" srcOrd="4" destOrd="0" presId="urn:microsoft.com/office/officeart/2005/8/layout/list1"/>
    <dgm:cxn modelId="{D98BDD03-6322-49AE-B617-3504404DE2C0}" type="presParOf" srcId="{E039C80A-67C5-468D-B305-0BBA5A06CD58}" destId="{E276B97E-6BBA-49A7-9723-6F7EBE95D20E}" srcOrd="0" destOrd="0" presId="urn:microsoft.com/office/officeart/2005/8/layout/list1"/>
    <dgm:cxn modelId="{FDC56499-2387-42FB-B3C8-C4E96221E127}" type="presParOf" srcId="{E039C80A-67C5-468D-B305-0BBA5A06CD58}" destId="{739FA3BF-E332-4283-85AC-3341F4E2C3C3}" srcOrd="1" destOrd="0" presId="urn:microsoft.com/office/officeart/2005/8/layout/list1"/>
    <dgm:cxn modelId="{E9C89A99-8895-4DCD-B4FC-EA5DA2601176}" type="presParOf" srcId="{D90182CC-89EF-4312-AF5C-1B5C9E127887}" destId="{392C1817-2311-4A0A-A659-F83101C2E673}" srcOrd="5" destOrd="0" presId="urn:microsoft.com/office/officeart/2005/8/layout/list1"/>
    <dgm:cxn modelId="{7F53FBFA-39D8-4B9B-A1BF-227F8BF6B633}" type="presParOf" srcId="{D90182CC-89EF-4312-AF5C-1B5C9E127887}" destId="{1F8FD1B1-642B-4FF2-86FA-6FB8C8548058}" srcOrd="6" destOrd="0" presId="urn:microsoft.com/office/officeart/2005/8/layout/list1"/>
    <dgm:cxn modelId="{EC9A5FFC-2889-46A0-9736-0FB27FA81C7F}" type="presParOf" srcId="{D90182CC-89EF-4312-AF5C-1B5C9E127887}" destId="{A13ACE04-AFCD-4051-83E8-55B97662EA0A}" srcOrd="7" destOrd="0" presId="urn:microsoft.com/office/officeart/2005/8/layout/list1"/>
    <dgm:cxn modelId="{EF9AE30E-3405-4D88-9EE2-66D48BC01AA4}" type="presParOf" srcId="{D90182CC-89EF-4312-AF5C-1B5C9E127887}" destId="{559D3DC3-1F6E-4941-906C-38F08BBCA081}" srcOrd="8" destOrd="0" presId="urn:microsoft.com/office/officeart/2005/8/layout/list1"/>
    <dgm:cxn modelId="{48B755CA-F533-4096-AE95-2DE9B2B5C605}" type="presParOf" srcId="{559D3DC3-1F6E-4941-906C-38F08BBCA081}" destId="{1893EDDB-0A15-4797-9898-F8583E95DB33}" srcOrd="0" destOrd="0" presId="urn:microsoft.com/office/officeart/2005/8/layout/list1"/>
    <dgm:cxn modelId="{98756489-AA59-44FC-B79D-E63FDB0CA63A}" type="presParOf" srcId="{559D3DC3-1F6E-4941-906C-38F08BBCA081}" destId="{03964555-0C13-4586-9005-B0B1F16612E3}" srcOrd="1" destOrd="0" presId="urn:microsoft.com/office/officeart/2005/8/layout/list1"/>
    <dgm:cxn modelId="{ABB07403-CECD-489D-B2FC-34A132151620}" type="presParOf" srcId="{D90182CC-89EF-4312-AF5C-1B5C9E127887}" destId="{9014F226-1D67-457C-B832-227A56E2B980}" srcOrd="9" destOrd="0" presId="urn:microsoft.com/office/officeart/2005/8/layout/list1"/>
    <dgm:cxn modelId="{2F2F4CA8-8CC7-4165-B46C-F9C8F42CCF22}" type="presParOf" srcId="{D90182CC-89EF-4312-AF5C-1B5C9E127887}" destId="{BF62C1AC-0EAA-4E3A-B542-B97FB92BCC14}" srcOrd="10" destOrd="0" presId="urn:microsoft.com/office/officeart/2005/8/layout/list1"/>
    <dgm:cxn modelId="{4191B7BA-1793-48A4-B938-814519B05626}" type="presParOf" srcId="{D90182CC-89EF-4312-AF5C-1B5C9E127887}" destId="{8E41B3E2-61DC-4C98-9678-28972D0BAEF9}" srcOrd="11" destOrd="0" presId="urn:microsoft.com/office/officeart/2005/8/layout/list1"/>
    <dgm:cxn modelId="{A9D2E138-90EA-4C30-B3B7-7B23CF2070A5}" type="presParOf" srcId="{D90182CC-89EF-4312-AF5C-1B5C9E127887}" destId="{EAC97702-875E-4A3C-AA9B-748061CE4715}" srcOrd="12" destOrd="0" presId="urn:microsoft.com/office/officeart/2005/8/layout/list1"/>
    <dgm:cxn modelId="{80388BD2-A114-4069-AD1F-A420B7BE7218}" type="presParOf" srcId="{EAC97702-875E-4A3C-AA9B-748061CE4715}" destId="{DF28BEF1-9220-4C4E-8F11-435545490C2C}" srcOrd="0" destOrd="0" presId="urn:microsoft.com/office/officeart/2005/8/layout/list1"/>
    <dgm:cxn modelId="{AE9E2C91-54EC-4715-849D-194BB7991B78}" type="presParOf" srcId="{EAC97702-875E-4A3C-AA9B-748061CE4715}" destId="{BF787DFA-EBD4-4194-B789-FF2252119220}" srcOrd="1" destOrd="0" presId="urn:microsoft.com/office/officeart/2005/8/layout/list1"/>
    <dgm:cxn modelId="{8CBEEF88-D6D9-44C0-A914-B066B6DE658C}" type="presParOf" srcId="{D90182CC-89EF-4312-AF5C-1B5C9E127887}" destId="{2D31DC99-EA3C-458F-A906-FAC2765FC193}" srcOrd="13" destOrd="0" presId="urn:microsoft.com/office/officeart/2005/8/layout/list1"/>
    <dgm:cxn modelId="{DF0DFF16-2FA5-444D-984E-EA126F60A390}" type="presParOf" srcId="{D90182CC-89EF-4312-AF5C-1B5C9E127887}" destId="{FF71151F-9959-44ED-85AB-0DFC11BF228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07BCCE-7F46-4354-9960-F29AF1AF125F}">
      <dsp:nvSpPr>
        <dsp:cNvPr id="0" name=""/>
        <dsp:cNvSpPr/>
      </dsp:nvSpPr>
      <dsp:spPr>
        <a:xfrm>
          <a:off x="0" y="194203"/>
          <a:ext cx="6096000" cy="9957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b="1" kern="1200" dirty="0" smtClean="0"/>
            <a:t>근대화 진행</a:t>
          </a:r>
          <a:endParaRPr lang="ko-KR" altLang="en-US" sz="3000" kern="1200" dirty="0"/>
        </a:p>
      </dsp:txBody>
      <dsp:txXfrm>
        <a:off x="0" y="194203"/>
        <a:ext cx="6096000" cy="995778"/>
      </dsp:txXfrm>
    </dsp:sp>
    <dsp:sp modelId="{C8E131CE-1076-4FE2-91B0-5747C407FD3D}">
      <dsp:nvSpPr>
        <dsp:cNvPr id="0" name=""/>
        <dsp:cNvSpPr/>
      </dsp:nvSpPr>
      <dsp:spPr>
        <a:xfrm>
          <a:off x="0" y="1189982"/>
          <a:ext cx="6096000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300" b="1" kern="1200" dirty="0" smtClean="0"/>
            <a:t>막부체재 → 국가 주도형</a:t>
          </a:r>
          <a:endParaRPr lang="ko-KR" altLang="en-US" sz="2300" kern="1200" dirty="0"/>
        </a:p>
      </dsp:txBody>
      <dsp:txXfrm>
        <a:off x="0" y="1189982"/>
        <a:ext cx="6096000" cy="869400"/>
      </dsp:txXfrm>
    </dsp:sp>
    <dsp:sp modelId="{411373DA-5067-4754-BA50-AF5BB5BC6E96}">
      <dsp:nvSpPr>
        <dsp:cNvPr id="0" name=""/>
        <dsp:cNvSpPr/>
      </dsp:nvSpPr>
      <dsp:spPr>
        <a:xfrm>
          <a:off x="0" y="2059382"/>
          <a:ext cx="6096000" cy="94101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b="1" kern="1200" dirty="0" smtClean="0"/>
            <a:t>제도 정비 </a:t>
          </a:r>
          <a:endParaRPr lang="ko-KR" altLang="en-US" sz="3000" kern="1200" dirty="0"/>
        </a:p>
      </dsp:txBody>
      <dsp:txXfrm>
        <a:off x="0" y="2059382"/>
        <a:ext cx="6096000" cy="941013"/>
      </dsp:txXfrm>
    </dsp:sp>
    <dsp:sp modelId="{B5F25FC8-E4FB-4BC5-95F7-181EF6DBD890}">
      <dsp:nvSpPr>
        <dsp:cNvPr id="0" name=""/>
        <dsp:cNvSpPr/>
      </dsp:nvSpPr>
      <dsp:spPr>
        <a:xfrm>
          <a:off x="0" y="3176453"/>
          <a:ext cx="6096000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300" b="1" kern="1200" dirty="0" smtClean="0"/>
            <a:t>대일본국헌법</a:t>
          </a:r>
          <a:endParaRPr lang="ko-KR" altLang="en-US" sz="2300" kern="1200" dirty="0"/>
        </a:p>
      </dsp:txBody>
      <dsp:txXfrm>
        <a:off x="0" y="3176453"/>
        <a:ext cx="6096000" cy="869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EF9B4-2CEC-4D2A-BC52-D80100C4516D}">
      <dsp:nvSpPr>
        <dsp:cNvPr id="0" name=""/>
        <dsp:cNvSpPr/>
      </dsp:nvSpPr>
      <dsp:spPr>
        <a:xfrm>
          <a:off x="36" y="382557"/>
          <a:ext cx="5857843" cy="1708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dirty="0" smtClean="0">
              <a:solidFill>
                <a:schemeClr val="bg1"/>
              </a:solidFill>
            </a:rPr>
            <a:t>파벌 </a:t>
          </a:r>
          <a:r>
            <a:rPr lang="ko-KR" altLang="en-US" sz="3600" b="1" kern="1200" dirty="0" err="1" smtClean="0">
              <a:solidFill>
                <a:schemeClr val="bg1"/>
              </a:solidFill>
            </a:rPr>
            <a:t>통제파의</a:t>
          </a:r>
          <a:r>
            <a:rPr lang="ko-KR" altLang="en-US" sz="3600" b="1" kern="1200" dirty="0" smtClean="0">
              <a:solidFill>
                <a:schemeClr val="bg1"/>
              </a:solidFill>
            </a:rPr>
            <a:t> </a:t>
          </a:r>
          <a:r>
            <a:rPr lang="en-US" altLang="ko-KR" sz="3600" b="1" kern="1200" dirty="0" smtClean="0">
              <a:solidFill>
                <a:schemeClr val="bg1"/>
              </a:solidFill>
            </a:rPr>
            <a:t>1</a:t>
          </a:r>
          <a:r>
            <a:rPr lang="ko-KR" altLang="en-US" sz="3600" b="1" kern="1200" dirty="0" smtClean="0">
              <a:solidFill>
                <a:schemeClr val="bg1"/>
              </a:solidFill>
            </a:rPr>
            <a:t>인자</a:t>
          </a:r>
          <a:endParaRPr lang="en-US" altLang="ko-KR" sz="3600" b="1" kern="1200" dirty="0" smtClean="0">
            <a:solidFill>
              <a:schemeClr val="bg1"/>
            </a:solidFill>
          </a:endParaRPr>
        </a:p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dirty="0" smtClean="0">
              <a:solidFill>
                <a:schemeClr val="bg1"/>
              </a:solidFill>
            </a:rPr>
            <a:t>일본 육군을 주도</a:t>
          </a:r>
          <a:endParaRPr lang="ko-KR" altLang="en-US" sz="3600" b="1" kern="1200" dirty="0">
            <a:solidFill>
              <a:schemeClr val="bg1"/>
            </a:solidFill>
          </a:endParaRPr>
        </a:p>
      </dsp:txBody>
      <dsp:txXfrm>
        <a:off x="36" y="382557"/>
        <a:ext cx="5857843" cy="1708738"/>
      </dsp:txXfrm>
    </dsp:sp>
    <dsp:sp modelId="{243252DE-7C77-4E55-9507-4E311B1A23D3}">
      <dsp:nvSpPr>
        <dsp:cNvPr id="0" name=""/>
        <dsp:cNvSpPr/>
      </dsp:nvSpPr>
      <dsp:spPr>
        <a:xfrm rot="5400000">
          <a:off x="2832992" y="2187261"/>
          <a:ext cx="191930" cy="1919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31D63-D638-442E-A53A-980BF248359A}">
      <dsp:nvSpPr>
        <dsp:cNvPr id="0" name=""/>
        <dsp:cNvSpPr/>
      </dsp:nvSpPr>
      <dsp:spPr>
        <a:xfrm>
          <a:off x="36" y="2475156"/>
          <a:ext cx="5857843" cy="10967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b="1" kern="1200" dirty="0" smtClean="0"/>
            <a:t>군사 독재 체제 </a:t>
          </a:r>
          <a:r>
            <a:rPr lang="en-US" altLang="ko-KR" sz="4400" b="1" kern="1200" dirty="0" smtClean="0"/>
            <a:t>- </a:t>
          </a:r>
          <a:r>
            <a:rPr lang="ko-KR" altLang="en-US" sz="4400" b="1" kern="1200" dirty="0" smtClean="0"/>
            <a:t>전쟁</a:t>
          </a:r>
          <a:endParaRPr lang="ko-KR" altLang="en-US" sz="4400" b="1" kern="1200" dirty="0"/>
        </a:p>
      </dsp:txBody>
      <dsp:txXfrm>
        <a:off x="36" y="2475156"/>
        <a:ext cx="5857843" cy="109674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EF9B4-2CEC-4D2A-BC52-D80100C4516D}">
      <dsp:nvSpPr>
        <dsp:cNvPr id="0" name=""/>
        <dsp:cNvSpPr/>
      </dsp:nvSpPr>
      <dsp:spPr>
        <a:xfrm>
          <a:off x="1067015" y="132045"/>
          <a:ext cx="4786347" cy="896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dirty="0" smtClean="0"/>
            <a:t>중일 전쟁 확대 유도</a:t>
          </a:r>
          <a:endParaRPr lang="ko-KR" altLang="en-US" sz="3600" b="1" kern="1200" dirty="0"/>
        </a:p>
      </dsp:txBody>
      <dsp:txXfrm>
        <a:off x="1067015" y="132045"/>
        <a:ext cx="4786347" cy="896131"/>
      </dsp:txXfrm>
    </dsp:sp>
    <dsp:sp modelId="{243252DE-7C77-4E55-9507-4E311B1A23D3}">
      <dsp:nvSpPr>
        <dsp:cNvPr id="0" name=""/>
        <dsp:cNvSpPr/>
      </dsp:nvSpPr>
      <dsp:spPr>
        <a:xfrm rot="5158057">
          <a:off x="3452609" y="1040690"/>
          <a:ext cx="91150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31D63-D638-442E-A53A-980BF248359A}">
      <dsp:nvSpPr>
        <dsp:cNvPr id="0" name=""/>
        <dsp:cNvSpPr/>
      </dsp:nvSpPr>
      <dsp:spPr>
        <a:xfrm>
          <a:off x="1143007" y="1210026"/>
          <a:ext cx="4786347" cy="8961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b="1" kern="1200" dirty="0" smtClean="0"/>
            <a:t>삼국동맹조약에 큰 영향</a:t>
          </a:r>
          <a:endParaRPr lang="ko-KR" altLang="en-US" sz="3400" b="1" kern="1200" dirty="0"/>
        </a:p>
      </dsp:txBody>
      <dsp:txXfrm>
        <a:off x="1143007" y="1210026"/>
        <a:ext cx="4786347" cy="896131"/>
      </dsp:txXfrm>
    </dsp:sp>
    <dsp:sp modelId="{455E85D0-461C-472E-A82B-C18652D1057A}">
      <dsp:nvSpPr>
        <dsp:cNvPr id="0" name=""/>
        <dsp:cNvSpPr/>
      </dsp:nvSpPr>
      <dsp:spPr>
        <a:xfrm rot="5411154">
          <a:off x="3447530" y="2192818"/>
          <a:ext cx="173322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89DDC-C47C-4B86-83EF-1754003B8201}">
      <dsp:nvSpPr>
        <dsp:cNvPr id="0" name=""/>
        <dsp:cNvSpPr/>
      </dsp:nvSpPr>
      <dsp:spPr>
        <a:xfrm>
          <a:off x="1139028" y="2436302"/>
          <a:ext cx="4786347" cy="8961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b="1" kern="1200" dirty="0" smtClean="0"/>
            <a:t>영미 전쟁 준비추진</a:t>
          </a:r>
          <a:endParaRPr lang="ko-KR" altLang="en-US" sz="3400" b="1" kern="1200" dirty="0"/>
        </a:p>
      </dsp:txBody>
      <dsp:txXfrm>
        <a:off x="1139028" y="2436302"/>
        <a:ext cx="4786347" cy="896131"/>
      </dsp:txXfrm>
    </dsp:sp>
    <dsp:sp modelId="{88724B5F-4A6F-4633-B4EC-50F17A33ABD1}">
      <dsp:nvSpPr>
        <dsp:cNvPr id="0" name=""/>
        <dsp:cNvSpPr/>
      </dsp:nvSpPr>
      <dsp:spPr>
        <a:xfrm rot="5388537">
          <a:off x="3464028" y="3402596"/>
          <a:ext cx="140326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D2D5C-1BD2-4773-8D00-BC8502274F7C}">
      <dsp:nvSpPr>
        <dsp:cNvPr id="0" name=""/>
        <dsp:cNvSpPr/>
      </dsp:nvSpPr>
      <dsp:spPr>
        <a:xfrm>
          <a:off x="1143007" y="3629582"/>
          <a:ext cx="4786347" cy="8961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b="1" kern="1200" dirty="0" smtClean="0"/>
            <a:t>진주만 공습 명령</a:t>
          </a:r>
          <a:endParaRPr lang="ko-KR" altLang="en-US" sz="3400" b="1" kern="1200" dirty="0"/>
        </a:p>
      </dsp:txBody>
      <dsp:txXfrm>
        <a:off x="1143007" y="3629582"/>
        <a:ext cx="4786347" cy="89613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EF9B4-2CEC-4D2A-BC52-D80100C4516D}">
      <dsp:nvSpPr>
        <dsp:cNvPr id="0" name=""/>
        <dsp:cNvSpPr/>
      </dsp:nvSpPr>
      <dsp:spPr>
        <a:xfrm>
          <a:off x="1143007" y="248"/>
          <a:ext cx="4786347" cy="896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dirty="0" smtClean="0"/>
            <a:t>한일 국교 </a:t>
          </a:r>
          <a:r>
            <a:rPr lang="ko-KR" altLang="en-US" sz="3600" b="1" kern="1200" dirty="0" err="1" smtClean="0"/>
            <a:t>정상화회담</a:t>
          </a:r>
          <a:endParaRPr lang="ko-KR" altLang="en-US" sz="3600" b="1" kern="1200" dirty="0"/>
        </a:p>
      </dsp:txBody>
      <dsp:txXfrm>
        <a:off x="1143007" y="248"/>
        <a:ext cx="4786347" cy="896131"/>
      </dsp:txXfrm>
    </dsp:sp>
    <dsp:sp modelId="{243252DE-7C77-4E55-9507-4E311B1A23D3}">
      <dsp:nvSpPr>
        <dsp:cNvPr id="0" name=""/>
        <dsp:cNvSpPr/>
      </dsp:nvSpPr>
      <dsp:spPr>
        <a:xfrm rot="5400000">
          <a:off x="3457769" y="974791"/>
          <a:ext cx="156823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31D63-D638-442E-A53A-980BF248359A}">
      <dsp:nvSpPr>
        <dsp:cNvPr id="0" name=""/>
        <dsp:cNvSpPr/>
      </dsp:nvSpPr>
      <dsp:spPr>
        <a:xfrm>
          <a:off x="1143007" y="1210026"/>
          <a:ext cx="4786347" cy="8961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OECD</a:t>
          </a:r>
          <a:r>
            <a:rPr lang="ko-KR" altLang="en-US" sz="3600" b="1" kern="1200" dirty="0" smtClean="0"/>
            <a:t> 가입</a:t>
          </a:r>
          <a:endParaRPr lang="ko-KR" altLang="en-US" sz="3600" b="1" kern="1200" dirty="0"/>
        </a:p>
      </dsp:txBody>
      <dsp:txXfrm>
        <a:off x="1143007" y="1210026"/>
        <a:ext cx="4786347" cy="896131"/>
      </dsp:txXfrm>
    </dsp:sp>
    <dsp:sp modelId="{455E85D0-461C-472E-A82B-C18652D1057A}">
      <dsp:nvSpPr>
        <dsp:cNvPr id="0" name=""/>
        <dsp:cNvSpPr/>
      </dsp:nvSpPr>
      <dsp:spPr>
        <a:xfrm rot="5400000">
          <a:off x="3457769" y="2184569"/>
          <a:ext cx="156823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89DDC-C47C-4B86-83EF-1754003B8201}">
      <dsp:nvSpPr>
        <dsp:cNvPr id="0" name=""/>
        <dsp:cNvSpPr/>
      </dsp:nvSpPr>
      <dsp:spPr>
        <a:xfrm>
          <a:off x="1143007" y="2419804"/>
          <a:ext cx="4786347" cy="8961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dirty="0" smtClean="0"/>
            <a:t>도쿄 올림픽 개최</a:t>
          </a:r>
          <a:endParaRPr lang="ko-KR" altLang="en-US" sz="3600" b="1" kern="1200" dirty="0"/>
        </a:p>
      </dsp:txBody>
      <dsp:txXfrm>
        <a:off x="1143007" y="2419804"/>
        <a:ext cx="4786347" cy="896131"/>
      </dsp:txXfrm>
    </dsp:sp>
    <dsp:sp modelId="{88724B5F-4A6F-4633-B4EC-50F17A33ABD1}">
      <dsp:nvSpPr>
        <dsp:cNvPr id="0" name=""/>
        <dsp:cNvSpPr/>
      </dsp:nvSpPr>
      <dsp:spPr>
        <a:xfrm rot="5400000">
          <a:off x="3457769" y="3394347"/>
          <a:ext cx="156823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D2D5C-1BD2-4773-8D00-BC8502274F7C}">
      <dsp:nvSpPr>
        <dsp:cNvPr id="0" name=""/>
        <dsp:cNvSpPr/>
      </dsp:nvSpPr>
      <dsp:spPr>
        <a:xfrm>
          <a:off x="1143007" y="3629582"/>
          <a:ext cx="4786347" cy="8961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dirty="0" smtClean="0"/>
            <a:t>친미정책 추진</a:t>
          </a:r>
          <a:endParaRPr lang="ko-KR" altLang="en-US" sz="3600" b="1" kern="1200" dirty="0"/>
        </a:p>
      </dsp:txBody>
      <dsp:txXfrm>
        <a:off x="1143007" y="3629582"/>
        <a:ext cx="4786347" cy="89613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EF9B4-2CEC-4D2A-BC52-D80100C4516D}">
      <dsp:nvSpPr>
        <dsp:cNvPr id="0" name=""/>
        <dsp:cNvSpPr/>
      </dsp:nvSpPr>
      <dsp:spPr>
        <a:xfrm>
          <a:off x="288071" y="1789"/>
          <a:ext cx="5563533" cy="1041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200" b="1" kern="1200" dirty="0" smtClean="0"/>
            <a:t>소득배증정책</a:t>
          </a:r>
          <a:endParaRPr lang="ko-KR" altLang="en-US" sz="4200" b="1" kern="1200" dirty="0"/>
        </a:p>
      </dsp:txBody>
      <dsp:txXfrm>
        <a:off x="288071" y="1789"/>
        <a:ext cx="5563533" cy="1041641"/>
      </dsp:txXfrm>
    </dsp:sp>
    <dsp:sp modelId="{243252DE-7C77-4E55-9507-4E311B1A23D3}">
      <dsp:nvSpPr>
        <dsp:cNvPr id="0" name=""/>
        <dsp:cNvSpPr/>
      </dsp:nvSpPr>
      <dsp:spPr>
        <a:xfrm rot="5433552">
          <a:off x="3001646" y="1076080"/>
          <a:ext cx="123799" cy="1822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31D63-D638-442E-A53A-980BF248359A}">
      <dsp:nvSpPr>
        <dsp:cNvPr id="0" name=""/>
        <dsp:cNvSpPr/>
      </dsp:nvSpPr>
      <dsp:spPr>
        <a:xfrm>
          <a:off x="275488" y="1291017"/>
          <a:ext cx="5563533" cy="10416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200" b="1" kern="1200" dirty="0" err="1" smtClean="0"/>
            <a:t>보혁갈등</a:t>
          </a:r>
          <a:r>
            <a:rPr lang="ko-KR" altLang="en-US" sz="4200" b="1" kern="1200" dirty="0" smtClean="0"/>
            <a:t> 완화</a:t>
          </a:r>
          <a:endParaRPr lang="ko-KR" altLang="en-US" sz="4200" b="1" kern="1200" dirty="0"/>
        </a:p>
      </dsp:txBody>
      <dsp:txXfrm>
        <a:off x="275488" y="1291017"/>
        <a:ext cx="5563533" cy="1041641"/>
      </dsp:txXfrm>
    </dsp:sp>
    <dsp:sp modelId="{455E85D0-461C-472E-A82B-C18652D1057A}">
      <dsp:nvSpPr>
        <dsp:cNvPr id="0" name=""/>
        <dsp:cNvSpPr/>
      </dsp:nvSpPr>
      <dsp:spPr>
        <a:xfrm rot="5371602">
          <a:off x="2913900" y="2482296"/>
          <a:ext cx="299292" cy="1822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89DDC-C47C-4B86-83EF-1754003B8201}">
      <dsp:nvSpPr>
        <dsp:cNvPr id="0" name=""/>
        <dsp:cNvSpPr/>
      </dsp:nvSpPr>
      <dsp:spPr>
        <a:xfrm>
          <a:off x="288071" y="2814221"/>
          <a:ext cx="5563533" cy="10416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b="1" kern="1200" dirty="0" smtClean="0"/>
            <a:t>고도 경제 성장 진전에 큰 역할</a:t>
          </a:r>
          <a:endParaRPr lang="ko-KR" altLang="en-US" sz="3100" b="1" kern="1200" dirty="0"/>
        </a:p>
      </dsp:txBody>
      <dsp:txXfrm>
        <a:off x="288071" y="2814221"/>
        <a:ext cx="5563533" cy="104164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07BCCE-7F46-4354-9960-F29AF1AF125F}">
      <dsp:nvSpPr>
        <dsp:cNvPr id="0" name=""/>
        <dsp:cNvSpPr/>
      </dsp:nvSpPr>
      <dsp:spPr>
        <a:xfrm>
          <a:off x="0" y="25969"/>
          <a:ext cx="6096000" cy="10456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b="1" kern="1200" dirty="0" smtClean="0"/>
            <a:t>제</a:t>
          </a:r>
          <a:r>
            <a:rPr lang="en-US" altLang="ko-KR" sz="3100" b="1" kern="1200" dirty="0" smtClean="0"/>
            <a:t>2</a:t>
          </a:r>
          <a:r>
            <a:rPr lang="ko-KR" altLang="en-US" sz="3100" b="1" kern="1200" dirty="0" smtClean="0"/>
            <a:t>차 세계 대전 이후 </a:t>
          </a:r>
          <a:r>
            <a:rPr lang="en-US" altLang="ko-KR" sz="3100" b="1" kern="1200" dirty="0" smtClean="0"/>
            <a:t>~ </a:t>
          </a:r>
          <a:r>
            <a:rPr lang="ko-KR" altLang="en-US" sz="3100" b="1" kern="1200" dirty="0" smtClean="0"/>
            <a:t>현재</a:t>
          </a:r>
          <a:endParaRPr lang="ko-KR" altLang="en-US" sz="3100" b="1" kern="1200" dirty="0"/>
        </a:p>
      </dsp:txBody>
      <dsp:txXfrm>
        <a:off x="0" y="25969"/>
        <a:ext cx="6096000" cy="1045605"/>
      </dsp:txXfrm>
    </dsp:sp>
    <dsp:sp modelId="{C8E131CE-1076-4FE2-91B0-5747C407FD3D}">
      <dsp:nvSpPr>
        <dsp:cNvPr id="0" name=""/>
        <dsp:cNvSpPr/>
      </dsp:nvSpPr>
      <dsp:spPr>
        <a:xfrm>
          <a:off x="0" y="1071574"/>
          <a:ext cx="6096000" cy="960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9210" rIns="163576" bIns="29210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300" b="1" kern="1200" dirty="0" smtClean="0"/>
            <a:t>동유럽 민주화 혁명 → 냉전종결 후</a:t>
          </a:r>
          <a:endParaRPr lang="ko-KR" altLang="en-US" sz="2300" b="1" kern="1200" dirty="0"/>
        </a:p>
      </dsp:txBody>
      <dsp:txXfrm>
        <a:off x="0" y="1071574"/>
        <a:ext cx="6096000" cy="960479"/>
      </dsp:txXfrm>
    </dsp:sp>
    <dsp:sp modelId="{411373DA-5067-4754-BA50-AF5BB5BC6E96}">
      <dsp:nvSpPr>
        <dsp:cNvPr id="0" name=""/>
        <dsp:cNvSpPr/>
      </dsp:nvSpPr>
      <dsp:spPr>
        <a:xfrm>
          <a:off x="0" y="2032054"/>
          <a:ext cx="6096000" cy="98202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b="1" kern="1200" dirty="0" smtClean="0"/>
            <a:t>냉전 종결 이후의 일본</a:t>
          </a:r>
          <a:endParaRPr lang="ko-KR" altLang="en-US" sz="3100" b="1" kern="1200" dirty="0"/>
        </a:p>
      </dsp:txBody>
      <dsp:txXfrm>
        <a:off x="0" y="2032054"/>
        <a:ext cx="6096000" cy="982024"/>
      </dsp:txXfrm>
    </dsp:sp>
    <dsp:sp modelId="{B5F25FC8-E4FB-4BC5-95F7-181EF6DBD890}">
      <dsp:nvSpPr>
        <dsp:cNvPr id="0" name=""/>
        <dsp:cNvSpPr/>
      </dsp:nvSpPr>
      <dsp:spPr>
        <a:xfrm>
          <a:off x="0" y="3040048"/>
          <a:ext cx="6096000" cy="960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9210" rIns="163576" bIns="29210" numCol="1" spcCol="1270" anchor="t" anchorCtr="0">
          <a:noAutofit/>
        </a:bodyPr>
        <a:lstStyle/>
        <a:p>
          <a:pPr marL="228600" lvl="1" indent="-228600" algn="l" defTabSz="10223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ko-KR" sz="2300" b="1" kern="1200" dirty="0" smtClean="0"/>
            <a:t>1989</a:t>
          </a:r>
          <a:r>
            <a:rPr lang="ko-KR" altLang="en-US" sz="2300" b="1" kern="1200" dirty="0" smtClean="0"/>
            <a:t>년 원년</a:t>
          </a:r>
          <a:endParaRPr lang="ko-KR" altLang="en-US" sz="2300" kern="1200" dirty="0"/>
        </a:p>
      </dsp:txBody>
      <dsp:txXfrm>
        <a:off x="0" y="3040048"/>
        <a:ext cx="6096000" cy="96047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D51835-B406-46F9-9078-766AA8662284}">
      <dsp:nvSpPr>
        <dsp:cNvPr id="0" name=""/>
        <dsp:cNvSpPr/>
      </dsp:nvSpPr>
      <dsp:spPr>
        <a:xfrm>
          <a:off x="0" y="219288"/>
          <a:ext cx="6096000" cy="10666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b="1" kern="1200" dirty="0" smtClean="0"/>
            <a:t>역사교과서 왜곡</a:t>
          </a:r>
          <a:endParaRPr lang="ko-KR" altLang="en-US" sz="3400" b="1" kern="1200" dirty="0"/>
        </a:p>
      </dsp:txBody>
      <dsp:txXfrm>
        <a:off x="0" y="219288"/>
        <a:ext cx="6096000" cy="1066601"/>
      </dsp:txXfrm>
    </dsp:sp>
    <dsp:sp modelId="{48F71B92-1F30-40E5-B403-4F3215C9EB71}">
      <dsp:nvSpPr>
        <dsp:cNvPr id="0" name=""/>
        <dsp:cNvSpPr/>
      </dsp:nvSpPr>
      <dsp:spPr>
        <a:xfrm>
          <a:off x="0" y="1498699"/>
          <a:ext cx="6096000" cy="1066601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b="1" kern="1200" dirty="0" err="1" smtClean="0"/>
            <a:t>야스쿠니</a:t>
          </a:r>
          <a:r>
            <a:rPr lang="ko-KR" altLang="en-US" sz="3400" b="1" kern="1200" dirty="0" smtClean="0"/>
            <a:t> 신사참배 의사 표명</a:t>
          </a:r>
          <a:endParaRPr lang="ko-KR" altLang="en-US" sz="3400" b="1" kern="1200" dirty="0"/>
        </a:p>
      </dsp:txBody>
      <dsp:txXfrm>
        <a:off x="0" y="1498699"/>
        <a:ext cx="6096000" cy="1066601"/>
      </dsp:txXfrm>
    </dsp:sp>
    <dsp:sp modelId="{07580BF4-9386-44C1-8735-66A1EA6DFF51}">
      <dsp:nvSpPr>
        <dsp:cNvPr id="0" name=""/>
        <dsp:cNvSpPr/>
      </dsp:nvSpPr>
      <dsp:spPr>
        <a:xfrm>
          <a:off x="0" y="2786077"/>
          <a:ext cx="6096000" cy="106660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b="1" kern="1200" dirty="0" smtClean="0">
              <a:solidFill>
                <a:schemeClr val="tx1"/>
              </a:solidFill>
            </a:rPr>
            <a:t>자위대의 집단 </a:t>
          </a:r>
          <a:r>
            <a:rPr lang="ko-KR" altLang="en-US" sz="3400" b="1" kern="1200" dirty="0" err="1" smtClean="0">
              <a:solidFill>
                <a:schemeClr val="tx1"/>
              </a:solidFill>
            </a:rPr>
            <a:t>자위권</a:t>
          </a:r>
          <a:r>
            <a:rPr lang="ko-KR" altLang="en-US" sz="3400" b="1" kern="1200" dirty="0" smtClean="0">
              <a:solidFill>
                <a:schemeClr val="tx1"/>
              </a:solidFill>
            </a:rPr>
            <a:t> 용인</a:t>
          </a:r>
          <a:endParaRPr lang="ko-KR" altLang="en-US" sz="3400" b="1" kern="1200" dirty="0">
            <a:solidFill>
              <a:schemeClr val="tx1"/>
            </a:solidFill>
          </a:endParaRPr>
        </a:p>
      </dsp:txBody>
      <dsp:txXfrm>
        <a:off x="0" y="2786077"/>
        <a:ext cx="6096000" cy="106660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D51835-B406-46F9-9078-766AA8662284}">
      <dsp:nvSpPr>
        <dsp:cNvPr id="0" name=""/>
        <dsp:cNvSpPr/>
      </dsp:nvSpPr>
      <dsp:spPr>
        <a:xfrm>
          <a:off x="0" y="0"/>
          <a:ext cx="4810115" cy="12234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900" b="1" kern="1200" dirty="0" smtClean="0"/>
            <a:t>우체국 민영화 정책</a:t>
          </a:r>
          <a:endParaRPr lang="ko-KR" altLang="en-US" sz="3900" b="1" kern="1200" dirty="0"/>
        </a:p>
      </dsp:txBody>
      <dsp:txXfrm>
        <a:off x="0" y="0"/>
        <a:ext cx="4810115" cy="1223454"/>
      </dsp:txXfrm>
    </dsp:sp>
    <dsp:sp modelId="{48F71B92-1F30-40E5-B403-4F3215C9EB71}">
      <dsp:nvSpPr>
        <dsp:cNvPr id="0" name=""/>
        <dsp:cNvSpPr/>
      </dsp:nvSpPr>
      <dsp:spPr>
        <a:xfrm>
          <a:off x="0" y="1420272"/>
          <a:ext cx="4810115" cy="1223454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900" b="1" kern="1200" dirty="0" smtClean="0"/>
            <a:t>제로금리정책</a:t>
          </a:r>
          <a:endParaRPr lang="ko-KR" altLang="en-US" sz="3900" b="1" kern="1200" dirty="0"/>
        </a:p>
      </dsp:txBody>
      <dsp:txXfrm>
        <a:off x="0" y="1420272"/>
        <a:ext cx="4810115" cy="1223454"/>
      </dsp:txXfrm>
    </dsp:sp>
    <dsp:sp modelId="{07580BF4-9386-44C1-8735-66A1EA6DFF51}">
      <dsp:nvSpPr>
        <dsp:cNvPr id="0" name=""/>
        <dsp:cNvSpPr/>
      </dsp:nvSpPr>
      <dsp:spPr>
        <a:xfrm>
          <a:off x="0" y="2840545"/>
          <a:ext cx="4810115" cy="122345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900" b="1" kern="1200" smtClean="0"/>
            <a:t>의료개혁</a:t>
          </a:r>
          <a:endParaRPr lang="ko-KR" altLang="en-US" sz="3900" b="1" kern="1200" dirty="0"/>
        </a:p>
      </dsp:txBody>
      <dsp:txXfrm>
        <a:off x="0" y="2840545"/>
        <a:ext cx="4810115" cy="122345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DFB3ED-B750-4503-A678-B8948E623845}">
      <dsp:nvSpPr>
        <dsp:cNvPr id="0" name=""/>
        <dsp:cNvSpPr/>
      </dsp:nvSpPr>
      <dsp:spPr>
        <a:xfrm>
          <a:off x="0" y="49960"/>
          <a:ext cx="6143668" cy="10352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b="1" kern="1200" dirty="0" smtClean="0"/>
            <a:t>타이완 문제</a:t>
          </a:r>
          <a:endParaRPr lang="ko-KR" altLang="en-US" sz="3300" b="1" kern="1200" dirty="0"/>
        </a:p>
      </dsp:txBody>
      <dsp:txXfrm>
        <a:off x="0" y="49960"/>
        <a:ext cx="6143668" cy="1035230"/>
      </dsp:txXfrm>
    </dsp:sp>
    <dsp:sp modelId="{F61EC9C1-6FCE-4756-94FC-CFCEDB2ED63C}">
      <dsp:nvSpPr>
        <dsp:cNvPr id="0" name=""/>
        <dsp:cNvSpPr/>
      </dsp:nvSpPr>
      <dsp:spPr>
        <a:xfrm>
          <a:off x="0" y="1180230"/>
          <a:ext cx="6143668" cy="10352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/>
            <a:t>북한의 일본인 납치문제</a:t>
          </a:r>
          <a:r>
            <a:rPr lang="en-US" altLang="ko-KR" sz="3200" b="1" kern="1200" dirty="0" smtClean="0"/>
            <a:t>,</a:t>
          </a:r>
          <a:r>
            <a:rPr lang="ko-KR" altLang="en-US" sz="3200" b="1" kern="1200" dirty="0" err="1" smtClean="0"/>
            <a:t>핵문제</a:t>
          </a:r>
          <a:endParaRPr lang="ko-KR" altLang="en-US" sz="3200" b="1" kern="1200" dirty="0"/>
        </a:p>
      </dsp:txBody>
      <dsp:txXfrm>
        <a:off x="0" y="1180230"/>
        <a:ext cx="6143668" cy="1035230"/>
      </dsp:txXfrm>
    </dsp:sp>
    <dsp:sp modelId="{A7A314CD-01C5-4A55-A545-C8A95F69E624}">
      <dsp:nvSpPr>
        <dsp:cNvPr id="0" name=""/>
        <dsp:cNvSpPr/>
      </dsp:nvSpPr>
      <dsp:spPr>
        <a:xfrm>
          <a:off x="0" y="2310501"/>
          <a:ext cx="6143668" cy="10352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b="1" kern="1200" dirty="0" err="1" smtClean="0"/>
            <a:t>미ㆍ일</a:t>
          </a:r>
          <a:r>
            <a:rPr lang="ko-KR" altLang="en-US" sz="3300" b="1" kern="1200" dirty="0" smtClean="0"/>
            <a:t> 동맹</a:t>
          </a:r>
          <a:r>
            <a:rPr lang="en-US" altLang="ko-KR" sz="3300" b="1" kern="1200" dirty="0" smtClean="0"/>
            <a:t>(</a:t>
          </a:r>
          <a:r>
            <a:rPr lang="ko-KR" altLang="en-US" sz="3300" b="1" kern="1200" dirty="0" smtClean="0"/>
            <a:t>오키나와</a:t>
          </a:r>
          <a:r>
            <a:rPr lang="en-US" altLang="ko-KR" sz="3300" b="1" kern="1200" dirty="0" smtClean="0"/>
            <a:t>)</a:t>
          </a:r>
          <a:endParaRPr lang="ko-KR" altLang="en-US" sz="3300" b="1" kern="1200" dirty="0"/>
        </a:p>
      </dsp:txBody>
      <dsp:txXfrm>
        <a:off x="0" y="2310501"/>
        <a:ext cx="6143668" cy="1035230"/>
      </dsp:txXfrm>
    </dsp:sp>
    <dsp:sp modelId="{AE8BCF35-4A07-4292-8CA6-F20A611AC26D}">
      <dsp:nvSpPr>
        <dsp:cNvPr id="0" name=""/>
        <dsp:cNvSpPr/>
      </dsp:nvSpPr>
      <dsp:spPr>
        <a:xfrm>
          <a:off x="0" y="3440772"/>
          <a:ext cx="6143668" cy="10352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b="1" kern="1200" dirty="0" smtClean="0"/>
            <a:t>한일강제병합 </a:t>
          </a:r>
          <a:r>
            <a:rPr lang="en-US" altLang="ko-KR" sz="3300" b="1" kern="1200" dirty="0" smtClean="0"/>
            <a:t>100</a:t>
          </a:r>
          <a:r>
            <a:rPr lang="ko-KR" altLang="en-US" sz="3300" b="1" kern="1200" dirty="0" smtClean="0"/>
            <a:t>주년 담화</a:t>
          </a:r>
          <a:endParaRPr lang="ko-KR" altLang="en-US" sz="3300" b="1" kern="1200" dirty="0"/>
        </a:p>
      </dsp:txBody>
      <dsp:txXfrm>
        <a:off x="0" y="3440772"/>
        <a:ext cx="6143668" cy="103523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D51835-B406-46F9-9078-766AA8662284}">
      <dsp:nvSpPr>
        <dsp:cNvPr id="0" name=""/>
        <dsp:cNvSpPr/>
      </dsp:nvSpPr>
      <dsp:spPr>
        <a:xfrm>
          <a:off x="0" y="0"/>
          <a:ext cx="4810115" cy="12548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b="1" kern="1200" dirty="0" smtClean="0"/>
            <a:t>간척 사업 반대</a:t>
          </a:r>
          <a:endParaRPr lang="ko-KR" altLang="en-US" sz="4000" b="1" kern="1200" dirty="0"/>
        </a:p>
      </dsp:txBody>
      <dsp:txXfrm>
        <a:off x="0" y="0"/>
        <a:ext cx="4810115" cy="1254825"/>
      </dsp:txXfrm>
    </dsp:sp>
    <dsp:sp modelId="{48F71B92-1F30-40E5-B403-4F3215C9EB71}">
      <dsp:nvSpPr>
        <dsp:cNvPr id="0" name=""/>
        <dsp:cNvSpPr/>
      </dsp:nvSpPr>
      <dsp:spPr>
        <a:xfrm>
          <a:off x="0" y="1404587"/>
          <a:ext cx="4810115" cy="1254825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b="1" kern="1200" dirty="0" err="1" smtClean="0"/>
            <a:t>창헌주장</a:t>
          </a:r>
          <a:endParaRPr lang="ko-KR" altLang="en-US" sz="4000" b="1" kern="1200" dirty="0"/>
        </a:p>
      </dsp:txBody>
      <dsp:txXfrm>
        <a:off x="0" y="1404587"/>
        <a:ext cx="4810115" cy="1254825"/>
      </dsp:txXfrm>
    </dsp:sp>
    <dsp:sp modelId="{07580BF4-9386-44C1-8735-66A1EA6DFF51}">
      <dsp:nvSpPr>
        <dsp:cNvPr id="0" name=""/>
        <dsp:cNvSpPr/>
      </dsp:nvSpPr>
      <dsp:spPr>
        <a:xfrm>
          <a:off x="0" y="2809174"/>
          <a:ext cx="4810115" cy="125482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b="1" kern="1200" dirty="0" smtClean="0"/>
            <a:t>수상 재임 기간</a:t>
          </a:r>
          <a:endParaRPr lang="ko-KR" altLang="en-US" sz="4000" b="1" kern="1200" dirty="0"/>
        </a:p>
      </dsp:txBody>
      <dsp:txXfrm>
        <a:off x="0" y="2809174"/>
        <a:ext cx="4810115" cy="125482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58E83E-9ACA-483E-9CE6-54B0931F084E}">
      <dsp:nvSpPr>
        <dsp:cNvPr id="0" name=""/>
        <dsp:cNvSpPr/>
      </dsp:nvSpPr>
      <dsp:spPr>
        <a:xfrm>
          <a:off x="357181" y="0"/>
          <a:ext cx="4422719" cy="916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b="1" kern="1200" dirty="0" smtClean="0"/>
            <a:t>FTA </a:t>
          </a:r>
          <a:r>
            <a:rPr lang="ko-KR" altLang="en-US" sz="3600" b="1" kern="1200" dirty="0" smtClean="0"/>
            <a:t>협상 재개</a:t>
          </a:r>
          <a:endParaRPr lang="ko-KR" altLang="en-US" sz="3600" b="1" kern="1200" dirty="0"/>
        </a:p>
      </dsp:txBody>
      <dsp:txXfrm>
        <a:off x="357181" y="0"/>
        <a:ext cx="3617662" cy="916305"/>
      </dsp:txXfrm>
    </dsp:sp>
    <dsp:sp modelId="{57883862-1B40-4F17-BC45-6819AC4E6D56}">
      <dsp:nvSpPr>
        <dsp:cNvPr id="0" name=""/>
        <dsp:cNvSpPr/>
      </dsp:nvSpPr>
      <dsp:spPr>
        <a:xfrm>
          <a:off x="885891" y="1069023"/>
          <a:ext cx="4471984" cy="916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err="1" smtClean="0"/>
            <a:t>통화스와프</a:t>
          </a:r>
          <a:r>
            <a:rPr lang="ko-KR" altLang="en-US" sz="3200" b="1" kern="1200" dirty="0" smtClean="0"/>
            <a:t> 확대 </a:t>
          </a:r>
          <a:endParaRPr lang="ko-KR" altLang="en-US" sz="3200" b="1" kern="1200" dirty="0"/>
        </a:p>
      </dsp:txBody>
      <dsp:txXfrm>
        <a:off x="885891" y="1069023"/>
        <a:ext cx="3558910" cy="916305"/>
      </dsp:txXfrm>
    </dsp:sp>
    <dsp:sp modelId="{BB88F8AD-7069-4C02-91B0-3CC83DE8A716}">
      <dsp:nvSpPr>
        <dsp:cNvPr id="0" name=""/>
        <dsp:cNvSpPr/>
      </dsp:nvSpPr>
      <dsp:spPr>
        <a:xfrm>
          <a:off x="1706644" y="2125658"/>
          <a:ext cx="4336981" cy="916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정묘어제 </a:t>
          </a:r>
          <a:r>
            <a:rPr lang="en-US" altLang="ko-KR" sz="2000" b="1" kern="1200" dirty="0" smtClean="0"/>
            <a:t>2</a:t>
          </a:r>
          <a:r>
            <a:rPr lang="ko-KR" altLang="en-US" sz="2000" b="1" kern="1200" dirty="0" smtClean="0"/>
            <a:t>책 등 서책 반환</a:t>
          </a:r>
          <a:endParaRPr lang="ko-KR" altLang="en-US" sz="2000" b="1" kern="1200" dirty="0"/>
        </a:p>
      </dsp:txBody>
      <dsp:txXfrm>
        <a:off x="1706644" y="2125658"/>
        <a:ext cx="3451472" cy="916305"/>
      </dsp:txXfrm>
    </dsp:sp>
    <dsp:sp modelId="{21201534-69DD-4477-B7B4-5CA05D8A93C2}">
      <dsp:nvSpPr>
        <dsp:cNvPr id="0" name=""/>
        <dsp:cNvSpPr/>
      </dsp:nvSpPr>
      <dsp:spPr>
        <a:xfrm>
          <a:off x="4541483" y="694865"/>
          <a:ext cx="595598" cy="5955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900" kern="1200"/>
        </a:p>
      </dsp:txBody>
      <dsp:txXfrm>
        <a:off x="4541483" y="694865"/>
        <a:ext cx="595598" cy="595598"/>
      </dsp:txXfrm>
    </dsp:sp>
    <dsp:sp modelId="{8B23EC91-8FF8-402D-9F1F-5BE1AA02ED9A}">
      <dsp:nvSpPr>
        <dsp:cNvPr id="0" name=""/>
        <dsp:cNvSpPr/>
      </dsp:nvSpPr>
      <dsp:spPr>
        <a:xfrm>
          <a:off x="4994755" y="1757780"/>
          <a:ext cx="595598" cy="5955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900" kern="1200"/>
        </a:p>
      </dsp:txBody>
      <dsp:txXfrm>
        <a:off x="4994755" y="1757780"/>
        <a:ext cx="595598" cy="5955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EF9B4-2CEC-4D2A-BC52-D80100C4516D}">
      <dsp:nvSpPr>
        <dsp:cNvPr id="0" name=""/>
        <dsp:cNvSpPr/>
      </dsp:nvSpPr>
      <dsp:spPr>
        <a:xfrm>
          <a:off x="1143007" y="248"/>
          <a:ext cx="4786347" cy="896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dirty="0" err="1" smtClean="0"/>
            <a:t>조슈</a:t>
          </a:r>
          <a:r>
            <a:rPr lang="ko-KR" altLang="en-US" sz="3600" b="1" kern="1200" dirty="0" smtClean="0"/>
            <a:t> 번 실권 장악</a:t>
          </a:r>
          <a:endParaRPr lang="ko-KR" altLang="en-US" sz="3600" b="1" kern="1200" dirty="0"/>
        </a:p>
      </dsp:txBody>
      <dsp:txXfrm>
        <a:off x="1143007" y="248"/>
        <a:ext cx="4786347" cy="896131"/>
      </dsp:txXfrm>
    </dsp:sp>
    <dsp:sp modelId="{243252DE-7C77-4E55-9507-4E311B1A23D3}">
      <dsp:nvSpPr>
        <dsp:cNvPr id="0" name=""/>
        <dsp:cNvSpPr/>
      </dsp:nvSpPr>
      <dsp:spPr>
        <a:xfrm rot="5400000">
          <a:off x="3457769" y="974791"/>
          <a:ext cx="156823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31D63-D638-442E-A53A-980BF248359A}">
      <dsp:nvSpPr>
        <dsp:cNvPr id="0" name=""/>
        <dsp:cNvSpPr/>
      </dsp:nvSpPr>
      <dsp:spPr>
        <a:xfrm>
          <a:off x="1143007" y="1210026"/>
          <a:ext cx="4786347" cy="8961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b="1" kern="1200" dirty="0" smtClean="0"/>
            <a:t>메이지 정권 최고 실력자</a:t>
          </a:r>
          <a:endParaRPr lang="ko-KR" altLang="en-US" sz="3300" b="1" kern="1200" dirty="0"/>
        </a:p>
      </dsp:txBody>
      <dsp:txXfrm>
        <a:off x="1143007" y="1210026"/>
        <a:ext cx="4786347" cy="896131"/>
      </dsp:txXfrm>
    </dsp:sp>
    <dsp:sp modelId="{455E85D0-461C-472E-A82B-C18652D1057A}">
      <dsp:nvSpPr>
        <dsp:cNvPr id="0" name=""/>
        <dsp:cNvSpPr/>
      </dsp:nvSpPr>
      <dsp:spPr>
        <a:xfrm rot="5400000">
          <a:off x="3457769" y="2184569"/>
          <a:ext cx="156823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89DDC-C47C-4B86-83EF-1754003B8201}">
      <dsp:nvSpPr>
        <dsp:cNvPr id="0" name=""/>
        <dsp:cNvSpPr/>
      </dsp:nvSpPr>
      <dsp:spPr>
        <a:xfrm>
          <a:off x="1143007" y="2419804"/>
          <a:ext cx="4786347" cy="8961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b="1" kern="1200" dirty="0" smtClean="0"/>
            <a:t>헌법 초안 기초</a:t>
          </a:r>
          <a:r>
            <a:rPr lang="en-US" altLang="ko-KR" sz="3300" b="1" kern="1200" dirty="0" smtClean="0"/>
            <a:t>(</a:t>
          </a:r>
          <a:r>
            <a:rPr lang="ko-KR" altLang="en-US" sz="3300" b="1" kern="1200" dirty="0" smtClean="0"/>
            <a:t>독일</a:t>
          </a:r>
          <a:r>
            <a:rPr lang="en-US" altLang="ko-KR" sz="3300" b="1" kern="1200" dirty="0" smtClean="0"/>
            <a:t>)</a:t>
          </a:r>
          <a:endParaRPr lang="ko-KR" altLang="en-US" sz="3300" b="1" kern="1200" dirty="0"/>
        </a:p>
      </dsp:txBody>
      <dsp:txXfrm>
        <a:off x="1143007" y="2419804"/>
        <a:ext cx="4786347" cy="896131"/>
      </dsp:txXfrm>
    </dsp:sp>
    <dsp:sp modelId="{88724B5F-4A6F-4633-B4EC-50F17A33ABD1}">
      <dsp:nvSpPr>
        <dsp:cNvPr id="0" name=""/>
        <dsp:cNvSpPr/>
      </dsp:nvSpPr>
      <dsp:spPr>
        <a:xfrm rot="5400000">
          <a:off x="3457769" y="3394347"/>
          <a:ext cx="156823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D2D5C-1BD2-4773-8D00-BC8502274F7C}">
      <dsp:nvSpPr>
        <dsp:cNvPr id="0" name=""/>
        <dsp:cNvSpPr/>
      </dsp:nvSpPr>
      <dsp:spPr>
        <a:xfrm>
          <a:off x="1143007" y="3629582"/>
          <a:ext cx="4786347" cy="8961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b="1" kern="1200" dirty="0" smtClean="0"/>
            <a:t>텐진 조약 체결</a:t>
          </a:r>
          <a:endParaRPr lang="ko-KR" altLang="en-US" sz="3300" b="1" kern="1200" dirty="0"/>
        </a:p>
      </dsp:txBody>
      <dsp:txXfrm>
        <a:off x="1143007" y="3629582"/>
        <a:ext cx="4786347" cy="896131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32A6BA-9C40-40DD-8A08-C38FC4618C45}">
      <dsp:nvSpPr>
        <dsp:cNvPr id="0" name=""/>
        <dsp:cNvSpPr/>
      </dsp:nvSpPr>
      <dsp:spPr>
        <a:xfrm>
          <a:off x="991432" y="35988"/>
          <a:ext cx="4238351" cy="17461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200" b="1" kern="1200" dirty="0" smtClean="0"/>
            <a:t>내부단결</a:t>
          </a:r>
          <a:endParaRPr lang="ko-KR" altLang="en-US" sz="6200" b="1" kern="1200" dirty="0"/>
        </a:p>
      </dsp:txBody>
      <dsp:txXfrm>
        <a:off x="991432" y="35988"/>
        <a:ext cx="4238351" cy="1746177"/>
      </dsp:txXfrm>
    </dsp:sp>
    <dsp:sp modelId="{6A1A3CD9-490B-4857-8CEC-C49C6A8F1945}">
      <dsp:nvSpPr>
        <dsp:cNvPr id="0" name=""/>
        <dsp:cNvSpPr/>
      </dsp:nvSpPr>
      <dsp:spPr>
        <a:xfrm>
          <a:off x="985321" y="2040036"/>
          <a:ext cx="4271820" cy="17461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200" b="1" kern="1200" dirty="0" smtClean="0"/>
            <a:t>급여 삭감</a:t>
          </a:r>
          <a:endParaRPr lang="ko-KR" altLang="en-US" sz="6200" b="1" kern="1200" dirty="0"/>
        </a:p>
      </dsp:txBody>
      <dsp:txXfrm>
        <a:off x="985321" y="2040036"/>
        <a:ext cx="4271820" cy="17461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EF9B4-2CEC-4D2A-BC52-D80100C4516D}">
      <dsp:nvSpPr>
        <dsp:cNvPr id="0" name=""/>
        <dsp:cNvSpPr/>
      </dsp:nvSpPr>
      <dsp:spPr>
        <a:xfrm>
          <a:off x="1143007" y="248"/>
          <a:ext cx="4786347" cy="896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/>
            <a:t>청일전쟁 지휘</a:t>
          </a:r>
          <a:r>
            <a:rPr lang="en-US" altLang="ko-KR" sz="2800" b="1" kern="1200" dirty="0" smtClean="0"/>
            <a:t>,</a:t>
          </a:r>
          <a:r>
            <a:rPr lang="ko-KR" altLang="en-US" sz="2800" b="1" kern="1200" dirty="0" smtClean="0"/>
            <a:t>강화조약 체결</a:t>
          </a:r>
          <a:endParaRPr lang="ko-KR" altLang="en-US" sz="2800" b="1" kern="1200" dirty="0"/>
        </a:p>
      </dsp:txBody>
      <dsp:txXfrm>
        <a:off x="1143007" y="248"/>
        <a:ext cx="4786347" cy="896131"/>
      </dsp:txXfrm>
    </dsp:sp>
    <dsp:sp modelId="{243252DE-7C77-4E55-9507-4E311B1A23D3}">
      <dsp:nvSpPr>
        <dsp:cNvPr id="0" name=""/>
        <dsp:cNvSpPr/>
      </dsp:nvSpPr>
      <dsp:spPr>
        <a:xfrm rot="5400000">
          <a:off x="3457769" y="974791"/>
          <a:ext cx="156823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31D63-D638-442E-A53A-980BF248359A}">
      <dsp:nvSpPr>
        <dsp:cNvPr id="0" name=""/>
        <dsp:cNvSpPr/>
      </dsp:nvSpPr>
      <dsp:spPr>
        <a:xfrm>
          <a:off x="1143007" y="1210026"/>
          <a:ext cx="4786347" cy="8961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/>
            <a:t>영일동맹</a:t>
          </a:r>
          <a:endParaRPr lang="ko-KR" altLang="en-US" sz="2800" b="1" kern="1200" dirty="0"/>
        </a:p>
      </dsp:txBody>
      <dsp:txXfrm>
        <a:off x="1143007" y="1210026"/>
        <a:ext cx="4786347" cy="896131"/>
      </dsp:txXfrm>
    </dsp:sp>
    <dsp:sp modelId="{455E85D0-461C-472E-A82B-C18652D1057A}">
      <dsp:nvSpPr>
        <dsp:cNvPr id="0" name=""/>
        <dsp:cNvSpPr/>
      </dsp:nvSpPr>
      <dsp:spPr>
        <a:xfrm rot="5400000">
          <a:off x="3457769" y="2184569"/>
          <a:ext cx="156823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89DDC-C47C-4B86-83EF-1754003B8201}">
      <dsp:nvSpPr>
        <dsp:cNvPr id="0" name=""/>
        <dsp:cNvSpPr/>
      </dsp:nvSpPr>
      <dsp:spPr>
        <a:xfrm>
          <a:off x="1143007" y="2419804"/>
          <a:ext cx="4786347" cy="8961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/>
            <a:t>대한제국 정부 보호조약 강요</a:t>
          </a:r>
          <a:endParaRPr lang="ko-KR" altLang="en-US" sz="2800" b="1" kern="1200" dirty="0"/>
        </a:p>
      </dsp:txBody>
      <dsp:txXfrm>
        <a:off x="1143007" y="2419804"/>
        <a:ext cx="4786347" cy="896131"/>
      </dsp:txXfrm>
    </dsp:sp>
    <dsp:sp modelId="{88724B5F-4A6F-4633-B4EC-50F17A33ABD1}">
      <dsp:nvSpPr>
        <dsp:cNvPr id="0" name=""/>
        <dsp:cNvSpPr/>
      </dsp:nvSpPr>
      <dsp:spPr>
        <a:xfrm rot="5400000">
          <a:off x="3457769" y="3394347"/>
          <a:ext cx="156823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D2D5C-1BD2-4773-8D00-BC8502274F7C}">
      <dsp:nvSpPr>
        <dsp:cNvPr id="0" name=""/>
        <dsp:cNvSpPr/>
      </dsp:nvSpPr>
      <dsp:spPr>
        <a:xfrm>
          <a:off x="1143007" y="3629582"/>
          <a:ext cx="4786347" cy="8961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/>
            <a:t>을사조약 강제 </a:t>
          </a:r>
          <a:r>
            <a:rPr lang="en-US" altLang="ko-KR" sz="2800" b="1" kern="1200" dirty="0" smtClean="0"/>
            <a:t>–</a:t>
          </a:r>
          <a:r>
            <a:rPr lang="ko-KR" altLang="en-US" sz="2800" b="1" kern="1200" dirty="0" smtClean="0"/>
            <a:t>외교권 박탈</a:t>
          </a:r>
          <a:endParaRPr lang="ko-KR" altLang="en-US" sz="2800" b="1" kern="1200" dirty="0"/>
        </a:p>
      </dsp:txBody>
      <dsp:txXfrm>
        <a:off x="1143007" y="3629582"/>
        <a:ext cx="4786347" cy="8961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EF9B4-2CEC-4D2A-BC52-D80100C4516D}">
      <dsp:nvSpPr>
        <dsp:cNvPr id="0" name=""/>
        <dsp:cNvSpPr/>
      </dsp:nvSpPr>
      <dsp:spPr>
        <a:xfrm>
          <a:off x="1143007" y="248"/>
          <a:ext cx="4786347" cy="896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b="1" kern="1200" dirty="0" smtClean="0"/>
            <a:t>조선총독 </a:t>
          </a:r>
          <a:r>
            <a:rPr lang="en-US" altLang="ko-KR" sz="3100" b="1" kern="1200" dirty="0" smtClean="0"/>
            <a:t>- </a:t>
          </a:r>
          <a:r>
            <a:rPr lang="ko-KR" altLang="en-US" sz="3100" b="1" kern="1200" dirty="0" smtClean="0"/>
            <a:t>초대 통감취임</a:t>
          </a:r>
          <a:endParaRPr lang="ko-KR" altLang="en-US" sz="3100" b="1" kern="1200" dirty="0"/>
        </a:p>
      </dsp:txBody>
      <dsp:txXfrm>
        <a:off x="1143007" y="248"/>
        <a:ext cx="4786347" cy="896131"/>
      </dsp:txXfrm>
    </dsp:sp>
    <dsp:sp modelId="{243252DE-7C77-4E55-9507-4E311B1A23D3}">
      <dsp:nvSpPr>
        <dsp:cNvPr id="0" name=""/>
        <dsp:cNvSpPr/>
      </dsp:nvSpPr>
      <dsp:spPr>
        <a:xfrm rot="5400000">
          <a:off x="3457769" y="974791"/>
          <a:ext cx="156823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31D63-D638-442E-A53A-980BF248359A}">
      <dsp:nvSpPr>
        <dsp:cNvPr id="0" name=""/>
        <dsp:cNvSpPr/>
      </dsp:nvSpPr>
      <dsp:spPr>
        <a:xfrm>
          <a:off x="1143007" y="1210026"/>
          <a:ext cx="4786347" cy="8961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b="1" kern="1200" dirty="0" smtClean="0"/>
            <a:t>강제 합병의 기초 작업 수행</a:t>
          </a:r>
          <a:endParaRPr lang="ko-KR" altLang="en-US" sz="2900" b="1" kern="1200" dirty="0"/>
        </a:p>
      </dsp:txBody>
      <dsp:txXfrm>
        <a:off x="1143007" y="1210026"/>
        <a:ext cx="4786347" cy="896131"/>
      </dsp:txXfrm>
    </dsp:sp>
    <dsp:sp modelId="{455E85D0-461C-472E-A82B-C18652D1057A}">
      <dsp:nvSpPr>
        <dsp:cNvPr id="0" name=""/>
        <dsp:cNvSpPr/>
      </dsp:nvSpPr>
      <dsp:spPr>
        <a:xfrm rot="5400000">
          <a:off x="3457769" y="2184569"/>
          <a:ext cx="156823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89DDC-C47C-4B86-83EF-1754003B8201}">
      <dsp:nvSpPr>
        <dsp:cNvPr id="0" name=""/>
        <dsp:cNvSpPr/>
      </dsp:nvSpPr>
      <dsp:spPr>
        <a:xfrm>
          <a:off x="1143007" y="2419804"/>
          <a:ext cx="4786347" cy="8961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b="1" kern="1200" dirty="0" smtClean="0"/>
            <a:t>친일 내각 조직</a:t>
          </a:r>
          <a:r>
            <a:rPr lang="en-US" altLang="ko-KR" sz="2900" b="1" kern="1200" dirty="0" smtClean="0"/>
            <a:t>(</a:t>
          </a:r>
          <a:r>
            <a:rPr lang="ko-KR" altLang="en-US" sz="2900" b="1" kern="1200" dirty="0" smtClean="0"/>
            <a:t>을사오적</a:t>
          </a:r>
          <a:r>
            <a:rPr lang="en-US" altLang="ko-KR" sz="2900" b="1" kern="1200" dirty="0" smtClean="0"/>
            <a:t>)</a:t>
          </a:r>
          <a:endParaRPr lang="ko-KR" altLang="en-US" sz="2900" b="1" kern="1200" dirty="0"/>
        </a:p>
      </dsp:txBody>
      <dsp:txXfrm>
        <a:off x="1143007" y="2419804"/>
        <a:ext cx="4786347" cy="896131"/>
      </dsp:txXfrm>
    </dsp:sp>
    <dsp:sp modelId="{88724B5F-4A6F-4633-B4EC-50F17A33ABD1}">
      <dsp:nvSpPr>
        <dsp:cNvPr id="0" name=""/>
        <dsp:cNvSpPr/>
      </dsp:nvSpPr>
      <dsp:spPr>
        <a:xfrm rot="5400000">
          <a:off x="3457769" y="3394347"/>
          <a:ext cx="156823" cy="1568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D2D5C-1BD2-4773-8D00-BC8502274F7C}">
      <dsp:nvSpPr>
        <dsp:cNvPr id="0" name=""/>
        <dsp:cNvSpPr/>
      </dsp:nvSpPr>
      <dsp:spPr>
        <a:xfrm>
          <a:off x="1143007" y="3629582"/>
          <a:ext cx="4786347" cy="8961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b="1" kern="1200" dirty="0" smtClean="0"/>
            <a:t>고종 강제 퇴위</a:t>
          </a:r>
          <a:endParaRPr lang="ko-KR" altLang="en-US" sz="2900" b="1" kern="1200" dirty="0"/>
        </a:p>
      </dsp:txBody>
      <dsp:txXfrm>
        <a:off x="1143007" y="3629582"/>
        <a:ext cx="4786347" cy="8961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B4A6E5-C257-4C5C-96C1-59F32923C8CE}">
      <dsp:nvSpPr>
        <dsp:cNvPr id="0" name=""/>
        <dsp:cNvSpPr/>
      </dsp:nvSpPr>
      <dsp:spPr>
        <a:xfrm>
          <a:off x="0" y="95709"/>
          <a:ext cx="4643470" cy="721524"/>
        </a:xfrm>
        <a:prstGeom prst="roundRect">
          <a:avLst/>
        </a:prstGeom>
        <a:solidFill>
          <a:srgbClr val="FFC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/>
            <a:t>근대화 추진</a:t>
          </a:r>
          <a:endParaRPr lang="ko-KR" altLang="en-US" sz="2300" b="1" kern="1200" dirty="0"/>
        </a:p>
      </dsp:txBody>
      <dsp:txXfrm>
        <a:off x="0" y="95709"/>
        <a:ext cx="4643470" cy="721524"/>
      </dsp:txXfrm>
    </dsp:sp>
    <dsp:sp modelId="{D9832E83-65D4-4247-B99D-38E3F5A0129C}">
      <dsp:nvSpPr>
        <dsp:cNvPr id="0" name=""/>
        <dsp:cNvSpPr/>
      </dsp:nvSpPr>
      <dsp:spPr>
        <a:xfrm>
          <a:off x="0" y="883473"/>
          <a:ext cx="4643470" cy="7215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/>
            <a:t>국방력과 국력 향상에 기여</a:t>
          </a:r>
          <a:r>
            <a:rPr lang="en-US" altLang="ko-KR" sz="2300" b="1" kern="1200" dirty="0" smtClean="0"/>
            <a:t>, </a:t>
          </a:r>
          <a:r>
            <a:rPr lang="ko-KR" altLang="en-US" sz="2300" b="1" kern="1200" dirty="0" smtClean="0"/>
            <a:t>증진</a:t>
          </a:r>
          <a:endParaRPr lang="ko-KR" altLang="en-US" sz="2300" b="1" kern="1200" dirty="0"/>
        </a:p>
      </dsp:txBody>
      <dsp:txXfrm>
        <a:off x="0" y="883473"/>
        <a:ext cx="4643470" cy="721524"/>
      </dsp:txXfrm>
    </dsp:sp>
    <dsp:sp modelId="{D5C5A2D2-912B-4CA0-9C26-D073D812CD7D}">
      <dsp:nvSpPr>
        <dsp:cNvPr id="0" name=""/>
        <dsp:cNvSpPr/>
      </dsp:nvSpPr>
      <dsp:spPr>
        <a:xfrm>
          <a:off x="0" y="1671237"/>
          <a:ext cx="4643470" cy="7215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/>
            <a:t>근대 일본 헌법제정</a:t>
          </a:r>
          <a:endParaRPr lang="ko-KR" altLang="en-US" sz="2300" b="1" kern="1200" dirty="0"/>
        </a:p>
      </dsp:txBody>
      <dsp:txXfrm>
        <a:off x="0" y="1671237"/>
        <a:ext cx="4643470" cy="721524"/>
      </dsp:txXfrm>
    </dsp:sp>
    <dsp:sp modelId="{CB70D2E0-C9F8-4BA1-B441-E5FD5109172E}">
      <dsp:nvSpPr>
        <dsp:cNvPr id="0" name=""/>
        <dsp:cNvSpPr/>
      </dsp:nvSpPr>
      <dsp:spPr>
        <a:xfrm>
          <a:off x="0" y="2459002"/>
          <a:ext cx="4643470" cy="7215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/>
            <a:t>의회의 양원제도 확립에 기여</a:t>
          </a:r>
          <a:endParaRPr lang="ko-KR" altLang="en-US" sz="2300" b="1" kern="1200" dirty="0"/>
        </a:p>
      </dsp:txBody>
      <dsp:txXfrm>
        <a:off x="0" y="2459002"/>
        <a:ext cx="4643470" cy="721524"/>
      </dsp:txXfrm>
    </dsp:sp>
    <dsp:sp modelId="{4D1AA8F0-1063-437B-91AD-21F584B18C8A}">
      <dsp:nvSpPr>
        <dsp:cNvPr id="0" name=""/>
        <dsp:cNvSpPr/>
      </dsp:nvSpPr>
      <dsp:spPr>
        <a:xfrm>
          <a:off x="0" y="3246766"/>
          <a:ext cx="4643470" cy="72152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b="1" kern="1200" dirty="0" smtClean="0"/>
            <a:t>1</a:t>
          </a:r>
          <a:r>
            <a:rPr lang="ko-KR" altLang="en-US" sz="2300" b="1" kern="1200" dirty="0" smtClean="0"/>
            <a:t>천 엔 화폐 주인공</a:t>
          </a:r>
          <a:endParaRPr lang="ko-KR" altLang="en-US" sz="2300" b="1" kern="1200" dirty="0"/>
        </a:p>
      </dsp:txBody>
      <dsp:txXfrm>
        <a:off x="0" y="3246766"/>
        <a:ext cx="4643470" cy="72152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EF9B4-2CEC-4D2A-BC52-D80100C4516D}">
      <dsp:nvSpPr>
        <dsp:cNvPr id="0" name=""/>
        <dsp:cNvSpPr/>
      </dsp:nvSpPr>
      <dsp:spPr>
        <a:xfrm>
          <a:off x="1857381" y="0"/>
          <a:ext cx="5429300" cy="792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dirty="0" smtClean="0"/>
            <a:t>1875</a:t>
          </a:r>
          <a:r>
            <a:rPr lang="ko-KR" altLang="en-US" sz="2800" b="1" kern="1200" dirty="0" smtClean="0"/>
            <a:t>년</a:t>
          </a:r>
          <a:r>
            <a:rPr lang="en-US" altLang="ko-KR" sz="2800" b="1" kern="1200" dirty="0" smtClean="0"/>
            <a:t> : </a:t>
          </a:r>
          <a:r>
            <a:rPr lang="ko-KR" altLang="en-US" sz="2800" b="1" kern="1200" dirty="0" smtClean="0"/>
            <a:t>강화도조약 체결</a:t>
          </a:r>
          <a:endParaRPr lang="ko-KR" altLang="en-US" sz="2800" b="1" kern="1200" dirty="0"/>
        </a:p>
      </dsp:txBody>
      <dsp:txXfrm>
        <a:off x="1857381" y="0"/>
        <a:ext cx="5429300" cy="792515"/>
      </dsp:txXfrm>
    </dsp:sp>
    <dsp:sp modelId="{243252DE-7C77-4E55-9507-4E311B1A23D3}">
      <dsp:nvSpPr>
        <dsp:cNvPr id="0" name=""/>
        <dsp:cNvSpPr/>
      </dsp:nvSpPr>
      <dsp:spPr>
        <a:xfrm rot="5400000">
          <a:off x="4502686" y="861860"/>
          <a:ext cx="138690" cy="138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31D63-D638-442E-A53A-980BF248359A}">
      <dsp:nvSpPr>
        <dsp:cNvPr id="0" name=""/>
        <dsp:cNvSpPr/>
      </dsp:nvSpPr>
      <dsp:spPr>
        <a:xfrm>
          <a:off x="1857381" y="1069895"/>
          <a:ext cx="5429300" cy="79251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dirty="0" smtClean="0"/>
            <a:t>1887</a:t>
          </a:r>
          <a:r>
            <a:rPr lang="ko-KR" altLang="en-US" sz="2400" b="1" kern="1200" dirty="0" smtClean="0"/>
            <a:t>년</a:t>
          </a:r>
          <a:r>
            <a:rPr lang="en-US" altLang="ko-KR" sz="2400" b="1" kern="1200" dirty="0" smtClean="0"/>
            <a:t> : </a:t>
          </a:r>
          <a:r>
            <a:rPr lang="ko-KR" altLang="en-US" sz="2400" b="1" kern="1200" dirty="0" smtClean="0"/>
            <a:t>농무대신</a:t>
          </a:r>
          <a:r>
            <a:rPr lang="en-US" altLang="ko-KR" sz="2000" b="1" kern="1200" dirty="0" smtClean="0"/>
            <a:t>(</a:t>
          </a:r>
          <a:r>
            <a:rPr lang="ko-KR" altLang="en-US" sz="2000" b="1" kern="1200" dirty="0" err="1" smtClean="0"/>
            <a:t>이토</a:t>
          </a:r>
          <a:r>
            <a:rPr lang="ko-KR" altLang="en-US" sz="2000" b="1" kern="1200" dirty="0" smtClean="0"/>
            <a:t> </a:t>
          </a:r>
          <a:r>
            <a:rPr lang="ko-KR" altLang="en-US" sz="2000" b="1" kern="1200" dirty="0" err="1" smtClean="0"/>
            <a:t>히로부미</a:t>
          </a:r>
          <a:r>
            <a:rPr lang="ko-KR" altLang="en-US" sz="2000" b="1" kern="1200" dirty="0" smtClean="0"/>
            <a:t> 내각</a:t>
          </a:r>
          <a:r>
            <a:rPr lang="en-US" altLang="ko-KR" sz="2000" b="1" kern="1200" dirty="0" smtClean="0"/>
            <a:t>)</a:t>
          </a:r>
          <a:endParaRPr lang="ko-KR" altLang="en-US" sz="2400" b="1" kern="1200" dirty="0"/>
        </a:p>
      </dsp:txBody>
      <dsp:txXfrm>
        <a:off x="1857381" y="1069895"/>
        <a:ext cx="5429300" cy="792515"/>
      </dsp:txXfrm>
    </dsp:sp>
    <dsp:sp modelId="{455E85D0-461C-472E-A82B-C18652D1057A}">
      <dsp:nvSpPr>
        <dsp:cNvPr id="0" name=""/>
        <dsp:cNvSpPr/>
      </dsp:nvSpPr>
      <dsp:spPr>
        <a:xfrm rot="5400000">
          <a:off x="4502686" y="1931756"/>
          <a:ext cx="138690" cy="138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89DDC-C47C-4B86-83EF-1754003B8201}">
      <dsp:nvSpPr>
        <dsp:cNvPr id="0" name=""/>
        <dsp:cNvSpPr/>
      </dsp:nvSpPr>
      <dsp:spPr>
        <a:xfrm>
          <a:off x="1857381" y="2139791"/>
          <a:ext cx="5429300" cy="79251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/>
            <a:t>1888</a:t>
          </a:r>
          <a:r>
            <a:rPr lang="ko-KR" altLang="en-US" sz="1800" b="1" kern="1200" dirty="0" smtClean="0"/>
            <a:t>년 </a:t>
          </a:r>
          <a:r>
            <a:rPr lang="en-US" altLang="ko-KR" sz="1800" b="1" kern="1200" dirty="0" smtClean="0"/>
            <a:t>: </a:t>
          </a:r>
          <a:r>
            <a:rPr lang="ko-KR" altLang="en-US" sz="1800" b="1" kern="1200" dirty="0" smtClean="0"/>
            <a:t>총리대신→ 외교정책 반대→ 추밀고문관</a:t>
          </a:r>
          <a:endParaRPr lang="ko-KR" altLang="en-US" sz="1800" b="1" kern="1200" dirty="0"/>
        </a:p>
      </dsp:txBody>
      <dsp:txXfrm>
        <a:off x="1857381" y="2139791"/>
        <a:ext cx="5429300" cy="792515"/>
      </dsp:txXfrm>
    </dsp:sp>
    <dsp:sp modelId="{88724B5F-4A6F-4633-B4EC-50F17A33ABD1}">
      <dsp:nvSpPr>
        <dsp:cNvPr id="0" name=""/>
        <dsp:cNvSpPr/>
      </dsp:nvSpPr>
      <dsp:spPr>
        <a:xfrm rot="5400000">
          <a:off x="4502686" y="3001651"/>
          <a:ext cx="138690" cy="138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D2D5C-1BD2-4773-8D00-BC8502274F7C}">
      <dsp:nvSpPr>
        <dsp:cNvPr id="0" name=""/>
        <dsp:cNvSpPr/>
      </dsp:nvSpPr>
      <dsp:spPr>
        <a:xfrm>
          <a:off x="1857381" y="3209687"/>
          <a:ext cx="5429300" cy="79251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dirty="0" smtClean="0"/>
            <a:t>1895</a:t>
          </a:r>
          <a:r>
            <a:rPr lang="ko-KR" altLang="en-US" sz="2800" b="1" kern="1200" dirty="0" smtClean="0"/>
            <a:t>년 </a:t>
          </a:r>
          <a:r>
            <a:rPr lang="en-US" altLang="ko-KR" sz="2800" b="1" kern="1200" dirty="0" smtClean="0"/>
            <a:t>: </a:t>
          </a:r>
          <a:r>
            <a:rPr lang="ko-KR" altLang="en-US" sz="2800" b="1" kern="1200" dirty="0" smtClean="0"/>
            <a:t>추밀원의장</a:t>
          </a:r>
          <a:endParaRPr lang="ko-KR" altLang="en-US" sz="2800" b="1" kern="1200" dirty="0"/>
        </a:p>
      </dsp:txBody>
      <dsp:txXfrm>
        <a:off x="1857381" y="3209687"/>
        <a:ext cx="5429300" cy="792515"/>
      </dsp:txXfrm>
    </dsp:sp>
    <dsp:sp modelId="{DC054281-4387-46ED-8ACB-6E28B1F2531D}">
      <dsp:nvSpPr>
        <dsp:cNvPr id="0" name=""/>
        <dsp:cNvSpPr/>
      </dsp:nvSpPr>
      <dsp:spPr>
        <a:xfrm rot="5400000">
          <a:off x="4502686" y="4071547"/>
          <a:ext cx="138690" cy="1386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4020FB-6C13-49A6-81D5-8191C309E4C7}">
      <dsp:nvSpPr>
        <dsp:cNvPr id="0" name=""/>
        <dsp:cNvSpPr/>
      </dsp:nvSpPr>
      <dsp:spPr>
        <a:xfrm>
          <a:off x="1857381" y="4279582"/>
          <a:ext cx="5429300" cy="79251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dirty="0" smtClean="0"/>
            <a:t>1870</a:t>
          </a:r>
          <a:r>
            <a:rPr lang="ko-KR" altLang="en-US" sz="2800" b="1" kern="1200" dirty="0" smtClean="0"/>
            <a:t>년 </a:t>
          </a:r>
          <a:r>
            <a:rPr lang="en-US" altLang="ko-KR" sz="2800" b="1" kern="1200" dirty="0" smtClean="0"/>
            <a:t>: </a:t>
          </a:r>
          <a:r>
            <a:rPr lang="ko-KR" altLang="en-US" sz="2800" b="1" kern="1200" dirty="0" smtClean="0"/>
            <a:t>홋카이도 개척</a:t>
          </a:r>
          <a:endParaRPr lang="ko-KR" altLang="en-US" sz="2800" b="1" kern="1200" dirty="0"/>
        </a:p>
      </dsp:txBody>
      <dsp:txXfrm>
        <a:off x="1857381" y="4279582"/>
        <a:ext cx="5429300" cy="79251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547B1F-5197-4CE3-9878-57C16227E626}">
      <dsp:nvSpPr>
        <dsp:cNvPr id="0" name=""/>
        <dsp:cNvSpPr/>
      </dsp:nvSpPr>
      <dsp:spPr>
        <a:xfrm>
          <a:off x="0" y="447228"/>
          <a:ext cx="721523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A63A7-E5EC-4025-B40C-CD9666CE4B4E}">
      <dsp:nvSpPr>
        <dsp:cNvPr id="0" name=""/>
        <dsp:cNvSpPr/>
      </dsp:nvSpPr>
      <dsp:spPr>
        <a:xfrm>
          <a:off x="360761" y="19188"/>
          <a:ext cx="5050666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dirty="0" smtClean="0"/>
            <a:t>제</a:t>
          </a:r>
          <a:r>
            <a:rPr lang="en-US" altLang="ko-KR" sz="3600" b="1" kern="1200" dirty="0" smtClean="0"/>
            <a:t>1</a:t>
          </a:r>
          <a:r>
            <a:rPr lang="ko-KR" altLang="en-US" sz="3600" b="1" kern="1200" dirty="0" smtClean="0"/>
            <a:t>차 세계 대전</a:t>
          </a:r>
          <a:endParaRPr lang="ko-KR" altLang="en-US" sz="3600" b="1" kern="1200" dirty="0"/>
        </a:p>
      </dsp:txBody>
      <dsp:txXfrm>
        <a:off x="360761" y="19188"/>
        <a:ext cx="5050666" cy="856080"/>
      </dsp:txXfrm>
    </dsp:sp>
    <dsp:sp modelId="{711A6D21-0114-4301-BA71-878CAEBB4377}">
      <dsp:nvSpPr>
        <dsp:cNvPr id="0" name=""/>
        <dsp:cNvSpPr/>
      </dsp:nvSpPr>
      <dsp:spPr>
        <a:xfrm>
          <a:off x="0" y="1762668"/>
          <a:ext cx="721523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0C756-224E-4B3B-9098-2C0E9ACD74A3}">
      <dsp:nvSpPr>
        <dsp:cNvPr id="0" name=""/>
        <dsp:cNvSpPr/>
      </dsp:nvSpPr>
      <dsp:spPr>
        <a:xfrm>
          <a:off x="360761" y="1334628"/>
          <a:ext cx="5050666" cy="8560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dirty="0" smtClean="0"/>
            <a:t>군수품 수출 급증</a:t>
          </a:r>
          <a:endParaRPr lang="ko-KR" altLang="en-US" sz="3600" b="1" kern="1200" dirty="0"/>
        </a:p>
      </dsp:txBody>
      <dsp:txXfrm>
        <a:off x="360761" y="1334628"/>
        <a:ext cx="5050666" cy="856080"/>
      </dsp:txXfrm>
    </dsp:sp>
    <dsp:sp modelId="{F92E4D69-111A-410E-A738-02F24634FC93}">
      <dsp:nvSpPr>
        <dsp:cNvPr id="0" name=""/>
        <dsp:cNvSpPr/>
      </dsp:nvSpPr>
      <dsp:spPr>
        <a:xfrm>
          <a:off x="0" y="3078108"/>
          <a:ext cx="721523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D0E18-D573-4410-ABB2-36C5D240D724}">
      <dsp:nvSpPr>
        <dsp:cNvPr id="0" name=""/>
        <dsp:cNvSpPr/>
      </dsp:nvSpPr>
      <dsp:spPr>
        <a:xfrm>
          <a:off x="360761" y="2650068"/>
          <a:ext cx="5050666" cy="856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b="1" kern="1200" dirty="0" smtClean="0"/>
            <a:t>물가상승 </a:t>
          </a:r>
          <a:r>
            <a:rPr lang="en-US" altLang="ko-KR" sz="2900" b="1" kern="1200" dirty="0" smtClean="0"/>
            <a:t>- </a:t>
          </a:r>
          <a:r>
            <a:rPr lang="ko-KR" altLang="en-US" sz="2900" b="1" kern="1200" dirty="0" smtClean="0"/>
            <a:t>쌀 소동</a:t>
          </a:r>
          <a:endParaRPr lang="ko-KR" altLang="en-US" sz="2900" b="1" kern="1200" dirty="0"/>
        </a:p>
      </dsp:txBody>
      <dsp:txXfrm>
        <a:off x="360761" y="2650068"/>
        <a:ext cx="5050666" cy="856080"/>
      </dsp:txXfrm>
    </dsp:sp>
    <dsp:sp modelId="{E6CFCD83-6AC6-413D-A1A4-C7A00C8F5383}">
      <dsp:nvSpPr>
        <dsp:cNvPr id="0" name=""/>
        <dsp:cNvSpPr/>
      </dsp:nvSpPr>
      <dsp:spPr>
        <a:xfrm>
          <a:off x="0" y="4393547"/>
          <a:ext cx="721523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ADD2C-989B-48C5-A3F4-B650D5BA0CD1}">
      <dsp:nvSpPr>
        <dsp:cNvPr id="0" name=""/>
        <dsp:cNvSpPr/>
      </dsp:nvSpPr>
      <dsp:spPr>
        <a:xfrm>
          <a:off x="360761" y="3965508"/>
          <a:ext cx="5050666" cy="856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b="1" kern="1200" dirty="0" err="1" smtClean="0"/>
            <a:t>다이쇼</a:t>
          </a:r>
          <a:r>
            <a:rPr lang="ko-KR" altLang="en-US" sz="2900" b="1" kern="1200" dirty="0" smtClean="0"/>
            <a:t> 데모크라시</a:t>
          </a:r>
          <a:endParaRPr lang="ko-KR" altLang="en-US" sz="2900" b="1" kern="1200" dirty="0"/>
        </a:p>
      </dsp:txBody>
      <dsp:txXfrm>
        <a:off x="360761" y="3965508"/>
        <a:ext cx="5050666" cy="8560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EF9B4-2CEC-4D2A-BC52-D80100C4516D}">
      <dsp:nvSpPr>
        <dsp:cNvPr id="0" name=""/>
        <dsp:cNvSpPr/>
      </dsp:nvSpPr>
      <dsp:spPr>
        <a:xfrm>
          <a:off x="1619" y="915526"/>
          <a:ext cx="5283172" cy="771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err="1" smtClean="0"/>
            <a:t>러일협상</a:t>
          </a:r>
          <a:endParaRPr lang="ko-KR" altLang="en-US" sz="2800" b="1" kern="1200" dirty="0"/>
        </a:p>
      </dsp:txBody>
      <dsp:txXfrm>
        <a:off x="1619" y="915526"/>
        <a:ext cx="5283172" cy="771185"/>
      </dsp:txXfrm>
    </dsp:sp>
    <dsp:sp modelId="{243252DE-7C77-4E55-9507-4E311B1A23D3}">
      <dsp:nvSpPr>
        <dsp:cNvPr id="0" name=""/>
        <dsp:cNvSpPr/>
      </dsp:nvSpPr>
      <dsp:spPr>
        <a:xfrm rot="5400000">
          <a:off x="2575727" y="1754190"/>
          <a:ext cx="134957" cy="1349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31D63-D638-442E-A53A-980BF248359A}">
      <dsp:nvSpPr>
        <dsp:cNvPr id="0" name=""/>
        <dsp:cNvSpPr/>
      </dsp:nvSpPr>
      <dsp:spPr>
        <a:xfrm>
          <a:off x="1619" y="1956626"/>
          <a:ext cx="5283172" cy="77118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통합적인 식민지 경영</a:t>
          </a:r>
          <a:endParaRPr lang="ko-KR" altLang="en-US" sz="2400" b="1" kern="1200" dirty="0"/>
        </a:p>
      </dsp:txBody>
      <dsp:txXfrm>
        <a:off x="1619" y="1956626"/>
        <a:ext cx="5283172" cy="77118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71AB8-D173-4747-8393-33996B8FB371}">
      <dsp:nvSpPr>
        <dsp:cNvPr id="0" name=""/>
        <dsp:cNvSpPr/>
      </dsp:nvSpPr>
      <dsp:spPr>
        <a:xfrm>
          <a:off x="0" y="464917"/>
          <a:ext cx="740571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4EB73-46A8-4FF3-9A78-38C850735F4F}">
      <dsp:nvSpPr>
        <dsp:cNvPr id="0" name=""/>
        <dsp:cNvSpPr/>
      </dsp:nvSpPr>
      <dsp:spPr>
        <a:xfrm>
          <a:off x="370285" y="51637"/>
          <a:ext cx="5184002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5943" tIns="0" rIns="195943" bIns="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/>
            <a:t>금융공황</a:t>
          </a:r>
          <a:r>
            <a:rPr lang="en-US" altLang="ko-KR" sz="2800" b="1" kern="1200" dirty="0" smtClean="0"/>
            <a:t>, </a:t>
          </a:r>
          <a:r>
            <a:rPr lang="ko-KR" altLang="en-US" sz="2800" b="1" kern="1200" smtClean="0"/>
            <a:t>세계대공황</a:t>
          </a:r>
          <a:endParaRPr lang="ko-KR" altLang="en-US" sz="2800" kern="1200" dirty="0"/>
        </a:p>
      </dsp:txBody>
      <dsp:txXfrm>
        <a:off x="370285" y="51637"/>
        <a:ext cx="5184002" cy="826560"/>
      </dsp:txXfrm>
    </dsp:sp>
    <dsp:sp modelId="{1F8FD1B1-642B-4FF2-86FA-6FB8C8548058}">
      <dsp:nvSpPr>
        <dsp:cNvPr id="0" name=""/>
        <dsp:cNvSpPr/>
      </dsp:nvSpPr>
      <dsp:spPr>
        <a:xfrm>
          <a:off x="0" y="1734997"/>
          <a:ext cx="740571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FA3BF-E332-4283-85AC-3341F4E2C3C3}">
      <dsp:nvSpPr>
        <dsp:cNvPr id="0" name=""/>
        <dsp:cNvSpPr/>
      </dsp:nvSpPr>
      <dsp:spPr>
        <a:xfrm>
          <a:off x="370285" y="1321717"/>
          <a:ext cx="5184002" cy="826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5943" tIns="0" rIns="195943" bIns="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/>
            <a:t>독일</a:t>
          </a:r>
          <a:r>
            <a:rPr lang="en-US" altLang="ko-KR" sz="2800" b="1" kern="1200" dirty="0" smtClean="0"/>
            <a:t>, </a:t>
          </a:r>
          <a:r>
            <a:rPr lang="ko-KR" altLang="en-US" sz="2800" b="1" kern="1200" dirty="0" smtClean="0"/>
            <a:t>이탈리아 삼국동맹</a:t>
          </a:r>
          <a:endParaRPr lang="ko-KR" altLang="en-US" sz="2800" kern="1200" dirty="0"/>
        </a:p>
      </dsp:txBody>
      <dsp:txXfrm>
        <a:off x="370285" y="1321717"/>
        <a:ext cx="5184002" cy="826560"/>
      </dsp:txXfrm>
    </dsp:sp>
    <dsp:sp modelId="{BF62C1AC-0EAA-4E3A-B542-B97FB92BCC14}">
      <dsp:nvSpPr>
        <dsp:cNvPr id="0" name=""/>
        <dsp:cNvSpPr/>
      </dsp:nvSpPr>
      <dsp:spPr>
        <a:xfrm>
          <a:off x="0" y="3005077"/>
          <a:ext cx="740571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64555-0C13-4586-9005-B0B1F16612E3}">
      <dsp:nvSpPr>
        <dsp:cNvPr id="0" name=""/>
        <dsp:cNvSpPr/>
      </dsp:nvSpPr>
      <dsp:spPr>
        <a:xfrm>
          <a:off x="370285" y="2591798"/>
          <a:ext cx="5184002" cy="8265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5943" tIns="0" rIns="195943" bIns="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/>
            <a:t>진주만 공습 </a:t>
          </a:r>
          <a:r>
            <a:rPr lang="en-US" altLang="ko-KR" sz="2800" b="1" kern="1200" dirty="0" smtClean="0"/>
            <a:t>– </a:t>
          </a:r>
          <a:r>
            <a:rPr lang="ko-KR" altLang="en-US" sz="2800" b="1" kern="1200" dirty="0" smtClean="0"/>
            <a:t>전쟁 패배</a:t>
          </a:r>
          <a:endParaRPr lang="ko-KR" altLang="en-US" sz="2800" kern="1200" dirty="0"/>
        </a:p>
      </dsp:txBody>
      <dsp:txXfrm>
        <a:off x="370285" y="2591798"/>
        <a:ext cx="5184002" cy="826560"/>
      </dsp:txXfrm>
    </dsp:sp>
    <dsp:sp modelId="{FF71151F-9959-44ED-85AB-0DFC11BF2281}">
      <dsp:nvSpPr>
        <dsp:cNvPr id="0" name=""/>
        <dsp:cNvSpPr/>
      </dsp:nvSpPr>
      <dsp:spPr>
        <a:xfrm>
          <a:off x="0" y="4275157"/>
          <a:ext cx="740571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87DFA-EBD4-4194-B789-FF2252119220}">
      <dsp:nvSpPr>
        <dsp:cNvPr id="0" name=""/>
        <dsp:cNvSpPr/>
      </dsp:nvSpPr>
      <dsp:spPr>
        <a:xfrm>
          <a:off x="370285" y="3861878"/>
          <a:ext cx="5184002" cy="8265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5943" tIns="0" rIns="195943" bIns="0" numCol="1" spcCol="1270" anchor="ctr" anchorCtr="0">
          <a:noAutofit/>
        </a:bodyPr>
        <a:lstStyle/>
        <a:p>
          <a:pPr lvl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/>
            <a:t>엔고와 무역흑자 </a:t>
          </a:r>
          <a:r>
            <a:rPr lang="en-US" altLang="ko-KR" sz="2800" b="1" kern="1200" dirty="0" smtClean="0"/>
            <a:t>- </a:t>
          </a:r>
          <a:r>
            <a:rPr lang="ko-KR" altLang="en-US" sz="2800" b="1" kern="1200" dirty="0" smtClean="0"/>
            <a:t>거품경제</a:t>
          </a:r>
          <a:endParaRPr lang="ko-KR" altLang="en-US" sz="2800" kern="1200" dirty="0"/>
        </a:p>
      </dsp:txBody>
      <dsp:txXfrm>
        <a:off x="370285" y="3861878"/>
        <a:ext cx="5184002" cy="82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9C42-CF55-4589-A992-2A8B29C8D377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51E60-D29F-4C2B-AFF1-323DE791F6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1E60-D29F-4C2B-AFF1-323DE791F6A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1E60-D29F-4C2B-AFF1-323DE791F6A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13AD-B54B-4236-A647-72FECA2DACEF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FAF-32C3-4F5F-AE3A-4AAEE4D9D9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13AD-B54B-4236-A647-72FECA2DACEF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FAF-32C3-4F5F-AE3A-4AAEE4D9D9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13AD-B54B-4236-A647-72FECA2DACEF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FAF-32C3-4F5F-AE3A-4AAEE4D9D9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13AD-B54B-4236-A647-72FECA2DACEF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FAF-32C3-4F5F-AE3A-4AAEE4D9D9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13AD-B54B-4236-A647-72FECA2DACEF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FAF-32C3-4F5F-AE3A-4AAEE4D9D9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13AD-B54B-4236-A647-72FECA2DACEF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FAF-32C3-4F5F-AE3A-4AAEE4D9D9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13AD-B54B-4236-A647-72FECA2DACEF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FAF-32C3-4F5F-AE3A-4AAEE4D9D9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13AD-B54B-4236-A647-72FECA2DACEF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FAF-32C3-4F5F-AE3A-4AAEE4D9D9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13AD-B54B-4236-A647-72FECA2DACEF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FAF-32C3-4F5F-AE3A-4AAEE4D9D9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13AD-B54B-4236-A647-72FECA2DACEF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FAF-32C3-4F5F-AE3A-4AAEE4D9D9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13AD-B54B-4236-A647-72FECA2DACEF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8FAF-32C3-4F5F-AE3A-4AAEE4D9D9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713AD-B54B-4236-A647-72FECA2DACEF}" type="datetimeFigureOut">
              <a:rPr lang="ko-KR" altLang="en-US" smtClean="0"/>
              <a:pPr/>
              <a:t>2011-11-23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18FAF-32C3-4F5F-AE3A-4AAEE4D9D9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15.xml"/><Relationship Id="rId9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6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16.xml"/><Relationship Id="rId10" Type="http://schemas.openxmlformats.org/officeDocument/2006/relationships/chart" Target="../charts/chart2.xml"/><Relationship Id="rId4" Type="http://schemas.openxmlformats.org/officeDocument/2006/relationships/diagramData" Target="../diagrams/data16.xm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5720" y="3714752"/>
            <a:ext cx="7615246" cy="2857520"/>
          </a:xfrm>
        </p:spPr>
        <p:txBody>
          <a:bodyPr>
            <a:normAutofit/>
          </a:bodyPr>
          <a:lstStyle/>
          <a:p>
            <a:pPr algn="r"/>
            <a:r>
              <a:rPr lang="ko-KR" altLang="en-US" sz="2500" b="1" dirty="0" smtClean="0">
                <a:solidFill>
                  <a:schemeClr val="tx1"/>
                </a:solidFill>
              </a:rPr>
              <a:t>일본어일본학과 이현우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pPr algn="r"/>
            <a:r>
              <a:rPr lang="ko-KR" altLang="en-US" sz="2500" b="1" dirty="0" smtClean="0">
                <a:solidFill>
                  <a:schemeClr val="tx1"/>
                </a:solidFill>
              </a:rPr>
              <a:t>관광경영학과 최희진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pPr algn="r"/>
            <a:r>
              <a:rPr lang="ko-KR" altLang="en-US" sz="2500" b="1" dirty="0" smtClean="0">
                <a:solidFill>
                  <a:schemeClr val="tx1"/>
                </a:solidFill>
              </a:rPr>
              <a:t> 사회복지학과 박지현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pPr algn="r"/>
            <a:r>
              <a:rPr lang="ko-KR" altLang="en-US" sz="2500" b="1" dirty="0" smtClean="0">
                <a:solidFill>
                  <a:schemeClr val="tx1"/>
                </a:solidFill>
              </a:rPr>
              <a:t>한국어한국학과 강홍연  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pPr algn="r"/>
            <a:r>
              <a:rPr lang="ko-KR" altLang="en-US" sz="2500" b="1" dirty="0" smtClean="0">
                <a:solidFill>
                  <a:schemeClr val="tx1"/>
                </a:solidFill>
              </a:rPr>
              <a:t>무역학과 </a:t>
            </a:r>
            <a:r>
              <a:rPr lang="ko-KR" altLang="en-US" sz="2500" b="1" dirty="0" err="1" smtClean="0">
                <a:solidFill>
                  <a:schemeClr val="tx1"/>
                </a:solidFill>
              </a:rPr>
              <a:t>왕흥현</a:t>
            </a:r>
            <a:r>
              <a:rPr lang="ko-KR" altLang="en-US" sz="2500" b="1" dirty="0" smtClean="0">
                <a:solidFill>
                  <a:schemeClr val="tx1"/>
                </a:solidFill>
              </a:rPr>
              <a:t>   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pPr algn="r"/>
            <a:r>
              <a:rPr lang="ko-KR" altLang="en-US" sz="2500" b="1" dirty="0" smtClean="0">
                <a:solidFill>
                  <a:schemeClr val="tx1"/>
                </a:solidFill>
              </a:rPr>
              <a:t>무역학과 유   준   </a:t>
            </a:r>
            <a:endParaRPr lang="en-US" altLang="ko-KR" sz="2500" b="1" dirty="0" smtClean="0">
              <a:solidFill>
                <a:schemeClr val="tx1"/>
              </a:solidFill>
            </a:endParaRPr>
          </a:p>
          <a:p>
            <a:endParaRPr lang="en-US" altLang="ko-KR" sz="2500" b="1" dirty="0" smtClean="0">
              <a:solidFill>
                <a:schemeClr val="tx1"/>
              </a:solidFill>
            </a:endParaRPr>
          </a:p>
          <a:p>
            <a:endParaRPr lang="ko-KR" altLang="en-US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7242" y="-2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200" b="1" dirty="0" err="1" smtClean="0">
                <a:solidFill>
                  <a:schemeClr val="bg1"/>
                </a:solidFill>
              </a:rPr>
              <a:t>다이쇼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시대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32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大正時代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(1912 - 1926)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다이어그램 2"/>
          <p:cNvGraphicFramePr/>
          <p:nvPr/>
        </p:nvGraphicFramePr>
        <p:xfrm>
          <a:off x="1142976" y="1357298"/>
          <a:ext cx="721523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4A63A7-E5EC-4025-B40C-CD9666CE4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A44A63A7-E5EC-4025-B40C-CD9666CE4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A44A63A7-E5EC-4025-B40C-CD9666CE4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547B1F-5197-4CE3-9878-57C16227E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C7547B1F-5197-4CE3-9878-57C16227E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C7547B1F-5197-4CE3-9878-57C16227E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E0C756-224E-4B3B-9098-2C0E9ACD7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DFE0C756-224E-4B3B-9098-2C0E9ACD7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DFE0C756-224E-4B3B-9098-2C0E9ACD7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1A6D21-0114-4301-BA71-878CAEBB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711A6D21-0114-4301-BA71-878CAEBB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711A6D21-0114-4301-BA71-878CAEBB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1D0E18-D573-4410-ABB2-36C5D240D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161D0E18-D573-4410-ABB2-36C5D240D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161D0E18-D573-4410-ABB2-36C5D240D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2E4D69-111A-410E-A738-02F24634F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92E4D69-111A-410E-A738-02F24634F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F92E4D69-111A-410E-A738-02F24634F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DADD2C-989B-48C5-A3F4-B650D5BA0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1DDADD2C-989B-48C5-A3F4-B650D5BA0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1DDADD2C-989B-48C5-A3F4-B650D5BA0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CFCD83-6AC6-413D-A1A4-C7A00C8F5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E6CFCD83-6AC6-413D-A1A4-C7A00C8F5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6CFCD83-6AC6-413D-A1A4-C7A00C8F5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ko-KR" altLang="en-US" sz="4900" b="1" dirty="0" err="1" smtClean="0"/>
              <a:t>데라우치</a:t>
            </a:r>
            <a:r>
              <a:rPr lang="ko-KR" altLang="en-US" sz="4900" b="1" dirty="0" smtClean="0"/>
              <a:t> </a:t>
            </a:r>
            <a:r>
              <a:rPr lang="ko-KR" altLang="en-US" sz="4900" b="1" dirty="0" err="1" smtClean="0"/>
              <a:t>마사타케</a:t>
            </a:r>
            <a:r>
              <a:rPr lang="ko-KR" altLang="en-US" sz="4900" b="1" dirty="0" smtClean="0"/>
              <a:t> 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en-US" altLang="ko-KR" sz="2700" b="1" dirty="0" smtClean="0"/>
              <a:t>(1916-1918)</a:t>
            </a:r>
            <a:endParaRPr lang="ko-KR" altLang="en-US" sz="4900" dirty="0"/>
          </a:p>
        </p:txBody>
      </p:sp>
      <p:graphicFrame>
        <p:nvGraphicFramePr>
          <p:cNvPr id="5" name="내용 개체 틀 3"/>
          <p:cNvGraphicFramePr>
            <a:graphicFrameLocks/>
          </p:cNvGraphicFramePr>
          <p:nvPr/>
        </p:nvGraphicFramePr>
        <p:xfrm>
          <a:off x="3571868" y="1857364"/>
          <a:ext cx="5286412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3571868" y="5786454"/>
            <a:ext cx="5286155" cy="865470"/>
            <a:chOff x="128" y="804740"/>
            <a:chExt cx="5929097" cy="86547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모서리가 둥근 직사각형 6"/>
            <p:cNvSpPr/>
            <p:nvPr/>
          </p:nvSpPr>
          <p:spPr>
            <a:xfrm>
              <a:off x="128" y="804740"/>
              <a:ext cx="5929097" cy="86547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모서리가 둥근 직사각형 4"/>
            <p:cNvSpPr/>
            <p:nvPr/>
          </p:nvSpPr>
          <p:spPr>
            <a:xfrm>
              <a:off x="25477" y="830089"/>
              <a:ext cx="5878399" cy="8147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/>
              <a:r>
                <a:rPr lang="ko-KR" altLang="en-US" sz="2800" b="1" dirty="0" err="1" smtClean="0"/>
                <a:t>쌀소동</a:t>
              </a:r>
              <a:r>
                <a:rPr lang="ko-KR" altLang="en-US" sz="2800" b="1" dirty="0" smtClean="0"/>
                <a:t>→ 군대진압 →비판</a:t>
              </a:r>
              <a:endParaRPr lang="ko-KR" altLang="en-US" sz="28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86578" y="1740747"/>
            <a:ext cx="2031325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4800" b="1" dirty="0" smtClean="0"/>
              <a:t>외교적</a:t>
            </a:r>
            <a:endParaRPr lang="ko-KR" alt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29454" y="4786322"/>
            <a:ext cx="192071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4800" b="1" dirty="0" err="1" smtClean="0">
                <a:latin typeface="나눔고딕" pitchFamily="50" charset="-127"/>
                <a:ea typeface="나눔고딕" pitchFamily="50" charset="-127"/>
              </a:rPr>
              <a:t>日本內</a:t>
            </a:r>
            <a:endParaRPr lang="ko-KR" altLang="en-US" sz="48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9" grpId="0" build="allAtOnce" animBg="1"/>
      <p:bldP spid="10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7242" y="-2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200" b="1" dirty="0" err="1" smtClean="0">
                <a:solidFill>
                  <a:schemeClr val="bg1"/>
                </a:solidFill>
              </a:rPr>
              <a:t>쇼와시대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32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昭和時代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(1926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년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- 1989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년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)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다이어그램 2"/>
          <p:cNvGraphicFramePr/>
          <p:nvPr/>
        </p:nvGraphicFramePr>
        <p:xfrm>
          <a:off x="952496" y="1468438"/>
          <a:ext cx="740571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34EB73-46A8-4FF3-9A78-38C85073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E734EB73-46A8-4FF3-9A78-38C85073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E734EB73-46A8-4FF3-9A78-38C850735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671AB8-D173-4747-8393-33996B8FB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C6671AB8-D173-4747-8393-33996B8FB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C6671AB8-D173-4747-8393-33996B8FB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9FA3BF-E332-4283-85AC-3341F4E2C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739FA3BF-E332-4283-85AC-3341F4E2C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739FA3BF-E332-4283-85AC-3341F4E2C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8FD1B1-642B-4FF2-86FA-6FB8C8548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F8FD1B1-642B-4FF2-86FA-6FB8C8548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F8FD1B1-642B-4FF2-86FA-6FB8C8548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964555-0C13-4586-9005-B0B1F1661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03964555-0C13-4586-9005-B0B1F1661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03964555-0C13-4586-9005-B0B1F1661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62C1AC-0EAA-4E3A-B542-B97FB92BC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BF62C1AC-0EAA-4E3A-B542-B97FB92BC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BF62C1AC-0EAA-4E3A-B542-B97FB92BC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787DFA-EBD4-4194-B789-FF2252119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BF787DFA-EBD4-4194-B789-FF2252119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BF787DFA-EBD4-4194-B789-FF2252119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71151F-9959-44ED-85AB-0DFC11BF2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FF71151F-9959-44ED-85AB-0DFC11BF2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FF71151F-9959-44ED-85AB-0DFC11BF2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ko-KR" altLang="en-US" sz="4900" b="1" dirty="0" smtClean="0"/>
              <a:t>도조 </a:t>
            </a:r>
            <a:r>
              <a:rPr lang="ko-KR" altLang="en-US" sz="4900" b="1" dirty="0" err="1" smtClean="0"/>
              <a:t>히데키</a:t>
            </a:r>
            <a:r>
              <a:rPr lang="ko-KR" altLang="en-US" sz="4900" b="1" dirty="0" smtClean="0"/>
              <a:t> 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en-US" altLang="ko-KR" sz="2700" b="1" dirty="0" smtClean="0"/>
              <a:t>(1941</a:t>
            </a:r>
            <a:r>
              <a:rPr lang="ko-KR" altLang="en-US" sz="2700" b="1" dirty="0" smtClean="0"/>
              <a:t> </a:t>
            </a:r>
            <a:r>
              <a:rPr lang="en-US" altLang="ko-KR" sz="2700" b="1" dirty="0" smtClean="0"/>
              <a:t>- 1944)</a:t>
            </a:r>
            <a:endParaRPr lang="ko-KR" altLang="en-US" sz="4800" dirty="0"/>
          </a:p>
        </p:txBody>
      </p:sp>
      <p:graphicFrame>
        <p:nvGraphicFramePr>
          <p:cNvPr id="5" name="내용 개체 틀 3"/>
          <p:cNvGraphicFramePr>
            <a:graphicFrameLocks/>
          </p:cNvGraphicFramePr>
          <p:nvPr/>
        </p:nvGraphicFramePr>
        <p:xfrm>
          <a:off x="3071802" y="3046441"/>
          <a:ext cx="5857916" cy="395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7561" y="2097937"/>
            <a:ext cx="192071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4800" b="1" dirty="0" err="1" smtClean="0">
                <a:latin typeface="나눔고딕" pitchFamily="50" charset="-127"/>
                <a:ea typeface="나눔고딕" pitchFamily="50" charset="-127"/>
              </a:rPr>
              <a:t>日本內</a:t>
            </a:r>
            <a:endParaRPr lang="ko-KR" altLang="en-US" sz="48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ko-KR" altLang="en-US" sz="4900" b="1" dirty="0" smtClean="0"/>
              <a:t>도조 </a:t>
            </a:r>
            <a:r>
              <a:rPr lang="ko-KR" altLang="en-US" sz="4900" b="1" dirty="0" err="1" smtClean="0"/>
              <a:t>히데키</a:t>
            </a:r>
            <a:r>
              <a:rPr lang="ko-KR" altLang="en-US" sz="4900" b="1" dirty="0" smtClean="0"/>
              <a:t> 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en-US" altLang="ko-KR" sz="2700" b="1" dirty="0" smtClean="0"/>
              <a:t>(1941</a:t>
            </a:r>
            <a:r>
              <a:rPr lang="ko-KR" altLang="en-US" sz="2700" b="1" dirty="0" smtClean="0"/>
              <a:t> </a:t>
            </a:r>
            <a:r>
              <a:rPr lang="en-US" altLang="ko-KR" sz="2700" b="1" dirty="0" smtClean="0"/>
              <a:t>- 1944)</a:t>
            </a:r>
            <a:endParaRPr lang="ko-KR" altLang="en-US" sz="4800" dirty="0"/>
          </a:p>
        </p:txBody>
      </p:sp>
      <p:graphicFrame>
        <p:nvGraphicFramePr>
          <p:cNvPr id="5" name="내용 개체 틀 3"/>
          <p:cNvGraphicFramePr>
            <a:graphicFrameLocks/>
          </p:cNvGraphicFramePr>
          <p:nvPr/>
        </p:nvGraphicFramePr>
        <p:xfrm>
          <a:off x="2928926" y="1928802"/>
          <a:ext cx="70723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7020272" y="1484784"/>
            <a:ext cx="1728191" cy="630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500" b="1" dirty="0" smtClean="0"/>
              <a:t> 외교적</a:t>
            </a:r>
            <a:endParaRPr lang="ko-KR" alt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ko-KR" altLang="en-US" sz="4900" b="1" dirty="0" err="1" smtClean="0"/>
              <a:t>이케다</a:t>
            </a:r>
            <a:r>
              <a:rPr lang="ko-KR" altLang="en-US" sz="4900" b="1" dirty="0" smtClean="0"/>
              <a:t> </a:t>
            </a:r>
            <a:r>
              <a:rPr lang="ko-KR" altLang="en-US" sz="4900" b="1" dirty="0" err="1" smtClean="0"/>
              <a:t>하야토</a:t>
            </a:r>
            <a:r>
              <a:rPr lang="ko-KR" altLang="en-US" sz="4900" b="1" dirty="0" smtClean="0"/>
              <a:t> 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en-US" altLang="ko-KR" sz="2700" b="1" smtClean="0"/>
              <a:t>(1959-1964)</a:t>
            </a:r>
            <a:endParaRPr lang="ko-KR" altLang="en-US" sz="2800" dirty="0"/>
          </a:p>
        </p:txBody>
      </p:sp>
      <p:graphicFrame>
        <p:nvGraphicFramePr>
          <p:cNvPr id="5" name="내용 개체 틀 3"/>
          <p:cNvGraphicFramePr>
            <a:graphicFrameLocks/>
          </p:cNvGraphicFramePr>
          <p:nvPr/>
        </p:nvGraphicFramePr>
        <p:xfrm>
          <a:off x="2928926" y="1928802"/>
          <a:ext cx="70723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ko-KR" altLang="en-US" sz="4900" b="1" dirty="0" err="1" smtClean="0"/>
              <a:t>이케다</a:t>
            </a:r>
            <a:r>
              <a:rPr lang="ko-KR" altLang="en-US" sz="4900" b="1" dirty="0" smtClean="0"/>
              <a:t> </a:t>
            </a:r>
            <a:r>
              <a:rPr lang="ko-KR" altLang="en-US" sz="4900" b="1" dirty="0" err="1" smtClean="0"/>
              <a:t>하야토</a:t>
            </a:r>
            <a:r>
              <a:rPr lang="ko-KR" altLang="en-US" sz="4900" b="1" dirty="0" smtClean="0"/>
              <a:t> 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en-US" altLang="ko-KR" sz="2700" b="1" dirty="0" smtClean="0"/>
              <a:t>(1959-1964)</a:t>
            </a:r>
            <a:endParaRPr lang="ko-KR" altLang="en-US" sz="2800" dirty="0"/>
          </a:p>
        </p:txBody>
      </p:sp>
      <p:graphicFrame>
        <p:nvGraphicFramePr>
          <p:cNvPr id="5" name="내용 개체 틀 3"/>
          <p:cNvGraphicFramePr>
            <a:graphicFrameLocks/>
          </p:cNvGraphicFramePr>
          <p:nvPr/>
        </p:nvGraphicFramePr>
        <p:xfrm>
          <a:off x="3000364" y="2786057"/>
          <a:ext cx="6139676" cy="385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7561" y="1714488"/>
            <a:ext cx="192071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4800" b="1" dirty="0" err="1" smtClean="0">
                <a:latin typeface="나눔고딕" pitchFamily="50" charset="-127"/>
                <a:ea typeface="나눔고딕" pitchFamily="50" charset="-127"/>
              </a:rPr>
              <a:t>日本內</a:t>
            </a:r>
            <a:endParaRPr lang="ko-KR" altLang="en-US" sz="48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200" b="1" dirty="0" err="1" smtClean="0">
                <a:solidFill>
                  <a:schemeClr val="bg1"/>
                </a:solidFill>
              </a:rPr>
              <a:t>헤이세이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시대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32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平成時代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(1989 –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현재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)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1571604" y="2000240"/>
          <a:ext cx="609600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7BCCE-7F46-4354-9960-F29AF1AF1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307BCCE-7F46-4354-9960-F29AF1AF1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307BCCE-7F46-4354-9960-F29AF1AF1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131CE-1076-4FE2-91B0-5747C407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C8E131CE-1076-4FE2-91B0-5747C407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8E131CE-1076-4FE2-91B0-5747C407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1373DA-5067-4754-BA50-AF5BB5BC6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11373DA-5067-4754-BA50-AF5BB5BC6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411373DA-5067-4754-BA50-AF5BB5BC6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F25FC8-E4FB-4BC5-95F7-181EF6DB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B5F25FC8-E4FB-4BC5-95F7-181EF6DB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B5F25FC8-E4FB-4BC5-95F7-181EF6DB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ko-KR" altLang="en-US" b="1" dirty="0" err="1" smtClean="0"/>
              <a:t>고이즈미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준이치로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sz="2400" b="1" dirty="0" smtClean="0"/>
              <a:t>(2001-2006)</a:t>
            </a:r>
            <a:endParaRPr lang="ko-KR" alt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786578" y="1740747"/>
            <a:ext cx="2031325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4800" b="1" dirty="0" smtClean="0"/>
              <a:t>외교적</a:t>
            </a:r>
            <a:endParaRPr lang="ko-KR" altLang="en-US" sz="4800" b="1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2928926" y="27225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차트 6"/>
          <p:cNvGraphicFramePr/>
          <p:nvPr/>
        </p:nvGraphicFramePr>
        <p:xfrm>
          <a:off x="1500166" y="18573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8" name="그림 7" descr="신사참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57422" y="1928802"/>
            <a:ext cx="4286250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51835-B406-46F9-9078-766AA8662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E3D51835-B406-46F9-9078-766AA8662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E3D51835-B406-46F9-9078-766AA8662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F71B92-1F30-40E5-B403-4F3215C9E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48F71B92-1F30-40E5-B403-4F3215C9E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48F71B92-1F30-40E5-B403-4F3215C9E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580BF4-9386-44C1-8735-66A1EA6D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07580BF4-9386-44C1-8735-66A1EA6D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07580BF4-9386-44C1-8735-66A1EA6D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7" grpId="0">
        <p:bldAsOne/>
      </p:bldGraphic>
      <p:bldGraphic spid="7" grpId="1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ko-KR" altLang="en-US" b="1" dirty="0" err="1" smtClean="0"/>
              <a:t>고이즈미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준이치로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sz="2400" b="1" dirty="0" smtClean="0"/>
              <a:t>(2001-2006)</a:t>
            </a:r>
            <a:endParaRPr lang="ko-KR" alt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937561" y="1714488"/>
            <a:ext cx="192071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4800" b="1" dirty="0" err="1" smtClean="0">
                <a:latin typeface="나눔고딕" pitchFamily="50" charset="-127"/>
                <a:ea typeface="나눔고딕" pitchFamily="50" charset="-127"/>
              </a:rPr>
              <a:t>日本內</a:t>
            </a:r>
            <a:endParaRPr lang="ko-KR" altLang="en-US" sz="4800" b="1" dirty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4143372" y="2722586"/>
          <a:ext cx="48101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그림 7" descr="의료개혁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52597" y="1700228"/>
            <a:ext cx="6162675" cy="3943350"/>
          </a:xfrm>
          <a:prstGeom prst="rect">
            <a:avLst/>
          </a:prstGeom>
        </p:spPr>
      </p:pic>
      <p:graphicFrame>
        <p:nvGraphicFramePr>
          <p:cNvPr id="14" name="차트 13"/>
          <p:cNvGraphicFramePr/>
          <p:nvPr/>
        </p:nvGraphicFramePr>
        <p:xfrm>
          <a:off x="1571604" y="17144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1" name="그림 10" descr="의료개혁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71604" y="1771666"/>
            <a:ext cx="6162675" cy="3943350"/>
          </a:xfrm>
          <a:prstGeom prst="rect">
            <a:avLst/>
          </a:prstGeom>
        </p:spPr>
      </p:pic>
      <p:pic>
        <p:nvPicPr>
          <p:cNvPr id="12" name="그림 11" descr="의료개혁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71604" y="1771666"/>
            <a:ext cx="6162675" cy="3943350"/>
          </a:xfrm>
          <a:prstGeom prst="rect">
            <a:avLst/>
          </a:prstGeom>
        </p:spPr>
      </p:pic>
      <p:pic>
        <p:nvPicPr>
          <p:cNvPr id="7" name="그림 6" descr="고이즈미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28662" y="1985960"/>
            <a:ext cx="7152808" cy="3514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51835-B406-46F9-9078-766AA8662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E3D51835-B406-46F9-9078-766AA8662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E3D51835-B406-46F9-9078-766AA8662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F71B92-1F30-40E5-B403-4F3215C9E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48F71B92-1F30-40E5-B403-4F3215C9E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48F71B92-1F30-40E5-B403-4F3215C9E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580BF4-9386-44C1-8735-66A1EA6D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07580BF4-9386-44C1-8735-66A1EA6D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07580BF4-9386-44C1-8735-66A1EA6D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Graphic spid="6" grpId="0">
        <p:bldSub>
          <a:bldDgm bld="one"/>
        </p:bldSub>
      </p:bldGraphic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총리마크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475655" y="1700808"/>
            <a:ext cx="6336705" cy="4104456"/>
          </a:xfrm>
          <a:prstGeom prst="rect">
            <a:avLst/>
          </a:prstGeom>
        </p:spPr>
      </p:pic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46856" y="178335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ko-KR" altLang="en-US" sz="5400" b="1" dirty="0" smtClean="0"/>
              <a:t>정치제도</a:t>
            </a:r>
            <a:r>
              <a:rPr lang="en-US" altLang="ko-KR" sz="5400" b="1" dirty="0" smtClean="0"/>
              <a:t/>
            </a:r>
            <a:br>
              <a:rPr lang="en-US" altLang="ko-KR" sz="5400" b="1" dirty="0" smtClean="0"/>
            </a:br>
            <a:r>
              <a:rPr lang="ko-KR" altLang="en-US" sz="4400" b="1" dirty="0" smtClean="0"/>
              <a:t>→의원내각제</a:t>
            </a:r>
            <a:endParaRPr lang="en-US" altLang="ko-KR" sz="5400" b="1" dirty="0" smtClean="0"/>
          </a:p>
          <a:p>
            <a:pPr lvl="0"/>
            <a:endParaRPr lang="en-US" altLang="ko-KR" b="1" dirty="0" smtClean="0"/>
          </a:p>
          <a:p>
            <a:pPr lvl="0"/>
            <a:r>
              <a:rPr lang="ko-KR" altLang="en-US" sz="4800" b="1" dirty="0" smtClean="0"/>
              <a:t>내각총리대신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 → 중의원선거에서 승리한 정당의 대표</a:t>
            </a:r>
            <a:endParaRPr lang="en-US" altLang="ko-KR" b="1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5400" b="1" dirty="0" smtClean="0">
                <a:solidFill>
                  <a:schemeClr val="bg1"/>
                </a:solidFill>
              </a:rPr>
              <a:t>내각총리대신 의의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2928926" y="2214554"/>
          <a:ext cx="61436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ko-KR" altLang="en-US" sz="4900" b="1" dirty="0" smtClean="0"/>
              <a:t>간 </a:t>
            </a:r>
            <a:r>
              <a:rPr lang="ko-KR" altLang="en-US" sz="4900" b="1" dirty="0" err="1" smtClean="0"/>
              <a:t>나오토</a:t>
            </a:r>
            <a:r>
              <a:rPr lang="ko-KR" altLang="en-US" sz="4900" b="1" dirty="0" smtClean="0"/>
              <a:t> 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en-US" altLang="ko-KR" sz="2400" b="1" dirty="0" smtClean="0"/>
              <a:t>(2010 - 2011)</a:t>
            </a:r>
            <a:endParaRPr lang="ko-KR" alt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1669309"/>
            <a:ext cx="2031325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4800" b="1" dirty="0" smtClean="0"/>
              <a:t>외교적</a:t>
            </a:r>
            <a:endParaRPr lang="ko-KR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DFB3ED-B750-4503-A678-B8948E623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DDFB3ED-B750-4503-A678-B8948E623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DDFB3ED-B750-4503-A678-B8948E623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1EC9C1-6FCE-4756-94FC-CFCEDB2ED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61EC9C1-6FCE-4756-94FC-CFCEDB2ED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F61EC9C1-6FCE-4756-94FC-CFCEDB2ED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314CD-01C5-4A55-A545-C8A95F69E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A7A314CD-01C5-4A55-A545-C8A95F69E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A7A314CD-01C5-4A55-A545-C8A95F69E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8BCF35-4A07-4292-8CA6-F20A611AC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AE8BCF35-4A07-4292-8CA6-F20A611AC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AE8BCF35-4A07-4292-8CA6-F20A611AC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ko-KR" altLang="en-US" sz="4900" b="1" dirty="0" smtClean="0"/>
              <a:t>간 </a:t>
            </a:r>
            <a:r>
              <a:rPr lang="ko-KR" altLang="en-US" sz="4900" b="1" dirty="0" err="1" smtClean="0"/>
              <a:t>나오토</a:t>
            </a:r>
            <a:r>
              <a:rPr lang="ko-KR" altLang="en-US" sz="4900" b="1" dirty="0" smtClean="0"/>
              <a:t> 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en-US" altLang="ko-KR" sz="2400" b="1" dirty="0" smtClean="0"/>
              <a:t>(2010 - 2011)</a:t>
            </a:r>
            <a:endParaRPr lang="ko-KR" altLang="en-US" sz="4800" dirty="0"/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4143372" y="2722586"/>
          <a:ext cx="48101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937561" y="1669309"/>
            <a:ext cx="192071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4800" b="1" dirty="0" err="1" smtClean="0">
                <a:latin typeface="나눔고딕" pitchFamily="50" charset="-127"/>
                <a:ea typeface="나눔고딕" pitchFamily="50" charset="-127"/>
              </a:rPr>
              <a:t>日本內</a:t>
            </a:r>
            <a:endParaRPr lang="ko-KR" altLang="en-US" sz="48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D51835-B406-46F9-9078-766AA8662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E3D51835-B406-46F9-9078-766AA8662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E3D51835-B406-46F9-9078-766AA8662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8F71B92-1F30-40E5-B403-4F3215C9E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48F71B92-1F30-40E5-B403-4F3215C9E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48F71B92-1F30-40E5-B403-4F3215C9E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7580BF4-9386-44C1-8735-66A1EA6D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dgm id="{07580BF4-9386-44C1-8735-66A1EA6D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graphicEl>
                                              <a:dgm id="{07580BF4-9386-44C1-8735-66A1EA6DF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886092" y="2446349"/>
          <a:ext cx="6043626" cy="305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ko-KR" altLang="en-US" b="1" dirty="0" smtClean="0"/>
              <a:t>노다 </a:t>
            </a:r>
            <a:r>
              <a:rPr lang="ko-KR" altLang="en-US" b="1" dirty="0" err="1" smtClean="0"/>
              <a:t>요시히코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sz="2400" b="1" dirty="0" smtClean="0"/>
              <a:t>(2011 - </a:t>
            </a:r>
            <a:r>
              <a:rPr lang="ko-KR" altLang="en-US" sz="2400" b="1" dirty="0" smtClean="0"/>
              <a:t>현재</a:t>
            </a:r>
            <a:r>
              <a:rPr lang="en-US" altLang="ko-KR" sz="2400" b="1" dirty="0" smtClean="0"/>
              <a:t>)</a:t>
            </a:r>
            <a:endParaRPr lang="ko-KR" alt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1500174"/>
            <a:ext cx="311174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4000" b="1" dirty="0" smtClean="0"/>
              <a:t>한국 첫 방한</a:t>
            </a:r>
            <a:endParaRPr lang="ko-KR" alt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5786454"/>
            <a:ext cx="461357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4400" b="1" dirty="0" smtClean="0"/>
              <a:t>유럽 </a:t>
            </a:r>
            <a:r>
              <a:rPr lang="en-US" sz="4400" b="1" dirty="0" smtClean="0"/>
              <a:t>EFSF</a:t>
            </a:r>
            <a:r>
              <a:rPr lang="ko-KR" altLang="en-US" sz="4400" b="1" dirty="0" smtClean="0"/>
              <a:t>에 기여</a:t>
            </a:r>
            <a:endParaRPr lang="ko-KR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58E83E-9ACA-483E-9CE6-54B0931F0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1258E83E-9ACA-483E-9CE6-54B0931F0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1258E83E-9ACA-483E-9CE6-54B0931F0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201534-69DD-4477-B7B4-5CA05D8A9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1201534-69DD-4477-B7B4-5CA05D8A9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21201534-69DD-4477-B7B4-5CA05D8A9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883862-1B40-4F17-BC45-6819AC4E6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57883862-1B40-4F17-BC45-6819AC4E6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57883862-1B40-4F17-BC45-6819AC4E6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23EC91-8FF8-402D-9F1F-5BE1AA02E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8B23EC91-8FF8-402D-9F1F-5BE1AA02E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B23EC91-8FF8-402D-9F1F-5BE1AA02E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88F8AD-7069-4C02-91B0-3CC83DE8A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BB88F8AD-7069-4C02-91B0-3CC83DE8A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BB88F8AD-7069-4C02-91B0-3CC83DE8A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build="allAtOnce" animBg="1"/>
      <p:bldP spid="7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ko-KR" altLang="en-US" b="1" dirty="0" smtClean="0"/>
              <a:t>노다 </a:t>
            </a:r>
            <a:r>
              <a:rPr lang="ko-KR" altLang="en-US" b="1" dirty="0" err="1" smtClean="0"/>
              <a:t>요시히코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sz="2400" b="1" dirty="0" smtClean="0"/>
              <a:t>(2011 - </a:t>
            </a:r>
            <a:r>
              <a:rPr lang="ko-KR" altLang="en-US" sz="2400" b="1" dirty="0" smtClean="0"/>
              <a:t>현재</a:t>
            </a:r>
            <a:r>
              <a:rPr lang="en-US" altLang="ko-KR" sz="2400" b="1" dirty="0" smtClean="0"/>
              <a:t>)</a:t>
            </a:r>
            <a:endParaRPr lang="ko-KR" altLang="en-US" sz="4800" dirty="0"/>
          </a:p>
        </p:txBody>
      </p:sp>
      <p:graphicFrame>
        <p:nvGraphicFramePr>
          <p:cNvPr id="11" name="내용 개체 틀 10"/>
          <p:cNvGraphicFramePr>
            <a:graphicFrameLocks noGrp="1"/>
          </p:cNvGraphicFramePr>
          <p:nvPr>
            <p:ph idx="1"/>
          </p:nvPr>
        </p:nvGraphicFramePr>
        <p:xfrm>
          <a:off x="3643306" y="2786058"/>
          <a:ext cx="621510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37561" y="1669309"/>
            <a:ext cx="192071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4800" b="1" dirty="0" err="1" smtClean="0">
                <a:latin typeface="나눔고딕" pitchFamily="50" charset="-127"/>
                <a:ea typeface="나눔고딕" pitchFamily="50" charset="-127"/>
              </a:rPr>
              <a:t>日本內</a:t>
            </a:r>
            <a:endParaRPr lang="ko-KR" altLang="en-US" sz="48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33650" y="1571612"/>
            <a:ext cx="40767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832A6BA-9C40-40DD-8A08-C38FC4618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3832A6BA-9C40-40DD-8A08-C38FC4618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3832A6BA-9C40-40DD-8A08-C38FC4618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1A3CD9-490B-4857-8CEC-C49C6A8F1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6A1A3CD9-490B-4857-8CEC-C49C6A8F1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6A1A3CD9-490B-4857-8CEC-C49C6A8F1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2" y="-24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재직 일수가 많은 총리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2" y="-24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재직 일수가 짧은 총리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14480" y="3131106"/>
            <a:ext cx="668773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/>
              <a:t>54</a:t>
            </a:r>
            <a:r>
              <a:rPr lang="ko-KR" altLang="en-US" dirty="0" smtClean="0"/>
              <a:t>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"/>
        </p:bldSub>
      </p:bldGraphic>
      <p:bldP spid="11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2" y="-24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취임 연령으로 본 총리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208941"/>
            <a:ext cx="846043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質問</a:t>
            </a:r>
            <a:endParaRPr lang="ko-KR" altLang="en-US" sz="2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총리마크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475655" y="1700808"/>
            <a:ext cx="6336705" cy="4104456"/>
          </a:xfrm>
          <a:prstGeom prst="rect">
            <a:avLst/>
          </a:prstGeom>
        </p:spPr>
      </p:pic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b="1" dirty="0" smtClean="0"/>
              <a:t>국무대신의 임명권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헌법 제 </a:t>
            </a:r>
            <a:r>
              <a:rPr lang="en-US" altLang="ko-KR" sz="2400" b="1" dirty="0" smtClean="0"/>
              <a:t>68</a:t>
            </a:r>
            <a:r>
              <a:rPr lang="ko-KR" altLang="en-US" sz="2400" b="1" dirty="0" smtClean="0"/>
              <a:t>조</a:t>
            </a:r>
            <a:r>
              <a:rPr lang="en-US" altLang="ko-KR" sz="2400" b="1" dirty="0" smtClean="0"/>
              <a:t>)</a:t>
            </a:r>
            <a:br>
              <a:rPr lang="en-US" altLang="ko-KR" sz="2400" b="1" dirty="0" smtClean="0"/>
            </a:br>
            <a:endParaRPr lang="en-US" altLang="ko-KR" b="1" dirty="0" smtClean="0"/>
          </a:p>
          <a:p>
            <a:r>
              <a:rPr lang="ko-KR" altLang="en-US" b="1" dirty="0" smtClean="0"/>
              <a:t>행정각부를 지휘 감독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헌법 제 </a:t>
            </a:r>
            <a:r>
              <a:rPr lang="en-US" altLang="ko-KR" sz="2400" b="1" dirty="0" smtClean="0"/>
              <a:t>72</a:t>
            </a:r>
            <a:r>
              <a:rPr lang="ko-KR" altLang="en-US" sz="2400" b="1" dirty="0" smtClean="0"/>
              <a:t>조</a:t>
            </a:r>
            <a:r>
              <a:rPr lang="en-US" altLang="ko-KR" sz="2400" b="1" dirty="0" smtClean="0"/>
              <a:t>)</a:t>
            </a:r>
            <a:br>
              <a:rPr lang="en-US" altLang="ko-KR" sz="2400" b="1" dirty="0" smtClean="0"/>
            </a:br>
            <a:endParaRPr lang="en-US" altLang="ko-KR" sz="2400" b="1" dirty="0" smtClean="0"/>
          </a:p>
          <a:p>
            <a:r>
              <a:rPr lang="ko-KR" altLang="en-US" b="1" dirty="0" smtClean="0"/>
              <a:t>내각회의를 주재하는 것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내각법</a:t>
            </a:r>
            <a:r>
              <a:rPr lang="ko-KR" altLang="en-US" sz="2400" b="1" dirty="0" smtClean="0"/>
              <a:t> 제 </a:t>
            </a:r>
            <a:r>
              <a:rPr lang="en-US" altLang="ko-KR" sz="2400" b="1" dirty="0" smtClean="0"/>
              <a:t>4</a:t>
            </a:r>
            <a:r>
              <a:rPr lang="ko-KR" altLang="en-US" sz="2400" b="1" dirty="0" smtClean="0"/>
              <a:t>조 </a:t>
            </a: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항</a:t>
            </a:r>
            <a:r>
              <a:rPr lang="en-US" altLang="ko-KR" sz="2400" b="1" dirty="0" smtClean="0"/>
              <a:t>)</a:t>
            </a:r>
            <a:br>
              <a:rPr lang="en-US" altLang="ko-KR" sz="2400" b="1" dirty="0" smtClean="0"/>
            </a:br>
            <a:endParaRPr lang="en-US" altLang="ko-KR" b="1" dirty="0" smtClean="0"/>
          </a:p>
          <a:p>
            <a:r>
              <a:rPr lang="ko-KR" altLang="en-US" b="1" dirty="0" smtClean="0"/>
              <a:t>긴급사태 포고를 발하는 것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경찰법 제 </a:t>
            </a:r>
            <a:r>
              <a:rPr lang="en-US" altLang="ko-KR" sz="2400" b="1" dirty="0" smtClean="0"/>
              <a:t>71</a:t>
            </a:r>
            <a:r>
              <a:rPr lang="ko-KR" altLang="en-US" sz="2400" b="1" dirty="0" smtClean="0"/>
              <a:t>조</a:t>
            </a:r>
            <a:r>
              <a:rPr lang="en-US" altLang="ko-KR" sz="2400" b="1" dirty="0" smtClean="0"/>
              <a:t>)</a:t>
            </a:r>
            <a:br>
              <a:rPr lang="en-US" altLang="ko-KR" sz="2400" b="1" dirty="0" smtClean="0"/>
            </a:br>
            <a:endParaRPr lang="en-US" altLang="ko-KR" b="1" dirty="0" smtClean="0"/>
          </a:p>
          <a:p>
            <a:r>
              <a:rPr lang="ko-KR" altLang="en-US" b="1" dirty="0" smtClean="0"/>
              <a:t>자위대 최고의 지휘감독권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자위대법 제</a:t>
            </a:r>
            <a:r>
              <a:rPr lang="en-US" altLang="ko-KR" sz="2400" b="1" dirty="0" smtClean="0"/>
              <a:t>7</a:t>
            </a:r>
            <a:r>
              <a:rPr lang="ko-KR" altLang="en-US" sz="2400" b="1" dirty="0" smtClean="0"/>
              <a:t>조</a:t>
            </a:r>
            <a:r>
              <a:rPr lang="en-US" altLang="ko-KR" sz="2400" b="1" dirty="0" smtClean="0"/>
              <a:t>)</a:t>
            </a:r>
            <a:endParaRPr lang="ko-KR" altLang="en-US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</a:rPr>
              <a:t>내각총리대신의 자격 및 권한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</a:rPr>
              <a:t>메이지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시대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32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明治時代 </a:t>
            </a:r>
            <a:r>
              <a:rPr lang="en-US" altLang="ko-KR" sz="2800" b="1" dirty="0">
                <a:solidFill>
                  <a:schemeClr val="bg1"/>
                </a:solidFill>
              </a:rPr>
              <a:t>(1868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– 1912)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1571604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7BCCE-7F46-4354-9960-F29AF1AF1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307BCCE-7F46-4354-9960-F29AF1AF1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307BCCE-7F46-4354-9960-F29AF1AF1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131CE-1076-4FE2-91B0-5747C407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C8E131CE-1076-4FE2-91B0-5747C407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8E131CE-1076-4FE2-91B0-5747C407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1373DA-5067-4754-BA50-AF5BB5BC6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11373DA-5067-4754-BA50-AF5BB5BC6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411373DA-5067-4754-BA50-AF5BB5BC6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F25FC8-E4FB-4BC5-95F7-181EF6DB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B5F25FC8-E4FB-4BC5-95F7-181EF6DB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B5F25FC8-E4FB-4BC5-95F7-181EF6DB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ko-KR" altLang="en-US" sz="4900" b="1" dirty="0" err="1"/>
              <a:t>이토</a:t>
            </a:r>
            <a:r>
              <a:rPr lang="ko-KR" altLang="en-US" sz="4900" b="1" dirty="0"/>
              <a:t> </a:t>
            </a:r>
            <a:r>
              <a:rPr lang="ko-KR" altLang="en-US" sz="4900" b="1" dirty="0" err="1"/>
              <a:t>히로부미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sz="2700" b="1" dirty="0"/>
              <a:t> (1885 - 1888</a:t>
            </a:r>
            <a:r>
              <a:rPr lang="en-US" sz="2700" b="1" dirty="0" smtClean="0"/>
              <a:t>)</a:t>
            </a:r>
            <a:endParaRPr lang="ko-KR" altLang="en-US" sz="27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928926" y="1928802"/>
          <a:ext cx="70723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ko-KR" altLang="en-US" sz="4900" b="1" dirty="0" err="1"/>
              <a:t>이토</a:t>
            </a:r>
            <a:r>
              <a:rPr lang="ko-KR" altLang="en-US" sz="4900" b="1" dirty="0"/>
              <a:t> </a:t>
            </a:r>
            <a:r>
              <a:rPr lang="ko-KR" altLang="en-US" sz="4900" b="1" dirty="0" err="1"/>
              <a:t>히로부미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sz="2700" b="1" dirty="0"/>
              <a:t> (1885 - 1888</a:t>
            </a:r>
            <a:r>
              <a:rPr lang="en-US" sz="2700" b="1" dirty="0" smtClean="0"/>
              <a:t>)</a:t>
            </a:r>
            <a:endParaRPr lang="ko-KR" altLang="en-US" sz="27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928926" y="1928802"/>
          <a:ext cx="70723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ko-KR" altLang="en-US" sz="4900" b="1" dirty="0" err="1"/>
              <a:t>이토</a:t>
            </a:r>
            <a:r>
              <a:rPr lang="ko-KR" altLang="en-US" sz="4900" b="1" dirty="0"/>
              <a:t> </a:t>
            </a:r>
            <a:r>
              <a:rPr lang="ko-KR" altLang="en-US" sz="4900" b="1" dirty="0" err="1"/>
              <a:t>히로부미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sz="2700" b="1" dirty="0"/>
              <a:t> (1885 - 1888</a:t>
            </a:r>
            <a:r>
              <a:rPr lang="en-US" sz="2700" b="1" dirty="0" smtClean="0"/>
              <a:t>)</a:t>
            </a:r>
            <a:endParaRPr lang="ko-KR" altLang="en-US" sz="27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928926" y="1928802"/>
          <a:ext cx="70723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ko-KR" altLang="en-US" sz="4900" b="1" dirty="0" err="1"/>
              <a:t>이토</a:t>
            </a:r>
            <a:r>
              <a:rPr lang="ko-KR" altLang="en-US" sz="4900" b="1" dirty="0"/>
              <a:t> </a:t>
            </a:r>
            <a:r>
              <a:rPr lang="ko-KR" altLang="en-US" sz="4900" b="1" dirty="0" err="1"/>
              <a:t>히로부미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sz="2700" b="1" dirty="0"/>
              <a:t> (1885 - 1888</a:t>
            </a:r>
            <a:r>
              <a:rPr lang="en-US" sz="2700" b="1" dirty="0" smtClean="0"/>
              <a:t>)</a:t>
            </a:r>
            <a:endParaRPr lang="ko-KR" altLang="en-US" sz="2700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1643050"/>
            <a:ext cx="2286016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5400" b="1" dirty="0" err="1" smtClean="0">
                <a:latin typeface="나눔고딕" pitchFamily="50" charset="-127"/>
                <a:ea typeface="나눔고딕" pitchFamily="50" charset="-127"/>
              </a:rPr>
              <a:t>日本內</a:t>
            </a:r>
            <a:endParaRPr lang="ko-KR" altLang="en-US" sz="5400" b="1" dirty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4357686" y="2714620"/>
          <a:ext cx="46434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그림 12" descr="천엔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4500" y="695325"/>
            <a:ext cx="5715000" cy="546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B4A6E5-C257-4C5C-96C1-59F32923C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D1B4A6E5-C257-4C5C-96C1-59F32923C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D1B4A6E5-C257-4C5C-96C1-59F32923C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9832E83-65D4-4247-B99D-38E3F5A01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D9832E83-65D4-4247-B99D-38E3F5A01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D9832E83-65D4-4247-B99D-38E3F5A01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C5A2D2-912B-4CA0-9C26-D073D812C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D5C5A2D2-912B-4CA0-9C26-D073D812C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D5C5A2D2-912B-4CA0-9C26-D073D812C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B70D2E0-C9F8-4BA1-B441-E5FD5109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CB70D2E0-C9F8-4BA1-B441-E5FD5109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CB70D2E0-C9F8-4BA1-B441-E5FD5109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D1AA8F0-1063-437B-91AD-21F584B18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4D1AA8F0-1063-437B-91AD-21F584B18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4D1AA8F0-1063-437B-91AD-21F584B18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714348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r">
              <a:spcBef>
                <a:spcPct val="0"/>
              </a:spcBef>
            </a:pPr>
            <a:r>
              <a:rPr lang="ko-KR" altLang="en-US" sz="4500" b="1" dirty="0" smtClean="0"/>
              <a:t>구로다 </a:t>
            </a:r>
            <a:r>
              <a:rPr lang="ko-KR" altLang="en-US" sz="4500" b="1" dirty="0" err="1" smtClean="0"/>
              <a:t>기요타카</a:t>
            </a:r>
            <a:r>
              <a:rPr lang="ko-KR" altLang="en-US" sz="4500" b="1" dirty="0" smtClean="0"/>
              <a:t> </a:t>
            </a:r>
            <a:endParaRPr lang="en-US" altLang="ko-KR" sz="4500" b="1" dirty="0" smtClean="0"/>
          </a:p>
          <a:p>
            <a:pPr algn="r">
              <a:spcBef>
                <a:spcPct val="0"/>
              </a:spcBef>
            </a:pPr>
            <a:r>
              <a:rPr lang="en-US" altLang="ko-KR" sz="2700" b="1" dirty="0" smtClean="0"/>
              <a:t>(1888 - 1889)</a:t>
            </a:r>
            <a:endParaRPr lang="ko-KR" altLang="en-US" sz="2700" dirty="0" smtClean="0"/>
          </a:p>
        </p:txBody>
      </p:sp>
      <p:graphicFrame>
        <p:nvGraphicFramePr>
          <p:cNvPr id="6" name="내용 개체 틀 3"/>
          <p:cNvGraphicFramePr>
            <a:graphicFrameLocks/>
          </p:cNvGraphicFramePr>
          <p:nvPr/>
        </p:nvGraphicFramePr>
        <p:xfrm>
          <a:off x="1643042" y="1643050"/>
          <a:ext cx="914406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D83EF9B4-2CEC-4D2A-BC52-D80100C45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43252DE-7C77-4E55-9507-4E311B1A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A831D63-D638-442E-A53A-980BF2483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455E85D0-461C-472E-A82B-C18652D1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489DDC-C47C-4B86-83EF-1754003B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88724B5F-4A6F-4633-B4EC-50F17A33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24BD2D5C-1BD2-4773-8D00-BC8502274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54281-4387-46ED-8ACB-6E28B1F25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DC054281-4387-46ED-8ACB-6E28B1F25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DC054281-4387-46ED-8ACB-6E28B1F25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4020FB-6C13-49A6-81D5-8191C309E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B24020FB-6C13-49A6-81D5-8191C309E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B24020FB-6C13-49A6-81D5-8191C309E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408</Words>
  <Application>Microsoft Office PowerPoint</Application>
  <PresentationFormat>화면 슬라이드 쇼(4:3)</PresentationFormat>
  <Paragraphs>131</Paragraphs>
  <Slides>27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슬라이드 1</vt:lpstr>
      <vt:lpstr>내각총리대신 의의</vt:lpstr>
      <vt:lpstr>내각총리대신의 자격 및 권한</vt:lpstr>
      <vt:lpstr>메이지 시대 : 明治時代 (1868 – 1912)</vt:lpstr>
      <vt:lpstr>이토 히로부미  (1885 - 1888)</vt:lpstr>
      <vt:lpstr>이토 히로부미  (1885 - 1888)</vt:lpstr>
      <vt:lpstr>이토 히로부미  (1885 - 1888)</vt:lpstr>
      <vt:lpstr>이토 히로부미  (1885 - 1888)</vt:lpstr>
      <vt:lpstr>슬라이드 9</vt:lpstr>
      <vt:lpstr>다이쇼 시대 : 大正時代 (1912 - 1926)</vt:lpstr>
      <vt:lpstr>데라우치 마사타케  (1916-1918)</vt:lpstr>
      <vt:lpstr>쇼와시대 : 昭和時代 (1926년 - 1989년)</vt:lpstr>
      <vt:lpstr>도조 히데키  (1941 - 1944)</vt:lpstr>
      <vt:lpstr>도조 히데키  (1941 - 1944)</vt:lpstr>
      <vt:lpstr>이케다 하야토  (1959-1964)</vt:lpstr>
      <vt:lpstr>이케다 하야토  (1959-1964)</vt:lpstr>
      <vt:lpstr>헤이세이 시대 : 平成時代 (1989 – 현재)</vt:lpstr>
      <vt:lpstr>고이즈미 준이치로 (2001-2006)</vt:lpstr>
      <vt:lpstr>고이즈미 준이치로 (2001-2006)</vt:lpstr>
      <vt:lpstr>간 나오토  (2010 - 2011)</vt:lpstr>
      <vt:lpstr>간 나오토  (2010 - 2011)</vt:lpstr>
      <vt:lpstr>노다 요시히코 (2011 - 현재)</vt:lpstr>
      <vt:lpstr>노다 요시히코 (2011 - 현재)</vt:lpstr>
      <vt:lpstr>재직 일수가 많은 총리</vt:lpstr>
      <vt:lpstr>재직 일수가 짧은 총리</vt:lpstr>
      <vt:lpstr>취임 연령으로 본 총리</vt:lpstr>
      <vt:lpstr>슬라이드 27</vt:lpstr>
    </vt:vector>
  </TitlesOfParts>
  <Company>WinXP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WinXP</dc:creator>
  <cp:lastModifiedBy>user</cp:lastModifiedBy>
  <cp:revision>77</cp:revision>
  <dcterms:created xsi:type="dcterms:W3CDTF">2011-11-04T12:20:49Z</dcterms:created>
  <dcterms:modified xsi:type="dcterms:W3CDTF">2011-11-22T21:14:22Z</dcterms:modified>
</cp:coreProperties>
</file>