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5"/>
  </p:notesMasterIdLst>
  <p:sldIdLst>
    <p:sldId id="256" r:id="rId2"/>
    <p:sldId id="275" r:id="rId3"/>
    <p:sldId id="257" r:id="rId4"/>
    <p:sldId id="259" r:id="rId5"/>
    <p:sldId id="274" r:id="rId6"/>
    <p:sldId id="283" r:id="rId7"/>
    <p:sldId id="261" r:id="rId8"/>
    <p:sldId id="280" r:id="rId9"/>
    <p:sldId id="284" r:id="rId10"/>
    <p:sldId id="277" r:id="rId11"/>
    <p:sldId id="271" r:id="rId12"/>
    <p:sldId id="263" r:id="rId13"/>
    <p:sldId id="264" r:id="rId14"/>
    <p:sldId id="265" r:id="rId15"/>
    <p:sldId id="266" r:id="rId16"/>
    <p:sldId id="282" r:id="rId17"/>
    <p:sldId id="278" r:id="rId18"/>
    <p:sldId id="268" r:id="rId19"/>
    <p:sldId id="269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285" r:id="rId39"/>
    <p:sldId id="305" r:id="rId40"/>
    <p:sldId id="304" r:id="rId41"/>
    <p:sldId id="287" r:id="rId42"/>
    <p:sldId id="286" r:id="rId43"/>
    <p:sldId id="306" r:id="rId44"/>
    <p:sldId id="290" r:id="rId45"/>
    <p:sldId id="291" r:id="rId46"/>
    <p:sldId id="292" r:id="rId47"/>
    <p:sldId id="302" r:id="rId48"/>
    <p:sldId id="293" r:id="rId49"/>
    <p:sldId id="294" r:id="rId50"/>
    <p:sldId id="296" r:id="rId51"/>
    <p:sldId id="297" r:id="rId52"/>
    <p:sldId id="298" r:id="rId53"/>
    <p:sldId id="299" r:id="rId54"/>
    <p:sldId id="303" r:id="rId55"/>
    <p:sldId id="301" r:id="rId56"/>
    <p:sldId id="325" r:id="rId57"/>
    <p:sldId id="326" r:id="rId58"/>
    <p:sldId id="327" r:id="rId59"/>
    <p:sldId id="328" r:id="rId60"/>
    <p:sldId id="343" r:id="rId61"/>
    <p:sldId id="330" r:id="rId62"/>
    <p:sldId id="331" r:id="rId63"/>
    <p:sldId id="332" r:id="rId64"/>
    <p:sldId id="333" r:id="rId65"/>
    <p:sldId id="345" r:id="rId66"/>
    <p:sldId id="346" r:id="rId67"/>
    <p:sldId id="347" r:id="rId68"/>
    <p:sldId id="337" r:id="rId69"/>
    <p:sldId id="338" r:id="rId70"/>
    <p:sldId id="339" r:id="rId71"/>
    <p:sldId id="340" r:id="rId72"/>
    <p:sldId id="344" r:id="rId73"/>
    <p:sldId id="342" r:id="rId7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92C0"/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969" autoAdjust="0"/>
    <p:restoredTop sz="94660"/>
  </p:normalViewPr>
  <p:slideViewPr>
    <p:cSldViewPr>
      <p:cViewPr varScale="1">
        <p:scale>
          <a:sx n="73" d="100"/>
          <a:sy n="73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하류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ko-KR"/>
              </a:p>
            </c:txPr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1955</c:v>
                </c:pt>
                <c:pt idx="1">
                  <c:v>1965</c:v>
                </c:pt>
                <c:pt idx="2">
                  <c:v>1975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57.4</c:v>
                </c:pt>
                <c:pt idx="1">
                  <c:v>43.4</c:v>
                </c:pt>
                <c:pt idx="2">
                  <c:v>21.8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중류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ko-KR"/>
              </a:p>
            </c:txPr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1955</c:v>
                </c:pt>
                <c:pt idx="1">
                  <c:v>1965</c:v>
                </c:pt>
                <c:pt idx="2">
                  <c:v>1975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42.5</c:v>
                </c:pt>
                <c:pt idx="1">
                  <c:v>56.3</c:v>
                </c:pt>
                <c:pt idx="2">
                  <c:v>77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상류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ko-KR"/>
              </a:p>
            </c:txPr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1955</c:v>
                </c:pt>
                <c:pt idx="1">
                  <c:v>1965</c:v>
                </c:pt>
                <c:pt idx="2">
                  <c:v>1975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1.2</c:v>
                </c:pt>
              </c:numCache>
            </c:numRef>
          </c:val>
        </c:ser>
        <c:gapWidth val="55"/>
        <c:overlap val="100"/>
        <c:axId val="58362496"/>
        <c:axId val="86328448"/>
      </c:barChart>
      <c:catAx>
        <c:axId val="58362496"/>
        <c:scaling>
          <c:orientation val="minMax"/>
        </c:scaling>
        <c:axPos val="b"/>
        <c:numFmt formatCode="General" sourceLinked="1"/>
        <c:majorTickMark val="none"/>
        <c:tickLblPos val="nextTo"/>
        <c:crossAx val="86328448"/>
        <c:crosses val="autoZero"/>
        <c:auto val="1"/>
        <c:lblAlgn val="ctr"/>
        <c:lblOffset val="100"/>
      </c:catAx>
      <c:valAx>
        <c:axId val="8632844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58362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73999343832032"/>
          <c:y val="0.28464686663023681"/>
          <c:w val="9.426673228346466E-2"/>
          <c:h val="0.30560374281036368"/>
        </c:manualLayout>
      </c:layout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하류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ko-KR"/>
              </a:p>
            </c:txPr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1955</c:v>
                </c:pt>
                <c:pt idx="1">
                  <c:v>1965</c:v>
                </c:pt>
                <c:pt idx="2">
                  <c:v>1975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57.4</c:v>
                </c:pt>
                <c:pt idx="1">
                  <c:v>43.4</c:v>
                </c:pt>
                <c:pt idx="2">
                  <c:v>21.8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중류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ko-KR"/>
              </a:p>
            </c:txPr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1955</c:v>
                </c:pt>
                <c:pt idx="1">
                  <c:v>1965</c:v>
                </c:pt>
                <c:pt idx="2">
                  <c:v>1975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42.5</c:v>
                </c:pt>
                <c:pt idx="1">
                  <c:v>56.3</c:v>
                </c:pt>
                <c:pt idx="2">
                  <c:v>77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상류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ko-KR"/>
              </a:p>
            </c:txPr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1955</c:v>
                </c:pt>
                <c:pt idx="1">
                  <c:v>1965</c:v>
                </c:pt>
                <c:pt idx="2">
                  <c:v>1975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1.2</c:v>
                </c:pt>
              </c:numCache>
            </c:numRef>
          </c:val>
        </c:ser>
        <c:gapWidth val="55"/>
        <c:overlap val="100"/>
        <c:axId val="61798272"/>
        <c:axId val="61799808"/>
      </c:barChart>
      <c:catAx>
        <c:axId val="61798272"/>
        <c:scaling>
          <c:orientation val="minMax"/>
        </c:scaling>
        <c:axPos val="b"/>
        <c:numFmt formatCode="General" sourceLinked="1"/>
        <c:majorTickMark val="none"/>
        <c:tickLblPos val="nextTo"/>
        <c:crossAx val="61799808"/>
        <c:crosses val="autoZero"/>
        <c:auto val="1"/>
        <c:lblAlgn val="ctr"/>
        <c:lblOffset val="100"/>
      </c:catAx>
      <c:valAx>
        <c:axId val="6179980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6179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739993438320331"/>
          <c:y val="0.28464686663023681"/>
          <c:w val="9.4266732283464688E-2"/>
          <c:h val="0.30560374281036368"/>
        </c:manualLayout>
      </c:layout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A6BED-2FF3-495A-9FBC-FC16668B83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5C732C6-2876-4237-A389-E59EE37B6791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1950</a:t>
          </a:r>
          <a:r>
            <a:rPr lang="ko-KR" altLang="en-US" sz="2500" dirty="0" smtClean="0"/>
            <a:t>년대 후반 </a:t>
          </a:r>
          <a:endParaRPr lang="ko-KR" altLang="en-US" sz="2500" dirty="0"/>
        </a:p>
      </dgm:t>
    </dgm:pt>
    <dgm:pt modelId="{60429B19-63B5-40C6-8C4E-FED6CED05D34}" type="parTrans" cxnId="{B3C1A658-12DF-4B02-A4AA-646A13FAA746}">
      <dgm:prSet/>
      <dgm:spPr/>
      <dgm:t>
        <a:bodyPr/>
        <a:lstStyle/>
        <a:p>
          <a:pPr latinLnBrk="1"/>
          <a:endParaRPr lang="ko-KR" altLang="en-US"/>
        </a:p>
      </dgm:t>
    </dgm:pt>
    <dgm:pt modelId="{27201B60-5576-4C11-8E2F-E5C892399FCA}" type="sibTrans" cxnId="{B3C1A658-12DF-4B02-A4AA-646A13FAA746}">
      <dgm:prSet/>
      <dgm:spPr/>
      <dgm:t>
        <a:bodyPr/>
        <a:lstStyle/>
        <a:p>
          <a:pPr latinLnBrk="1"/>
          <a:endParaRPr lang="ko-KR" altLang="en-US"/>
        </a:p>
      </dgm:t>
    </dgm:pt>
    <dgm:pt modelId="{D55E1B97-4CF0-40D9-8072-CF45FC55223B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r>
            <a:rPr lang="ko-KR" altLang="en-US" dirty="0" smtClean="0"/>
            <a:t>종의 신기</a:t>
          </a:r>
          <a:endParaRPr lang="ko-KR" altLang="en-US" dirty="0"/>
        </a:p>
      </dgm:t>
    </dgm:pt>
    <dgm:pt modelId="{B3970FAC-515F-4886-A286-0CB713FFFB07}" type="parTrans" cxnId="{E5CC9907-5C64-42F3-A768-D75D946F95E3}">
      <dgm:prSet/>
      <dgm:spPr/>
      <dgm:t>
        <a:bodyPr/>
        <a:lstStyle/>
        <a:p>
          <a:pPr latinLnBrk="1"/>
          <a:endParaRPr lang="ko-KR" altLang="en-US"/>
        </a:p>
      </dgm:t>
    </dgm:pt>
    <dgm:pt modelId="{94630A5D-BBEA-4F23-B543-BEACCE053D7E}" type="sibTrans" cxnId="{E5CC9907-5C64-42F3-A768-D75D946F95E3}">
      <dgm:prSet/>
      <dgm:spPr/>
      <dgm:t>
        <a:bodyPr/>
        <a:lstStyle/>
        <a:p>
          <a:pPr latinLnBrk="1"/>
          <a:endParaRPr lang="ko-KR" altLang="en-US"/>
        </a:p>
      </dgm:t>
    </dgm:pt>
    <dgm:pt modelId="{9468A2A8-1CB3-4BC5-9AB7-8BA60F05E667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1960</a:t>
          </a:r>
          <a:r>
            <a:rPr lang="ko-KR" altLang="en-US" sz="2500" dirty="0" smtClean="0"/>
            <a:t>년대</a:t>
          </a:r>
          <a:endParaRPr lang="ko-KR" altLang="en-US" sz="2500" dirty="0"/>
        </a:p>
      </dgm:t>
    </dgm:pt>
    <dgm:pt modelId="{8DF7F9DC-0D62-401B-9430-C14E647C0BE0}" type="parTrans" cxnId="{CC473D14-C83D-4BC9-B40A-1BC0A2D2BDB1}">
      <dgm:prSet/>
      <dgm:spPr/>
      <dgm:t>
        <a:bodyPr/>
        <a:lstStyle/>
        <a:p>
          <a:pPr latinLnBrk="1"/>
          <a:endParaRPr lang="ko-KR" altLang="en-US"/>
        </a:p>
      </dgm:t>
    </dgm:pt>
    <dgm:pt modelId="{F875B232-4D98-4340-A9E5-9316ACA1BC40}" type="sibTrans" cxnId="{CC473D14-C83D-4BC9-B40A-1BC0A2D2BDB1}">
      <dgm:prSet/>
      <dgm:spPr/>
      <dgm:t>
        <a:bodyPr/>
        <a:lstStyle/>
        <a:p>
          <a:pPr latinLnBrk="1"/>
          <a:endParaRPr lang="ko-KR" altLang="en-US"/>
        </a:p>
      </dgm:t>
    </dgm:pt>
    <dgm:pt modelId="{DE095F17-52A6-4B0F-84F1-498B12516FDB}">
      <dgm:prSet phldrT="[텍스트]"/>
      <dgm:spPr/>
      <dgm:t>
        <a:bodyPr/>
        <a:lstStyle/>
        <a:p>
          <a:pPr latinLnBrk="1"/>
          <a:r>
            <a:rPr lang="en-US" altLang="ko-KR" dirty="0" smtClean="0"/>
            <a:t>3C</a:t>
          </a:r>
          <a:endParaRPr lang="ko-KR" altLang="en-US" dirty="0"/>
        </a:p>
      </dgm:t>
    </dgm:pt>
    <dgm:pt modelId="{C2A8F573-28E7-4FD5-995F-19338736050C}" type="parTrans" cxnId="{40E25B98-DC83-467D-9192-4A447CA3B9CB}">
      <dgm:prSet/>
      <dgm:spPr/>
      <dgm:t>
        <a:bodyPr/>
        <a:lstStyle/>
        <a:p>
          <a:pPr latinLnBrk="1"/>
          <a:endParaRPr lang="ko-KR" altLang="en-US"/>
        </a:p>
      </dgm:t>
    </dgm:pt>
    <dgm:pt modelId="{5FB292F7-AAB2-4B8E-9E1C-F37079D36EED}" type="sibTrans" cxnId="{40E25B98-DC83-467D-9192-4A447CA3B9CB}">
      <dgm:prSet/>
      <dgm:spPr/>
      <dgm:t>
        <a:bodyPr/>
        <a:lstStyle/>
        <a:p>
          <a:pPr latinLnBrk="1"/>
          <a:endParaRPr lang="ko-KR" altLang="en-US"/>
        </a:p>
      </dgm:t>
    </dgm:pt>
    <dgm:pt modelId="{3375C77B-5206-446E-997F-33D70C0A6A83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1970</a:t>
          </a:r>
          <a:r>
            <a:rPr lang="ko-KR" altLang="en-US" sz="2500" dirty="0" smtClean="0"/>
            <a:t>년대</a:t>
          </a:r>
          <a:endParaRPr lang="ko-KR" altLang="en-US" sz="2500" dirty="0"/>
        </a:p>
      </dgm:t>
    </dgm:pt>
    <dgm:pt modelId="{63C849D1-35FF-4887-97EA-A20F2125D812}" type="parTrans" cxnId="{16616813-9BC0-480E-95BF-CD469FAB466A}">
      <dgm:prSet/>
      <dgm:spPr/>
      <dgm:t>
        <a:bodyPr/>
        <a:lstStyle/>
        <a:p>
          <a:pPr latinLnBrk="1"/>
          <a:endParaRPr lang="ko-KR" altLang="en-US"/>
        </a:p>
      </dgm:t>
    </dgm:pt>
    <dgm:pt modelId="{9AE60C4C-BA4D-433E-B2B4-3A3CD227EBC4}" type="sibTrans" cxnId="{16616813-9BC0-480E-95BF-CD469FAB466A}">
      <dgm:prSet/>
      <dgm:spPr/>
      <dgm:t>
        <a:bodyPr/>
        <a:lstStyle/>
        <a:p>
          <a:pPr latinLnBrk="1"/>
          <a:endParaRPr lang="ko-KR" altLang="en-US"/>
        </a:p>
      </dgm:t>
    </dgm:pt>
    <dgm:pt modelId="{4E1B9257-35AA-41F6-B5E4-C53CBD58118D}">
      <dgm:prSet phldrT="[텍스트]"/>
      <dgm:spPr/>
      <dgm:t>
        <a:bodyPr/>
        <a:lstStyle/>
        <a:p>
          <a:pPr latinLnBrk="1"/>
          <a:r>
            <a:rPr lang="ko-KR" altLang="en-US" dirty="0" smtClean="0"/>
            <a:t>인스턴트식품</a:t>
          </a:r>
          <a:r>
            <a:rPr lang="en-US" altLang="ko-KR" dirty="0" smtClean="0"/>
            <a:t>, </a:t>
          </a:r>
          <a:r>
            <a:rPr lang="ko-KR" altLang="en-US" dirty="0" smtClean="0"/>
            <a:t>슈퍼마켓</a:t>
          </a:r>
          <a:r>
            <a:rPr lang="en-US" altLang="ko-KR" smtClean="0"/>
            <a:t>, </a:t>
          </a:r>
          <a:r>
            <a:rPr lang="ko-KR" altLang="en-US" smtClean="0"/>
            <a:t>패밀리레스토랑</a:t>
          </a:r>
          <a:r>
            <a:rPr lang="en-US" altLang="ko-KR" smtClean="0"/>
            <a:t>,</a:t>
          </a:r>
          <a:r>
            <a:rPr lang="ko-KR" altLang="en-US" smtClean="0"/>
            <a:t>국내 레저 활동</a:t>
          </a:r>
          <a:endParaRPr lang="ko-KR" altLang="en-US" dirty="0"/>
        </a:p>
      </dgm:t>
    </dgm:pt>
    <dgm:pt modelId="{684ED526-5E41-4DA0-8AF9-C89179BE5666}" type="parTrans" cxnId="{1FA54A64-FAC6-43A8-917C-41FCADCA23BC}">
      <dgm:prSet/>
      <dgm:spPr/>
      <dgm:t>
        <a:bodyPr/>
        <a:lstStyle/>
        <a:p>
          <a:pPr latinLnBrk="1"/>
          <a:endParaRPr lang="ko-KR" altLang="en-US"/>
        </a:p>
      </dgm:t>
    </dgm:pt>
    <dgm:pt modelId="{0109767C-624A-4AC4-8B33-ACE8D3031E69}" type="sibTrans" cxnId="{1FA54A64-FAC6-43A8-917C-41FCADCA23BC}">
      <dgm:prSet/>
      <dgm:spPr/>
      <dgm:t>
        <a:bodyPr/>
        <a:lstStyle/>
        <a:p>
          <a:pPr latinLnBrk="1"/>
          <a:endParaRPr lang="ko-KR" altLang="en-US"/>
        </a:p>
      </dgm:t>
    </dgm:pt>
    <dgm:pt modelId="{64E16FBC-3F03-43BF-B1EA-56A527623E0E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1980</a:t>
          </a:r>
          <a:r>
            <a:rPr lang="ko-KR" altLang="en-US" sz="2500" dirty="0" smtClean="0"/>
            <a:t>년</a:t>
          </a:r>
          <a:endParaRPr lang="ko-KR" altLang="en-US" sz="2500" dirty="0"/>
        </a:p>
      </dgm:t>
    </dgm:pt>
    <dgm:pt modelId="{A0E79B3B-0A2C-4D6E-8CA3-9E3DBD431E4D}" type="parTrans" cxnId="{97942389-99CA-423C-9344-C069A67F5087}">
      <dgm:prSet/>
      <dgm:spPr/>
      <dgm:t>
        <a:bodyPr/>
        <a:lstStyle/>
        <a:p>
          <a:pPr latinLnBrk="1"/>
          <a:endParaRPr lang="ko-KR" altLang="en-US"/>
        </a:p>
      </dgm:t>
    </dgm:pt>
    <dgm:pt modelId="{9E5A9240-95C0-40BC-88E2-D0413D4B0729}" type="sibTrans" cxnId="{97942389-99CA-423C-9344-C069A67F5087}">
      <dgm:prSet/>
      <dgm:spPr/>
      <dgm:t>
        <a:bodyPr/>
        <a:lstStyle/>
        <a:p>
          <a:pPr latinLnBrk="1"/>
          <a:endParaRPr lang="ko-KR" altLang="en-US"/>
        </a:p>
      </dgm:t>
    </dgm:pt>
    <dgm:pt modelId="{AA626BE8-B7E1-4549-B7D2-4B4267139340}">
      <dgm:prSet/>
      <dgm:spPr/>
      <dgm:t>
        <a:bodyPr/>
        <a:lstStyle/>
        <a:p>
          <a:pPr latinLnBrk="1"/>
          <a:r>
            <a:rPr lang="ko-KR" altLang="en-US" dirty="0" smtClean="0"/>
            <a:t>전기 세탁기</a:t>
          </a:r>
          <a:r>
            <a:rPr lang="en-US" altLang="ko-KR" dirty="0" smtClean="0"/>
            <a:t>, </a:t>
          </a:r>
          <a:r>
            <a:rPr lang="ko-KR" altLang="en-US" dirty="0" smtClean="0"/>
            <a:t>전기 냉장고</a:t>
          </a:r>
          <a:r>
            <a:rPr lang="en-US" altLang="ko-KR" dirty="0" smtClean="0"/>
            <a:t>, </a:t>
          </a:r>
          <a:r>
            <a:rPr lang="ko-KR" altLang="en-US" dirty="0" smtClean="0"/>
            <a:t>흑백</a:t>
          </a:r>
          <a:r>
            <a:rPr lang="en-US" altLang="ko-KR" dirty="0" smtClean="0"/>
            <a:t>TV</a:t>
          </a:r>
        </a:p>
      </dgm:t>
    </dgm:pt>
    <dgm:pt modelId="{69B1B415-6885-4F6A-AE0B-B36203DB08E5}" type="parTrans" cxnId="{E744AEFE-CA32-42AB-8822-3E8B15A8B013}">
      <dgm:prSet/>
      <dgm:spPr/>
      <dgm:t>
        <a:bodyPr/>
        <a:lstStyle/>
        <a:p>
          <a:pPr latinLnBrk="1"/>
          <a:endParaRPr lang="ko-KR" altLang="en-US"/>
        </a:p>
      </dgm:t>
    </dgm:pt>
    <dgm:pt modelId="{E87A2B74-DE71-452A-9CC7-177AB47EB65A}" type="sibTrans" cxnId="{E744AEFE-CA32-42AB-8822-3E8B15A8B013}">
      <dgm:prSet/>
      <dgm:spPr/>
      <dgm:t>
        <a:bodyPr/>
        <a:lstStyle/>
        <a:p>
          <a:pPr latinLnBrk="1"/>
          <a:endParaRPr lang="ko-KR" altLang="en-US"/>
        </a:p>
      </dgm:t>
    </dgm:pt>
    <dgm:pt modelId="{1874354A-8C8A-42A1-8C7D-7EDB373167A6}">
      <dgm:prSet/>
      <dgm:spPr/>
      <dgm:t>
        <a:bodyPr/>
        <a:lstStyle/>
        <a:p>
          <a:pPr latinLnBrk="1"/>
          <a:r>
            <a:rPr lang="ko-KR" altLang="en-US" smtClean="0"/>
            <a:t>컬러티비</a:t>
          </a:r>
          <a:r>
            <a:rPr lang="en-US" altLang="ko-KR" smtClean="0"/>
            <a:t>, </a:t>
          </a:r>
          <a:r>
            <a:rPr lang="ko-KR" altLang="en-US" smtClean="0"/>
            <a:t>자동차</a:t>
          </a:r>
          <a:r>
            <a:rPr lang="en-US" altLang="ko-KR" smtClean="0"/>
            <a:t>, </a:t>
          </a:r>
          <a:r>
            <a:rPr lang="ko-KR" altLang="en-US" smtClean="0"/>
            <a:t>에어컨</a:t>
          </a:r>
          <a:endParaRPr lang="en-US" altLang="ko-KR" dirty="0" smtClean="0"/>
        </a:p>
      </dgm:t>
    </dgm:pt>
    <dgm:pt modelId="{AD305192-A46A-49E6-AC69-F798D73BB33A}" type="parTrans" cxnId="{E77DABB1-51D6-4B12-AB68-25DEC3E880A0}">
      <dgm:prSet/>
      <dgm:spPr/>
      <dgm:t>
        <a:bodyPr/>
        <a:lstStyle/>
        <a:p>
          <a:pPr latinLnBrk="1"/>
          <a:endParaRPr lang="ko-KR" altLang="en-US"/>
        </a:p>
      </dgm:t>
    </dgm:pt>
    <dgm:pt modelId="{EC033152-FC07-458D-8539-281CA6F19ACE}" type="sibTrans" cxnId="{E77DABB1-51D6-4B12-AB68-25DEC3E880A0}">
      <dgm:prSet/>
      <dgm:spPr/>
      <dgm:t>
        <a:bodyPr/>
        <a:lstStyle/>
        <a:p>
          <a:pPr latinLnBrk="1"/>
          <a:endParaRPr lang="ko-KR" altLang="en-US"/>
        </a:p>
      </dgm:t>
    </dgm:pt>
    <dgm:pt modelId="{6B53DB35-BC72-4C45-977A-E6EA4A3F7014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r>
            <a:rPr lang="ko-KR" altLang="en-US" dirty="0" err="1" smtClean="0"/>
            <a:t>패스트</a:t>
          </a:r>
          <a:r>
            <a:rPr lang="ko-KR" altLang="en-US" dirty="0" smtClean="0"/>
            <a:t> </a:t>
          </a:r>
          <a:r>
            <a:rPr lang="ko-KR" altLang="en-US" dirty="0" err="1" smtClean="0"/>
            <a:t>푸드</a:t>
          </a:r>
          <a:r>
            <a:rPr lang="en-US" altLang="ko-KR" dirty="0" smtClean="0"/>
            <a:t>, </a:t>
          </a:r>
          <a:r>
            <a:rPr lang="ko-KR" altLang="en-US" dirty="0" smtClean="0"/>
            <a:t>워크맨</a:t>
          </a:r>
          <a:r>
            <a:rPr lang="en-US" altLang="ko-KR" dirty="0" smtClean="0"/>
            <a:t>, </a:t>
          </a:r>
          <a:r>
            <a:rPr lang="ko-KR" altLang="en-US" dirty="0" smtClean="0"/>
            <a:t>편의점</a:t>
          </a:r>
          <a:r>
            <a:rPr lang="en-US" altLang="ko-KR" dirty="0" smtClean="0"/>
            <a:t>, </a:t>
          </a:r>
          <a:r>
            <a:rPr lang="ko-KR" altLang="en-US" dirty="0" smtClean="0"/>
            <a:t>해외여행</a:t>
          </a:r>
          <a:endParaRPr lang="ko-KR" altLang="en-US" dirty="0"/>
        </a:p>
      </dgm:t>
    </dgm:pt>
    <dgm:pt modelId="{1C25378C-E545-4F7A-AA38-F1A1AC128352}" type="parTrans" cxnId="{DBCB3840-1DB1-42F3-B3FC-E73C190CE811}">
      <dgm:prSet/>
      <dgm:spPr/>
      <dgm:t>
        <a:bodyPr/>
        <a:lstStyle/>
        <a:p>
          <a:pPr latinLnBrk="1"/>
          <a:endParaRPr lang="ko-KR" altLang="en-US"/>
        </a:p>
      </dgm:t>
    </dgm:pt>
    <dgm:pt modelId="{F8E8C852-79BD-4844-8BCE-ABA5DCF3FFB3}" type="sibTrans" cxnId="{DBCB3840-1DB1-42F3-B3FC-E73C190CE811}">
      <dgm:prSet/>
      <dgm:spPr/>
      <dgm:t>
        <a:bodyPr/>
        <a:lstStyle/>
        <a:p>
          <a:pPr latinLnBrk="1"/>
          <a:endParaRPr lang="ko-KR" altLang="en-US"/>
        </a:p>
      </dgm:t>
    </dgm:pt>
    <dgm:pt modelId="{A67138EF-DFBD-48DD-9A49-5C32BEA460D2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1990</a:t>
          </a:r>
          <a:r>
            <a:rPr lang="ko-KR" altLang="en-US" sz="2500" dirty="0" smtClean="0"/>
            <a:t>년</a:t>
          </a:r>
          <a:endParaRPr lang="ko-KR" altLang="en-US" sz="2500" dirty="0"/>
        </a:p>
      </dgm:t>
    </dgm:pt>
    <dgm:pt modelId="{3519B3F0-EF71-45CB-B86C-48231DD55EE1}" type="parTrans" cxnId="{20611259-D026-425F-B4C1-27CA04897B33}">
      <dgm:prSet/>
      <dgm:spPr/>
      <dgm:t>
        <a:bodyPr/>
        <a:lstStyle/>
        <a:p>
          <a:pPr latinLnBrk="1"/>
          <a:endParaRPr lang="ko-KR" altLang="en-US"/>
        </a:p>
      </dgm:t>
    </dgm:pt>
    <dgm:pt modelId="{A1C78650-6780-4BB4-8ACF-DF00D1C7F117}" type="sibTrans" cxnId="{20611259-D026-425F-B4C1-27CA04897B33}">
      <dgm:prSet/>
      <dgm:spPr/>
      <dgm:t>
        <a:bodyPr/>
        <a:lstStyle/>
        <a:p>
          <a:pPr latinLnBrk="1"/>
          <a:endParaRPr lang="ko-KR" altLang="en-US"/>
        </a:p>
      </dgm:t>
    </dgm:pt>
    <dgm:pt modelId="{3655E86D-9E51-44E4-BE36-1500FDC82B7D}">
      <dgm:prSet phldrT="[텍스트]"/>
      <dgm:spPr/>
      <dgm:t>
        <a:bodyPr/>
        <a:lstStyle/>
        <a:p>
          <a:pPr latinLnBrk="1"/>
          <a:r>
            <a:rPr lang="ko-KR" altLang="en-US" dirty="0" smtClean="0"/>
            <a:t>컴퓨터</a:t>
          </a:r>
          <a:r>
            <a:rPr lang="en-US" altLang="ko-KR" dirty="0" smtClean="0"/>
            <a:t>, </a:t>
          </a:r>
          <a:r>
            <a:rPr lang="ko-KR" altLang="en-US" dirty="0" smtClean="0"/>
            <a:t>인터넷</a:t>
          </a:r>
          <a:r>
            <a:rPr lang="en-US" altLang="ko-KR" dirty="0" smtClean="0"/>
            <a:t>, </a:t>
          </a:r>
          <a:r>
            <a:rPr lang="ko-KR" altLang="en-US" dirty="0" smtClean="0"/>
            <a:t>노래방</a:t>
          </a:r>
          <a:r>
            <a:rPr lang="en-US" altLang="ko-KR" dirty="0" smtClean="0"/>
            <a:t>, </a:t>
          </a:r>
          <a:r>
            <a:rPr lang="ko-KR" altLang="en-US" dirty="0" smtClean="0"/>
            <a:t>휴대전화</a:t>
          </a:r>
          <a:endParaRPr lang="ko-KR" altLang="en-US" dirty="0"/>
        </a:p>
      </dgm:t>
    </dgm:pt>
    <dgm:pt modelId="{FE3B7486-D11D-4945-8525-9F69AB7203C2}" type="parTrans" cxnId="{A8DCBEDD-1AAC-4C2C-807C-01A170069119}">
      <dgm:prSet/>
      <dgm:spPr/>
      <dgm:t>
        <a:bodyPr/>
        <a:lstStyle/>
        <a:p>
          <a:pPr latinLnBrk="1"/>
          <a:endParaRPr lang="ko-KR" altLang="en-US"/>
        </a:p>
      </dgm:t>
    </dgm:pt>
    <dgm:pt modelId="{4B86D976-7805-46B7-8CE4-C4E351BC386A}" type="sibTrans" cxnId="{A8DCBEDD-1AAC-4C2C-807C-01A170069119}">
      <dgm:prSet/>
      <dgm:spPr/>
      <dgm:t>
        <a:bodyPr/>
        <a:lstStyle/>
        <a:p>
          <a:pPr latinLnBrk="1"/>
          <a:endParaRPr lang="ko-KR" altLang="en-US"/>
        </a:p>
      </dgm:t>
    </dgm:pt>
    <dgm:pt modelId="{8109D91E-DFF0-44DC-AFEE-633382A43A07}" type="pres">
      <dgm:prSet presAssocID="{F61A6BED-2FF3-495A-9FBC-FC16668B83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45D1D3-9D9F-459E-9710-856AEE414BBB}" type="pres">
      <dgm:prSet presAssocID="{45C732C6-2876-4237-A389-E59EE37B6791}" presName="linNode" presStyleCnt="0"/>
      <dgm:spPr/>
    </dgm:pt>
    <dgm:pt modelId="{A47C1AEA-EC7C-442A-A8CE-A663B5594EE9}" type="pres">
      <dgm:prSet presAssocID="{45C732C6-2876-4237-A389-E59EE37B6791}" presName="parentText" presStyleLbl="node1" presStyleIdx="0" presStyleCnt="5" custScaleX="13364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174A4E-3297-4148-9199-82FABDF6E01E}" type="pres">
      <dgm:prSet presAssocID="{45C732C6-2876-4237-A389-E59EE37B679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D1F310-A89D-4A96-8D79-FA622B46A298}" type="pres">
      <dgm:prSet presAssocID="{27201B60-5576-4C11-8E2F-E5C892399FCA}" presName="sp" presStyleCnt="0"/>
      <dgm:spPr/>
    </dgm:pt>
    <dgm:pt modelId="{2E0F25D8-394D-4BE3-AC92-A94C394A9B2B}" type="pres">
      <dgm:prSet presAssocID="{9468A2A8-1CB3-4BC5-9AB7-8BA60F05E667}" presName="linNode" presStyleCnt="0"/>
      <dgm:spPr/>
    </dgm:pt>
    <dgm:pt modelId="{56629AB2-53FA-4956-8DB7-D28346CE95E2}" type="pres">
      <dgm:prSet presAssocID="{9468A2A8-1CB3-4BC5-9AB7-8BA60F05E667}" presName="parentText" presStyleLbl="node1" presStyleIdx="1" presStyleCnt="5" custScaleX="13582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030B1C-3347-48E6-8FE6-C52E1D837261}" type="pres">
      <dgm:prSet presAssocID="{9468A2A8-1CB3-4BC5-9AB7-8BA60F05E667}" presName="descendantText" presStyleLbl="alignAccFollowNode1" presStyleIdx="1" presStyleCnt="5" custLinFactNeighborX="-174" custLinFactNeighborY="151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148914-7ECB-4288-B08C-244946E4A798}" type="pres">
      <dgm:prSet presAssocID="{F875B232-4D98-4340-A9E5-9316ACA1BC40}" presName="sp" presStyleCnt="0"/>
      <dgm:spPr/>
    </dgm:pt>
    <dgm:pt modelId="{3BF461D7-841B-475D-B4D4-5074CD565FCB}" type="pres">
      <dgm:prSet presAssocID="{3375C77B-5206-446E-997F-33D70C0A6A83}" presName="linNode" presStyleCnt="0"/>
      <dgm:spPr/>
    </dgm:pt>
    <dgm:pt modelId="{B872F4AF-5BD8-427F-8B0F-8D9FEB40854D}" type="pres">
      <dgm:prSet presAssocID="{3375C77B-5206-446E-997F-33D70C0A6A83}" presName="parentText" presStyleLbl="node1" presStyleIdx="2" presStyleCnt="5" custScaleX="13582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526BBB-39DA-4850-9F47-0018F59FEFF7}" type="pres">
      <dgm:prSet presAssocID="{3375C77B-5206-446E-997F-33D70C0A6A8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E93261-AA9D-4C5F-A277-9058FF1B87E4}" type="pres">
      <dgm:prSet presAssocID="{9AE60C4C-BA4D-433E-B2B4-3A3CD227EBC4}" presName="sp" presStyleCnt="0"/>
      <dgm:spPr/>
    </dgm:pt>
    <dgm:pt modelId="{C8541BA4-CC46-4697-9342-7447CC2026B0}" type="pres">
      <dgm:prSet presAssocID="{64E16FBC-3F03-43BF-B1EA-56A527623E0E}" presName="linNode" presStyleCnt="0"/>
      <dgm:spPr/>
    </dgm:pt>
    <dgm:pt modelId="{6475414F-FA75-4197-AB31-E14569A2B6E3}" type="pres">
      <dgm:prSet presAssocID="{64E16FBC-3F03-43BF-B1EA-56A527623E0E}" presName="parentText" presStyleLbl="node1" presStyleIdx="3" presStyleCnt="5" custScaleX="13582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F3F727-7C21-4125-9E6C-DF3F2E5A6F38}" type="pres">
      <dgm:prSet presAssocID="{64E16FBC-3F03-43BF-B1EA-56A527623E0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7DC44C-4366-44DA-8474-FC9BC476EE73}" type="pres">
      <dgm:prSet presAssocID="{9E5A9240-95C0-40BC-88E2-D0413D4B0729}" presName="sp" presStyleCnt="0"/>
      <dgm:spPr/>
    </dgm:pt>
    <dgm:pt modelId="{EBAFC644-9D77-4F87-801E-39F2CC7C11DC}" type="pres">
      <dgm:prSet presAssocID="{A67138EF-DFBD-48DD-9A49-5C32BEA460D2}" presName="linNode" presStyleCnt="0"/>
      <dgm:spPr/>
    </dgm:pt>
    <dgm:pt modelId="{F2D37CDD-68B8-499B-89B3-43906703A12A}" type="pres">
      <dgm:prSet presAssocID="{A67138EF-DFBD-48DD-9A49-5C32BEA460D2}" presName="parentText" presStyleLbl="node1" presStyleIdx="4" presStyleCnt="5" custScaleX="13363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294783A-EAE9-46FA-8EA3-FCBBDDB8B74C}" type="pres">
      <dgm:prSet presAssocID="{A67138EF-DFBD-48DD-9A49-5C32BEA460D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6616813-9BC0-480E-95BF-CD469FAB466A}" srcId="{F61A6BED-2FF3-495A-9FBC-FC16668B838B}" destId="{3375C77B-5206-446E-997F-33D70C0A6A83}" srcOrd="2" destOrd="0" parTransId="{63C849D1-35FF-4887-97EA-A20F2125D812}" sibTransId="{9AE60C4C-BA4D-433E-B2B4-3A3CD227EBC4}"/>
    <dgm:cxn modelId="{46AC3251-C6B2-40EA-9F31-07C41F7C6A28}" type="presOf" srcId="{64E16FBC-3F03-43BF-B1EA-56A527623E0E}" destId="{6475414F-FA75-4197-AB31-E14569A2B6E3}" srcOrd="0" destOrd="0" presId="urn:microsoft.com/office/officeart/2005/8/layout/vList5"/>
    <dgm:cxn modelId="{1FA54A64-FAC6-43A8-917C-41FCADCA23BC}" srcId="{3375C77B-5206-446E-997F-33D70C0A6A83}" destId="{4E1B9257-35AA-41F6-B5E4-C53CBD58118D}" srcOrd="0" destOrd="0" parTransId="{684ED526-5E41-4DA0-8AF9-C89179BE5666}" sibTransId="{0109767C-624A-4AC4-8B33-ACE8D3031E69}"/>
    <dgm:cxn modelId="{E77DABB1-51D6-4B12-AB68-25DEC3E880A0}" srcId="{9468A2A8-1CB3-4BC5-9AB7-8BA60F05E667}" destId="{1874354A-8C8A-42A1-8C7D-7EDB373167A6}" srcOrd="1" destOrd="0" parTransId="{AD305192-A46A-49E6-AC69-F798D73BB33A}" sibTransId="{EC033152-FC07-458D-8539-281CA6F19ACE}"/>
    <dgm:cxn modelId="{40E25B98-DC83-467D-9192-4A447CA3B9CB}" srcId="{9468A2A8-1CB3-4BC5-9AB7-8BA60F05E667}" destId="{DE095F17-52A6-4B0F-84F1-498B12516FDB}" srcOrd="0" destOrd="0" parTransId="{C2A8F573-28E7-4FD5-995F-19338736050C}" sibTransId="{5FB292F7-AAB2-4B8E-9E1C-F37079D36EED}"/>
    <dgm:cxn modelId="{CC473D14-C83D-4BC9-B40A-1BC0A2D2BDB1}" srcId="{F61A6BED-2FF3-495A-9FBC-FC16668B838B}" destId="{9468A2A8-1CB3-4BC5-9AB7-8BA60F05E667}" srcOrd="1" destOrd="0" parTransId="{8DF7F9DC-0D62-401B-9430-C14E647C0BE0}" sibTransId="{F875B232-4D98-4340-A9E5-9316ACA1BC40}"/>
    <dgm:cxn modelId="{14DFF9EC-1E6E-4689-96E7-99EF8826BA91}" type="presOf" srcId="{4E1B9257-35AA-41F6-B5E4-C53CBD58118D}" destId="{5F526BBB-39DA-4850-9F47-0018F59FEFF7}" srcOrd="0" destOrd="0" presId="urn:microsoft.com/office/officeart/2005/8/layout/vList5"/>
    <dgm:cxn modelId="{B3C1A658-12DF-4B02-A4AA-646A13FAA746}" srcId="{F61A6BED-2FF3-495A-9FBC-FC16668B838B}" destId="{45C732C6-2876-4237-A389-E59EE37B6791}" srcOrd="0" destOrd="0" parTransId="{60429B19-63B5-40C6-8C4E-FED6CED05D34}" sibTransId="{27201B60-5576-4C11-8E2F-E5C892399FCA}"/>
    <dgm:cxn modelId="{7B8CB143-0678-4589-8E67-63BDA1E3DB2A}" type="presOf" srcId="{3655E86D-9E51-44E4-BE36-1500FDC82B7D}" destId="{6294783A-EAE9-46FA-8EA3-FCBBDDB8B74C}" srcOrd="0" destOrd="0" presId="urn:microsoft.com/office/officeart/2005/8/layout/vList5"/>
    <dgm:cxn modelId="{9DC0AFA5-5DD8-480E-B391-3AEB3793C6B3}" type="presOf" srcId="{D55E1B97-4CF0-40D9-8072-CF45FC55223B}" destId="{04174A4E-3297-4148-9199-82FABDF6E01E}" srcOrd="0" destOrd="0" presId="urn:microsoft.com/office/officeart/2005/8/layout/vList5"/>
    <dgm:cxn modelId="{A7896AFA-D072-4452-B7FE-2E2836720E3A}" type="presOf" srcId="{9468A2A8-1CB3-4BC5-9AB7-8BA60F05E667}" destId="{56629AB2-53FA-4956-8DB7-D28346CE95E2}" srcOrd="0" destOrd="0" presId="urn:microsoft.com/office/officeart/2005/8/layout/vList5"/>
    <dgm:cxn modelId="{E5CC9907-5C64-42F3-A768-D75D946F95E3}" srcId="{45C732C6-2876-4237-A389-E59EE37B6791}" destId="{D55E1B97-4CF0-40D9-8072-CF45FC55223B}" srcOrd="0" destOrd="0" parTransId="{B3970FAC-515F-4886-A286-0CB713FFFB07}" sibTransId="{94630A5D-BBEA-4F23-B543-BEACCE053D7E}"/>
    <dgm:cxn modelId="{F16E65BB-9C19-4E10-A0E5-2E2D7EB9F143}" type="presOf" srcId="{1874354A-8C8A-42A1-8C7D-7EDB373167A6}" destId="{63030B1C-3347-48E6-8FE6-C52E1D837261}" srcOrd="0" destOrd="1" presId="urn:microsoft.com/office/officeart/2005/8/layout/vList5"/>
    <dgm:cxn modelId="{CAF4FFB4-EAEC-4E74-99CC-25A88AB5051B}" type="presOf" srcId="{A67138EF-DFBD-48DD-9A49-5C32BEA460D2}" destId="{F2D37CDD-68B8-499B-89B3-43906703A12A}" srcOrd="0" destOrd="0" presId="urn:microsoft.com/office/officeart/2005/8/layout/vList5"/>
    <dgm:cxn modelId="{E6137CD6-D8A8-4E5D-A0A9-14D187132626}" type="presOf" srcId="{3375C77B-5206-446E-997F-33D70C0A6A83}" destId="{B872F4AF-5BD8-427F-8B0F-8D9FEB40854D}" srcOrd="0" destOrd="0" presId="urn:microsoft.com/office/officeart/2005/8/layout/vList5"/>
    <dgm:cxn modelId="{D2E5E014-7450-4181-8F20-9521D7D3D2CF}" type="presOf" srcId="{6B53DB35-BC72-4C45-977A-E6EA4A3F7014}" destId="{C7F3F727-7C21-4125-9E6C-DF3F2E5A6F38}" srcOrd="0" destOrd="0" presId="urn:microsoft.com/office/officeart/2005/8/layout/vList5"/>
    <dgm:cxn modelId="{E744AEFE-CA32-42AB-8822-3E8B15A8B013}" srcId="{45C732C6-2876-4237-A389-E59EE37B6791}" destId="{AA626BE8-B7E1-4549-B7D2-4B4267139340}" srcOrd="1" destOrd="0" parTransId="{69B1B415-6885-4F6A-AE0B-B36203DB08E5}" sibTransId="{E87A2B74-DE71-452A-9CC7-177AB47EB65A}"/>
    <dgm:cxn modelId="{20611259-D026-425F-B4C1-27CA04897B33}" srcId="{F61A6BED-2FF3-495A-9FBC-FC16668B838B}" destId="{A67138EF-DFBD-48DD-9A49-5C32BEA460D2}" srcOrd="4" destOrd="0" parTransId="{3519B3F0-EF71-45CB-B86C-48231DD55EE1}" sibTransId="{A1C78650-6780-4BB4-8ACF-DF00D1C7F117}"/>
    <dgm:cxn modelId="{668F6AAD-9249-4D8B-95B8-22DE74BA480D}" type="presOf" srcId="{AA626BE8-B7E1-4549-B7D2-4B4267139340}" destId="{04174A4E-3297-4148-9199-82FABDF6E01E}" srcOrd="0" destOrd="1" presId="urn:microsoft.com/office/officeart/2005/8/layout/vList5"/>
    <dgm:cxn modelId="{D075751A-3E55-4B59-8EF7-5BC8D68287C6}" type="presOf" srcId="{45C732C6-2876-4237-A389-E59EE37B6791}" destId="{A47C1AEA-EC7C-442A-A8CE-A663B5594EE9}" srcOrd="0" destOrd="0" presId="urn:microsoft.com/office/officeart/2005/8/layout/vList5"/>
    <dgm:cxn modelId="{97942389-99CA-423C-9344-C069A67F5087}" srcId="{F61A6BED-2FF3-495A-9FBC-FC16668B838B}" destId="{64E16FBC-3F03-43BF-B1EA-56A527623E0E}" srcOrd="3" destOrd="0" parTransId="{A0E79B3B-0A2C-4D6E-8CA3-9E3DBD431E4D}" sibTransId="{9E5A9240-95C0-40BC-88E2-D0413D4B0729}"/>
    <dgm:cxn modelId="{DBCB3840-1DB1-42F3-B3FC-E73C190CE811}" srcId="{64E16FBC-3F03-43BF-B1EA-56A527623E0E}" destId="{6B53DB35-BC72-4C45-977A-E6EA4A3F7014}" srcOrd="0" destOrd="0" parTransId="{1C25378C-E545-4F7A-AA38-F1A1AC128352}" sibTransId="{F8E8C852-79BD-4844-8BCE-ABA5DCF3FFB3}"/>
    <dgm:cxn modelId="{539FE9C7-E59B-4588-ABB7-9131FA2FD5A3}" type="presOf" srcId="{DE095F17-52A6-4B0F-84F1-498B12516FDB}" destId="{63030B1C-3347-48E6-8FE6-C52E1D837261}" srcOrd="0" destOrd="0" presId="urn:microsoft.com/office/officeart/2005/8/layout/vList5"/>
    <dgm:cxn modelId="{A8DCBEDD-1AAC-4C2C-807C-01A170069119}" srcId="{A67138EF-DFBD-48DD-9A49-5C32BEA460D2}" destId="{3655E86D-9E51-44E4-BE36-1500FDC82B7D}" srcOrd="0" destOrd="0" parTransId="{FE3B7486-D11D-4945-8525-9F69AB7203C2}" sibTransId="{4B86D976-7805-46B7-8CE4-C4E351BC386A}"/>
    <dgm:cxn modelId="{CB10E293-1A62-4AA7-9071-FC8813C500DB}" type="presOf" srcId="{F61A6BED-2FF3-495A-9FBC-FC16668B838B}" destId="{8109D91E-DFF0-44DC-AFEE-633382A43A07}" srcOrd="0" destOrd="0" presId="urn:microsoft.com/office/officeart/2005/8/layout/vList5"/>
    <dgm:cxn modelId="{EF2D3B45-46D1-412D-A990-2FA03D585037}" type="presParOf" srcId="{8109D91E-DFF0-44DC-AFEE-633382A43A07}" destId="{7B45D1D3-9D9F-459E-9710-856AEE414BBB}" srcOrd="0" destOrd="0" presId="urn:microsoft.com/office/officeart/2005/8/layout/vList5"/>
    <dgm:cxn modelId="{C1FADF02-347E-4F05-9C9A-A68619087C93}" type="presParOf" srcId="{7B45D1D3-9D9F-459E-9710-856AEE414BBB}" destId="{A47C1AEA-EC7C-442A-A8CE-A663B5594EE9}" srcOrd="0" destOrd="0" presId="urn:microsoft.com/office/officeart/2005/8/layout/vList5"/>
    <dgm:cxn modelId="{6506442D-0AD0-4B89-86DF-9A826EFA0D09}" type="presParOf" srcId="{7B45D1D3-9D9F-459E-9710-856AEE414BBB}" destId="{04174A4E-3297-4148-9199-82FABDF6E01E}" srcOrd="1" destOrd="0" presId="urn:microsoft.com/office/officeart/2005/8/layout/vList5"/>
    <dgm:cxn modelId="{4597BA62-E22D-425E-9C5C-45EB7ACB163A}" type="presParOf" srcId="{8109D91E-DFF0-44DC-AFEE-633382A43A07}" destId="{8DD1F310-A89D-4A96-8D79-FA622B46A298}" srcOrd="1" destOrd="0" presId="urn:microsoft.com/office/officeart/2005/8/layout/vList5"/>
    <dgm:cxn modelId="{C4582135-44CD-422D-A9DA-2D563C2F50B5}" type="presParOf" srcId="{8109D91E-DFF0-44DC-AFEE-633382A43A07}" destId="{2E0F25D8-394D-4BE3-AC92-A94C394A9B2B}" srcOrd="2" destOrd="0" presId="urn:microsoft.com/office/officeart/2005/8/layout/vList5"/>
    <dgm:cxn modelId="{04626BFF-F258-48F9-97CD-86AB173DFEF3}" type="presParOf" srcId="{2E0F25D8-394D-4BE3-AC92-A94C394A9B2B}" destId="{56629AB2-53FA-4956-8DB7-D28346CE95E2}" srcOrd="0" destOrd="0" presId="urn:microsoft.com/office/officeart/2005/8/layout/vList5"/>
    <dgm:cxn modelId="{67071E0F-91BB-48D6-908F-0D6D61459BF1}" type="presParOf" srcId="{2E0F25D8-394D-4BE3-AC92-A94C394A9B2B}" destId="{63030B1C-3347-48E6-8FE6-C52E1D837261}" srcOrd="1" destOrd="0" presId="urn:microsoft.com/office/officeart/2005/8/layout/vList5"/>
    <dgm:cxn modelId="{FF2CF706-AC3D-4EDE-BD3B-C611E7BF4C07}" type="presParOf" srcId="{8109D91E-DFF0-44DC-AFEE-633382A43A07}" destId="{12148914-7ECB-4288-B08C-244946E4A798}" srcOrd="3" destOrd="0" presId="urn:microsoft.com/office/officeart/2005/8/layout/vList5"/>
    <dgm:cxn modelId="{4EE1FC0B-3AF2-4747-A119-F39E073D6DC3}" type="presParOf" srcId="{8109D91E-DFF0-44DC-AFEE-633382A43A07}" destId="{3BF461D7-841B-475D-B4D4-5074CD565FCB}" srcOrd="4" destOrd="0" presId="urn:microsoft.com/office/officeart/2005/8/layout/vList5"/>
    <dgm:cxn modelId="{1D2F42AA-A9F4-403C-8070-CAA2817F2B06}" type="presParOf" srcId="{3BF461D7-841B-475D-B4D4-5074CD565FCB}" destId="{B872F4AF-5BD8-427F-8B0F-8D9FEB40854D}" srcOrd="0" destOrd="0" presId="urn:microsoft.com/office/officeart/2005/8/layout/vList5"/>
    <dgm:cxn modelId="{C7400524-B5E6-4562-A4AF-4E7AA93D97CE}" type="presParOf" srcId="{3BF461D7-841B-475D-B4D4-5074CD565FCB}" destId="{5F526BBB-39DA-4850-9F47-0018F59FEFF7}" srcOrd="1" destOrd="0" presId="urn:microsoft.com/office/officeart/2005/8/layout/vList5"/>
    <dgm:cxn modelId="{30121E70-9EBA-4672-B527-4643021A250A}" type="presParOf" srcId="{8109D91E-DFF0-44DC-AFEE-633382A43A07}" destId="{84E93261-AA9D-4C5F-A277-9058FF1B87E4}" srcOrd="5" destOrd="0" presId="urn:microsoft.com/office/officeart/2005/8/layout/vList5"/>
    <dgm:cxn modelId="{7182646F-A9AB-4678-9DDE-E39952E8B9EF}" type="presParOf" srcId="{8109D91E-DFF0-44DC-AFEE-633382A43A07}" destId="{C8541BA4-CC46-4697-9342-7447CC2026B0}" srcOrd="6" destOrd="0" presId="urn:microsoft.com/office/officeart/2005/8/layout/vList5"/>
    <dgm:cxn modelId="{846A5EBF-EB26-4A12-9A03-EF076BAE3CDC}" type="presParOf" srcId="{C8541BA4-CC46-4697-9342-7447CC2026B0}" destId="{6475414F-FA75-4197-AB31-E14569A2B6E3}" srcOrd="0" destOrd="0" presId="urn:microsoft.com/office/officeart/2005/8/layout/vList5"/>
    <dgm:cxn modelId="{F8CEEAC3-5AA1-49F8-A56F-9A80BE24A05B}" type="presParOf" srcId="{C8541BA4-CC46-4697-9342-7447CC2026B0}" destId="{C7F3F727-7C21-4125-9E6C-DF3F2E5A6F38}" srcOrd="1" destOrd="0" presId="urn:microsoft.com/office/officeart/2005/8/layout/vList5"/>
    <dgm:cxn modelId="{803C0DF0-03D4-4EFF-9123-8E812B006F81}" type="presParOf" srcId="{8109D91E-DFF0-44DC-AFEE-633382A43A07}" destId="{817DC44C-4366-44DA-8474-FC9BC476EE73}" srcOrd="7" destOrd="0" presId="urn:microsoft.com/office/officeart/2005/8/layout/vList5"/>
    <dgm:cxn modelId="{436EAED6-65C1-4D0E-9CF2-0C63832B94D6}" type="presParOf" srcId="{8109D91E-DFF0-44DC-AFEE-633382A43A07}" destId="{EBAFC644-9D77-4F87-801E-39F2CC7C11DC}" srcOrd="8" destOrd="0" presId="urn:microsoft.com/office/officeart/2005/8/layout/vList5"/>
    <dgm:cxn modelId="{15E1E83B-74D6-4436-82BA-D594894A227F}" type="presParOf" srcId="{EBAFC644-9D77-4F87-801E-39F2CC7C11DC}" destId="{F2D37CDD-68B8-499B-89B3-43906703A12A}" srcOrd="0" destOrd="0" presId="urn:microsoft.com/office/officeart/2005/8/layout/vList5"/>
    <dgm:cxn modelId="{FC9B4304-C894-4FEA-A946-9ADD2D85733E}" type="presParOf" srcId="{EBAFC644-9D77-4F87-801E-39F2CC7C11DC}" destId="{6294783A-EAE9-46FA-8EA3-FCBBDDB8B74C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1A6BED-2FF3-495A-9FBC-FC16668B83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5C732C6-2876-4237-A389-E59EE37B6791}">
      <dgm:prSet phldrT="[텍스트]" custT="1"/>
      <dgm:spPr/>
      <dgm:t>
        <a:bodyPr/>
        <a:lstStyle/>
        <a:p>
          <a:pPr latinLnBrk="1"/>
          <a:r>
            <a:rPr lang="zh-CN" altLang="en-US" sz="2500" dirty="0" smtClean="0"/>
            <a:t>五十年代后半</a:t>
          </a:r>
          <a:r>
            <a:rPr lang="ko-KR" altLang="en-US" sz="2500" dirty="0" smtClean="0"/>
            <a:t> </a:t>
          </a:r>
          <a:endParaRPr lang="ko-KR" altLang="en-US" sz="2500" dirty="0"/>
        </a:p>
      </dgm:t>
    </dgm:pt>
    <dgm:pt modelId="{60429B19-63B5-40C6-8C4E-FED6CED05D34}" type="parTrans" cxnId="{B3C1A658-12DF-4B02-A4AA-646A13FAA746}">
      <dgm:prSet/>
      <dgm:spPr/>
      <dgm:t>
        <a:bodyPr/>
        <a:lstStyle/>
        <a:p>
          <a:pPr latinLnBrk="1"/>
          <a:endParaRPr lang="ko-KR" altLang="en-US"/>
        </a:p>
      </dgm:t>
    </dgm:pt>
    <dgm:pt modelId="{27201B60-5576-4C11-8E2F-E5C892399FCA}" type="sibTrans" cxnId="{B3C1A658-12DF-4B02-A4AA-646A13FAA746}">
      <dgm:prSet/>
      <dgm:spPr/>
      <dgm:t>
        <a:bodyPr/>
        <a:lstStyle/>
        <a:p>
          <a:pPr latinLnBrk="1"/>
          <a:endParaRPr lang="ko-KR" altLang="en-US"/>
        </a:p>
      </dgm:t>
    </dgm:pt>
    <dgm:pt modelId="{D55E1B97-4CF0-40D9-8072-CF45FC55223B}">
      <dgm:prSet phldrT="[텍스트]"/>
      <dgm:spPr/>
      <dgm:t>
        <a:bodyPr/>
        <a:lstStyle/>
        <a:p>
          <a:pPr latinLnBrk="1"/>
          <a:r>
            <a:rPr lang="zh-CN" altLang="en-US" smtClean="0"/>
            <a:t>三种神器</a:t>
          </a:r>
          <a:endParaRPr lang="ko-KR" altLang="en-US" dirty="0"/>
        </a:p>
      </dgm:t>
    </dgm:pt>
    <dgm:pt modelId="{B3970FAC-515F-4886-A286-0CB713FFFB07}" type="parTrans" cxnId="{E5CC9907-5C64-42F3-A768-D75D946F95E3}">
      <dgm:prSet/>
      <dgm:spPr/>
      <dgm:t>
        <a:bodyPr/>
        <a:lstStyle/>
        <a:p>
          <a:pPr latinLnBrk="1"/>
          <a:endParaRPr lang="ko-KR" altLang="en-US"/>
        </a:p>
      </dgm:t>
    </dgm:pt>
    <dgm:pt modelId="{94630A5D-BBEA-4F23-B543-BEACCE053D7E}" type="sibTrans" cxnId="{E5CC9907-5C64-42F3-A768-D75D946F95E3}">
      <dgm:prSet/>
      <dgm:spPr/>
      <dgm:t>
        <a:bodyPr/>
        <a:lstStyle/>
        <a:p>
          <a:pPr latinLnBrk="1"/>
          <a:endParaRPr lang="ko-KR" altLang="en-US"/>
        </a:p>
      </dgm:t>
    </dgm:pt>
    <dgm:pt modelId="{9468A2A8-1CB3-4BC5-9AB7-8BA60F05E667}">
      <dgm:prSet phldrT="[텍스트]" custT="1"/>
      <dgm:spPr/>
      <dgm:t>
        <a:bodyPr/>
        <a:lstStyle/>
        <a:p>
          <a:pPr latinLnBrk="1"/>
          <a:r>
            <a:rPr lang="zh-CN" altLang="en-US" sz="2500" dirty="0" smtClean="0"/>
            <a:t>六十年代</a:t>
          </a:r>
          <a:endParaRPr lang="ko-KR" altLang="en-US" sz="2500" dirty="0"/>
        </a:p>
      </dgm:t>
    </dgm:pt>
    <dgm:pt modelId="{8DF7F9DC-0D62-401B-9430-C14E647C0BE0}" type="parTrans" cxnId="{CC473D14-C83D-4BC9-B40A-1BC0A2D2BDB1}">
      <dgm:prSet/>
      <dgm:spPr/>
      <dgm:t>
        <a:bodyPr/>
        <a:lstStyle/>
        <a:p>
          <a:pPr latinLnBrk="1"/>
          <a:endParaRPr lang="ko-KR" altLang="en-US"/>
        </a:p>
      </dgm:t>
    </dgm:pt>
    <dgm:pt modelId="{F875B232-4D98-4340-A9E5-9316ACA1BC40}" type="sibTrans" cxnId="{CC473D14-C83D-4BC9-B40A-1BC0A2D2BDB1}">
      <dgm:prSet/>
      <dgm:spPr/>
      <dgm:t>
        <a:bodyPr/>
        <a:lstStyle/>
        <a:p>
          <a:pPr latinLnBrk="1"/>
          <a:endParaRPr lang="ko-KR" altLang="en-US"/>
        </a:p>
      </dgm:t>
    </dgm:pt>
    <dgm:pt modelId="{DE095F17-52A6-4B0F-84F1-498B12516FDB}">
      <dgm:prSet phldrT="[텍스트]"/>
      <dgm:spPr/>
      <dgm:t>
        <a:bodyPr/>
        <a:lstStyle/>
        <a:p>
          <a:pPr latinLnBrk="1"/>
          <a:r>
            <a:rPr lang="en-US" altLang="ko-KR" smtClean="0"/>
            <a:t>3C</a:t>
          </a:r>
          <a:endParaRPr lang="ko-KR" altLang="en-US" dirty="0"/>
        </a:p>
      </dgm:t>
    </dgm:pt>
    <dgm:pt modelId="{C2A8F573-28E7-4FD5-995F-19338736050C}" type="parTrans" cxnId="{40E25B98-DC83-467D-9192-4A447CA3B9CB}">
      <dgm:prSet/>
      <dgm:spPr/>
      <dgm:t>
        <a:bodyPr/>
        <a:lstStyle/>
        <a:p>
          <a:pPr latinLnBrk="1"/>
          <a:endParaRPr lang="ko-KR" altLang="en-US"/>
        </a:p>
      </dgm:t>
    </dgm:pt>
    <dgm:pt modelId="{5FB292F7-AAB2-4B8E-9E1C-F37079D36EED}" type="sibTrans" cxnId="{40E25B98-DC83-467D-9192-4A447CA3B9CB}">
      <dgm:prSet/>
      <dgm:spPr/>
      <dgm:t>
        <a:bodyPr/>
        <a:lstStyle/>
        <a:p>
          <a:pPr latinLnBrk="1"/>
          <a:endParaRPr lang="ko-KR" altLang="en-US"/>
        </a:p>
      </dgm:t>
    </dgm:pt>
    <dgm:pt modelId="{3375C77B-5206-446E-997F-33D70C0A6A83}">
      <dgm:prSet phldrT="[텍스트]" custT="1"/>
      <dgm:spPr/>
      <dgm:t>
        <a:bodyPr/>
        <a:lstStyle/>
        <a:p>
          <a:pPr latinLnBrk="1"/>
          <a:r>
            <a:rPr lang="zh-CN" altLang="en-US" sz="2500" dirty="0" smtClean="0"/>
            <a:t>七十年代</a:t>
          </a:r>
          <a:endParaRPr lang="ko-KR" altLang="en-US" sz="2500" dirty="0"/>
        </a:p>
      </dgm:t>
    </dgm:pt>
    <dgm:pt modelId="{63C849D1-35FF-4887-97EA-A20F2125D812}" type="parTrans" cxnId="{16616813-9BC0-480E-95BF-CD469FAB466A}">
      <dgm:prSet/>
      <dgm:spPr/>
      <dgm:t>
        <a:bodyPr/>
        <a:lstStyle/>
        <a:p>
          <a:pPr latinLnBrk="1"/>
          <a:endParaRPr lang="ko-KR" altLang="en-US"/>
        </a:p>
      </dgm:t>
    </dgm:pt>
    <dgm:pt modelId="{9AE60C4C-BA4D-433E-B2B4-3A3CD227EBC4}" type="sibTrans" cxnId="{16616813-9BC0-480E-95BF-CD469FAB466A}">
      <dgm:prSet/>
      <dgm:spPr/>
      <dgm:t>
        <a:bodyPr/>
        <a:lstStyle/>
        <a:p>
          <a:pPr latinLnBrk="1"/>
          <a:endParaRPr lang="ko-KR" altLang="en-US"/>
        </a:p>
      </dgm:t>
    </dgm:pt>
    <dgm:pt modelId="{4E1B9257-35AA-41F6-B5E4-C53CBD58118D}">
      <dgm:prSet phldrT="[텍스트]"/>
      <dgm:spPr/>
      <dgm:t>
        <a:bodyPr/>
        <a:lstStyle/>
        <a:p>
          <a:pPr latinLnBrk="1"/>
          <a:r>
            <a:rPr lang="zh-CN" altLang="en-US" dirty="0" smtClean="0"/>
            <a:t>速食食品</a:t>
          </a:r>
          <a:r>
            <a:rPr lang="en-US" altLang="ko-KR" dirty="0" smtClean="0"/>
            <a:t>, </a:t>
          </a:r>
          <a:r>
            <a:rPr lang="zh-CN" altLang="en-US" dirty="0" smtClean="0"/>
            <a:t>超级市场</a:t>
          </a:r>
          <a:r>
            <a:rPr lang="en-US" altLang="ko-KR" dirty="0" smtClean="0"/>
            <a:t>, </a:t>
          </a:r>
          <a:r>
            <a:rPr lang="zh-CN" altLang="en-US" dirty="0" smtClean="0"/>
            <a:t>家庭饭店</a:t>
          </a:r>
          <a:r>
            <a:rPr lang="en-US" altLang="ko-KR" dirty="0" smtClean="0"/>
            <a:t>,</a:t>
          </a:r>
          <a:r>
            <a:rPr lang="zh-CN" altLang="en-US" dirty="0" smtClean="0"/>
            <a:t>国内休闲活动</a:t>
          </a:r>
          <a:endParaRPr lang="ko-KR" altLang="en-US" dirty="0"/>
        </a:p>
      </dgm:t>
    </dgm:pt>
    <dgm:pt modelId="{684ED526-5E41-4DA0-8AF9-C89179BE5666}" type="parTrans" cxnId="{1FA54A64-FAC6-43A8-917C-41FCADCA23BC}">
      <dgm:prSet/>
      <dgm:spPr/>
      <dgm:t>
        <a:bodyPr/>
        <a:lstStyle/>
        <a:p>
          <a:pPr latinLnBrk="1"/>
          <a:endParaRPr lang="ko-KR" altLang="en-US"/>
        </a:p>
      </dgm:t>
    </dgm:pt>
    <dgm:pt modelId="{0109767C-624A-4AC4-8B33-ACE8D3031E69}" type="sibTrans" cxnId="{1FA54A64-FAC6-43A8-917C-41FCADCA23BC}">
      <dgm:prSet/>
      <dgm:spPr/>
      <dgm:t>
        <a:bodyPr/>
        <a:lstStyle/>
        <a:p>
          <a:pPr latinLnBrk="1"/>
          <a:endParaRPr lang="ko-KR" altLang="en-US"/>
        </a:p>
      </dgm:t>
    </dgm:pt>
    <dgm:pt modelId="{64E16FBC-3F03-43BF-B1EA-56A527623E0E}">
      <dgm:prSet phldrT="[텍스트]" custT="1"/>
      <dgm:spPr/>
      <dgm:t>
        <a:bodyPr/>
        <a:lstStyle/>
        <a:p>
          <a:pPr latinLnBrk="1"/>
          <a:r>
            <a:rPr lang="zh-CN" altLang="en-US" sz="2500" dirty="0" smtClean="0"/>
            <a:t>八十年代</a:t>
          </a:r>
          <a:endParaRPr lang="ko-KR" altLang="en-US" sz="2500" dirty="0"/>
        </a:p>
      </dgm:t>
    </dgm:pt>
    <dgm:pt modelId="{A0E79B3B-0A2C-4D6E-8CA3-9E3DBD431E4D}" type="parTrans" cxnId="{97942389-99CA-423C-9344-C069A67F5087}">
      <dgm:prSet/>
      <dgm:spPr/>
      <dgm:t>
        <a:bodyPr/>
        <a:lstStyle/>
        <a:p>
          <a:pPr latinLnBrk="1"/>
          <a:endParaRPr lang="ko-KR" altLang="en-US"/>
        </a:p>
      </dgm:t>
    </dgm:pt>
    <dgm:pt modelId="{9E5A9240-95C0-40BC-88E2-D0413D4B0729}" type="sibTrans" cxnId="{97942389-99CA-423C-9344-C069A67F5087}">
      <dgm:prSet/>
      <dgm:spPr/>
      <dgm:t>
        <a:bodyPr/>
        <a:lstStyle/>
        <a:p>
          <a:pPr latinLnBrk="1"/>
          <a:endParaRPr lang="ko-KR" altLang="en-US"/>
        </a:p>
      </dgm:t>
    </dgm:pt>
    <dgm:pt modelId="{6B53DB35-BC72-4C45-977A-E6EA4A3F7014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r>
            <a:rPr lang="zh-CN" altLang="en-US" dirty="0" smtClean="0"/>
            <a:t>快餐食品</a:t>
          </a:r>
          <a:r>
            <a:rPr lang="en-US" altLang="ko-KR" dirty="0" smtClean="0"/>
            <a:t>, </a:t>
          </a:r>
          <a:r>
            <a:rPr lang="zh-CN" altLang="en-US" dirty="0" smtClean="0"/>
            <a:t>随身听</a:t>
          </a:r>
          <a:r>
            <a:rPr lang="en-US" altLang="ko-KR" dirty="0" smtClean="0"/>
            <a:t>, </a:t>
          </a:r>
          <a:r>
            <a:rPr lang="zh-CN" altLang="en-US" dirty="0" smtClean="0"/>
            <a:t>便利店</a:t>
          </a:r>
          <a:r>
            <a:rPr lang="en-US" altLang="ko-KR" dirty="0" smtClean="0"/>
            <a:t>, </a:t>
          </a:r>
          <a:r>
            <a:rPr lang="zh-CN" altLang="en-US" dirty="0" smtClean="0"/>
            <a:t>海外旅行</a:t>
          </a:r>
          <a:endParaRPr lang="ko-KR" altLang="en-US" dirty="0"/>
        </a:p>
      </dgm:t>
    </dgm:pt>
    <dgm:pt modelId="{1C25378C-E545-4F7A-AA38-F1A1AC128352}" type="parTrans" cxnId="{DBCB3840-1DB1-42F3-B3FC-E73C190CE811}">
      <dgm:prSet/>
      <dgm:spPr/>
      <dgm:t>
        <a:bodyPr/>
        <a:lstStyle/>
        <a:p>
          <a:pPr latinLnBrk="1"/>
          <a:endParaRPr lang="ko-KR" altLang="en-US"/>
        </a:p>
      </dgm:t>
    </dgm:pt>
    <dgm:pt modelId="{F8E8C852-79BD-4844-8BCE-ABA5DCF3FFB3}" type="sibTrans" cxnId="{DBCB3840-1DB1-42F3-B3FC-E73C190CE811}">
      <dgm:prSet/>
      <dgm:spPr/>
      <dgm:t>
        <a:bodyPr/>
        <a:lstStyle/>
        <a:p>
          <a:pPr latinLnBrk="1"/>
          <a:endParaRPr lang="ko-KR" altLang="en-US"/>
        </a:p>
      </dgm:t>
    </dgm:pt>
    <dgm:pt modelId="{A67138EF-DFBD-48DD-9A49-5C32BEA460D2}">
      <dgm:prSet phldrT="[텍스트]" custT="1"/>
      <dgm:spPr/>
      <dgm:t>
        <a:bodyPr/>
        <a:lstStyle/>
        <a:p>
          <a:pPr latinLnBrk="1"/>
          <a:r>
            <a:rPr lang="zh-CN" altLang="en-US" sz="2500" dirty="0" smtClean="0"/>
            <a:t>九十年代</a:t>
          </a:r>
          <a:endParaRPr lang="ko-KR" altLang="en-US" sz="2500" dirty="0"/>
        </a:p>
      </dgm:t>
    </dgm:pt>
    <dgm:pt modelId="{3519B3F0-EF71-45CB-B86C-48231DD55EE1}" type="parTrans" cxnId="{20611259-D026-425F-B4C1-27CA04897B33}">
      <dgm:prSet/>
      <dgm:spPr/>
      <dgm:t>
        <a:bodyPr/>
        <a:lstStyle/>
        <a:p>
          <a:pPr latinLnBrk="1"/>
          <a:endParaRPr lang="ko-KR" altLang="en-US"/>
        </a:p>
      </dgm:t>
    </dgm:pt>
    <dgm:pt modelId="{A1C78650-6780-4BB4-8ACF-DF00D1C7F117}" type="sibTrans" cxnId="{20611259-D026-425F-B4C1-27CA04897B33}">
      <dgm:prSet/>
      <dgm:spPr/>
      <dgm:t>
        <a:bodyPr/>
        <a:lstStyle/>
        <a:p>
          <a:pPr latinLnBrk="1"/>
          <a:endParaRPr lang="ko-KR" altLang="en-US"/>
        </a:p>
      </dgm:t>
    </dgm:pt>
    <dgm:pt modelId="{3655E86D-9E51-44E4-BE36-1500FDC82B7D}">
      <dgm:prSet phldrT="[텍스트]"/>
      <dgm:spPr/>
      <dgm:t>
        <a:bodyPr/>
        <a:lstStyle/>
        <a:p>
          <a:pPr latinLnBrk="1"/>
          <a:r>
            <a:rPr lang="zh-CN" altLang="en-US" dirty="0" smtClean="0"/>
            <a:t>计算机</a:t>
          </a:r>
          <a:r>
            <a:rPr lang="en-US" altLang="ko-KR" dirty="0" smtClean="0"/>
            <a:t>, </a:t>
          </a:r>
          <a:r>
            <a:rPr lang="zh-CN" altLang="en-US" dirty="0" smtClean="0"/>
            <a:t>互联网</a:t>
          </a:r>
          <a:r>
            <a:rPr lang="en-US" altLang="ko-KR" dirty="0" smtClean="0"/>
            <a:t>, </a:t>
          </a:r>
          <a:r>
            <a:rPr lang="zh-CN" altLang="en-US" dirty="0" smtClean="0"/>
            <a:t>歌厅</a:t>
          </a:r>
          <a:r>
            <a:rPr lang="en-US" altLang="ko-KR" dirty="0" smtClean="0"/>
            <a:t>, </a:t>
          </a:r>
          <a:r>
            <a:rPr lang="zh-CN" altLang="en-US" dirty="0" smtClean="0"/>
            <a:t>手提电话</a:t>
          </a:r>
          <a:endParaRPr lang="ko-KR" altLang="en-US" dirty="0"/>
        </a:p>
      </dgm:t>
    </dgm:pt>
    <dgm:pt modelId="{FE3B7486-D11D-4945-8525-9F69AB7203C2}" type="parTrans" cxnId="{A8DCBEDD-1AAC-4C2C-807C-01A170069119}">
      <dgm:prSet/>
      <dgm:spPr/>
      <dgm:t>
        <a:bodyPr/>
        <a:lstStyle/>
        <a:p>
          <a:pPr latinLnBrk="1"/>
          <a:endParaRPr lang="ko-KR" altLang="en-US"/>
        </a:p>
      </dgm:t>
    </dgm:pt>
    <dgm:pt modelId="{4B86D976-7805-46B7-8CE4-C4E351BC386A}" type="sibTrans" cxnId="{A8DCBEDD-1AAC-4C2C-807C-01A170069119}">
      <dgm:prSet/>
      <dgm:spPr/>
      <dgm:t>
        <a:bodyPr/>
        <a:lstStyle/>
        <a:p>
          <a:pPr latinLnBrk="1"/>
          <a:endParaRPr lang="ko-KR" altLang="en-US"/>
        </a:p>
      </dgm:t>
    </dgm:pt>
    <dgm:pt modelId="{010FE414-76D5-421B-9E87-8C86CAE0790C}">
      <dgm:prSet/>
      <dgm:spPr/>
      <dgm:t>
        <a:bodyPr/>
        <a:lstStyle/>
        <a:p>
          <a:pPr latinLnBrk="1"/>
          <a:r>
            <a:rPr lang="zh-CN" altLang="en-US" dirty="0" smtClean="0"/>
            <a:t>电洗衣机</a:t>
          </a:r>
          <a:r>
            <a:rPr lang="en-US" altLang="ko-KR" dirty="0" smtClean="0"/>
            <a:t>, </a:t>
          </a:r>
          <a:r>
            <a:rPr lang="zh-CN" altLang="en-US" dirty="0" smtClean="0"/>
            <a:t>电冰箱</a:t>
          </a:r>
          <a:r>
            <a:rPr lang="en-US" altLang="ko-KR" dirty="0" smtClean="0"/>
            <a:t>, </a:t>
          </a:r>
          <a:r>
            <a:rPr lang="zh-CN" altLang="en-US" dirty="0" smtClean="0"/>
            <a:t>黑白电视</a:t>
          </a:r>
          <a:endParaRPr lang="en-US" altLang="ko-KR" dirty="0" smtClean="0"/>
        </a:p>
      </dgm:t>
    </dgm:pt>
    <dgm:pt modelId="{FB1BBB3E-63D7-4BA2-8447-251EE8B0EC0B}" type="parTrans" cxnId="{E8208F9A-A138-49D0-82B2-0AEBCBBCD09C}">
      <dgm:prSet/>
      <dgm:spPr/>
      <dgm:t>
        <a:bodyPr/>
        <a:lstStyle/>
        <a:p>
          <a:pPr latinLnBrk="1"/>
          <a:endParaRPr lang="ko-KR" altLang="en-US"/>
        </a:p>
      </dgm:t>
    </dgm:pt>
    <dgm:pt modelId="{75FE6428-5E67-4BAE-8F50-33AF3CB6A140}" type="sibTrans" cxnId="{E8208F9A-A138-49D0-82B2-0AEBCBBCD09C}">
      <dgm:prSet/>
      <dgm:spPr/>
      <dgm:t>
        <a:bodyPr/>
        <a:lstStyle/>
        <a:p>
          <a:pPr latinLnBrk="1"/>
          <a:endParaRPr lang="ko-KR" altLang="en-US"/>
        </a:p>
      </dgm:t>
    </dgm:pt>
    <dgm:pt modelId="{19DA990E-7C7D-4CBA-9BD2-C39F07CA1819}">
      <dgm:prSet/>
      <dgm:spPr/>
      <dgm:t>
        <a:bodyPr/>
        <a:lstStyle/>
        <a:p>
          <a:pPr latinLnBrk="1"/>
          <a:r>
            <a:rPr lang="zh-CN" altLang="en-US" dirty="0" smtClean="0"/>
            <a:t>彩色电视</a:t>
          </a:r>
          <a:r>
            <a:rPr lang="en-US" altLang="ko-KR" dirty="0" smtClean="0"/>
            <a:t>, </a:t>
          </a:r>
          <a:r>
            <a:rPr lang="zh-CN" altLang="en-US" dirty="0" smtClean="0"/>
            <a:t>汽车</a:t>
          </a:r>
          <a:r>
            <a:rPr lang="en-US" altLang="ko-KR" dirty="0" smtClean="0"/>
            <a:t>, </a:t>
          </a:r>
          <a:r>
            <a:rPr lang="zh-CN" altLang="en-US" dirty="0" smtClean="0"/>
            <a:t>空调</a:t>
          </a:r>
          <a:endParaRPr lang="en-US" altLang="ko-KR" dirty="0" smtClean="0"/>
        </a:p>
      </dgm:t>
    </dgm:pt>
    <dgm:pt modelId="{66CF1981-6E14-472C-BDF4-0BE63C34EEBE}" type="parTrans" cxnId="{5E5FBB95-0C13-4E6A-9EFB-CA2420D025DE}">
      <dgm:prSet/>
      <dgm:spPr/>
      <dgm:t>
        <a:bodyPr/>
        <a:lstStyle/>
        <a:p>
          <a:pPr latinLnBrk="1"/>
          <a:endParaRPr lang="ko-KR" altLang="en-US"/>
        </a:p>
      </dgm:t>
    </dgm:pt>
    <dgm:pt modelId="{D60BE6C5-C665-4838-ADC2-436AFDD1BB54}" type="sibTrans" cxnId="{5E5FBB95-0C13-4E6A-9EFB-CA2420D025DE}">
      <dgm:prSet/>
      <dgm:spPr/>
      <dgm:t>
        <a:bodyPr/>
        <a:lstStyle/>
        <a:p>
          <a:pPr latinLnBrk="1"/>
          <a:endParaRPr lang="ko-KR" altLang="en-US"/>
        </a:p>
      </dgm:t>
    </dgm:pt>
    <dgm:pt modelId="{8109D91E-DFF0-44DC-AFEE-633382A43A07}" type="pres">
      <dgm:prSet presAssocID="{F61A6BED-2FF3-495A-9FBC-FC16668B83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45D1D3-9D9F-459E-9710-856AEE414BBB}" type="pres">
      <dgm:prSet presAssocID="{45C732C6-2876-4237-A389-E59EE37B6791}" presName="linNode" presStyleCnt="0"/>
      <dgm:spPr/>
    </dgm:pt>
    <dgm:pt modelId="{A47C1AEA-EC7C-442A-A8CE-A663B5594EE9}" type="pres">
      <dgm:prSet presAssocID="{45C732C6-2876-4237-A389-E59EE37B6791}" presName="parentText" presStyleLbl="node1" presStyleIdx="0" presStyleCnt="5" custScaleX="13364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174A4E-3297-4148-9199-82FABDF6E01E}" type="pres">
      <dgm:prSet presAssocID="{45C732C6-2876-4237-A389-E59EE37B679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D1F310-A89D-4A96-8D79-FA622B46A298}" type="pres">
      <dgm:prSet presAssocID="{27201B60-5576-4C11-8E2F-E5C892399FCA}" presName="sp" presStyleCnt="0"/>
      <dgm:spPr/>
    </dgm:pt>
    <dgm:pt modelId="{2E0F25D8-394D-4BE3-AC92-A94C394A9B2B}" type="pres">
      <dgm:prSet presAssocID="{9468A2A8-1CB3-4BC5-9AB7-8BA60F05E667}" presName="linNode" presStyleCnt="0"/>
      <dgm:spPr/>
    </dgm:pt>
    <dgm:pt modelId="{56629AB2-53FA-4956-8DB7-D28346CE95E2}" type="pres">
      <dgm:prSet presAssocID="{9468A2A8-1CB3-4BC5-9AB7-8BA60F05E667}" presName="parentText" presStyleLbl="node1" presStyleIdx="1" presStyleCnt="5" custScaleX="13582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030B1C-3347-48E6-8FE6-C52E1D837261}" type="pres">
      <dgm:prSet presAssocID="{9468A2A8-1CB3-4BC5-9AB7-8BA60F05E667}" presName="descendantText" presStyleLbl="alignAccFollowNode1" presStyleIdx="1" presStyleCnt="5" custLinFactNeighborX="-174" custLinFactNeighborY="151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148914-7ECB-4288-B08C-244946E4A798}" type="pres">
      <dgm:prSet presAssocID="{F875B232-4D98-4340-A9E5-9316ACA1BC40}" presName="sp" presStyleCnt="0"/>
      <dgm:spPr/>
    </dgm:pt>
    <dgm:pt modelId="{3BF461D7-841B-475D-B4D4-5074CD565FCB}" type="pres">
      <dgm:prSet presAssocID="{3375C77B-5206-446E-997F-33D70C0A6A83}" presName="linNode" presStyleCnt="0"/>
      <dgm:spPr/>
    </dgm:pt>
    <dgm:pt modelId="{B872F4AF-5BD8-427F-8B0F-8D9FEB40854D}" type="pres">
      <dgm:prSet presAssocID="{3375C77B-5206-446E-997F-33D70C0A6A83}" presName="parentText" presStyleLbl="node1" presStyleIdx="2" presStyleCnt="5" custScaleX="13582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526BBB-39DA-4850-9F47-0018F59FEFF7}" type="pres">
      <dgm:prSet presAssocID="{3375C77B-5206-446E-997F-33D70C0A6A8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E93261-AA9D-4C5F-A277-9058FF1B87E4}" type="pres">
      <dgm:prSet presAssocID="{9AE60C4C-BA4D-433E-B2B4-3A3CD227EBC4}" presName="sp" presStyleCnt="0"/>
      <dgm:spPr/>
    </dgm:pt>
    <dgm:pt modelId="{C8541BA4-CC46-4697-9342-7447CC2026B0}" type="pres">
      <dgm:prSet presAssocID="{64E16FBC-3F03-43BF-B1EA-56A527623E0E}" presName="linNode" presStyleCnt="0"/>
      <dgm:spPr/>
    </dgm:pt>
    <dgm:pt modelId="{6475414F-FA75-4197-AB31-E14569A2B6E3}" type="pres">
      <dgm:prSet presAssocID="{64E16FBC-3F03-43BF-B1EA-56A527623E0E}" presName="parentText" presStyleLbl="node1" presStyleIdx="3" presStyleCnt="5" custScaleX="13582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F3F727-7C21-4125-9E6C-DF3F2E5A6F38}" type="pres">
      <dgm:prSet presAssocID="{64E16FBC-3F03-43BF-B1EA-56A527623E0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7DC44C-4366-44DA-8474-FC9BC476EE73}" type="pres">
      <dgm:prSet presAssocID="{9E5A9240-95C0-40BC-88E2-D0413D4B0729}" presName="sp" presStyleCnt="0"/>
      <dgm:spPr/>
    </dgm:pt>
    <dgm:pt modelId="{EBAFC644-9D77-4F87-801E-39F2CC7C11DC}" type="pres">
      <dgm:prSet presAssocID="{A67138EF-DFBD-48DD-9A49-5C32BEA460D2}" presName="linNode" presStyleCnt="0"/>
      <dgm:spPr/>
    </dgm:pt>
    <dgm:pt modelId="{F2D37CDD-68B8-499B-89B3-43906703A12A}" type="pres">
      <dgm:prSet presAssocID="{A67138EF-DFBD-48DD-9A49-5C32BEA460D2}" presName="parentText" presStyleLbl="node1" presStyleIdx="4" presStyleCnt="5" custScaleX="13363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294783A-EAE9-46FA-8EA3-FCBBDDB8B74C}" type="pres">
      <dgm:prSet presAssocID="{A67138EF-DFBD-48DD-9A49-5C32BEA460D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6616813-9BC0-480E-95BF-CD469FAB466A}" srcId="{F61A6BED-2FF3-495A-9FBC-FC16668B838B}" destId="{3375C77B-5206-446E-997F-33D70C0A6A83}" srcOrd="2" destOrd="0" parTransId="{63C849D1-35FF-4887-97EA-A20F2125D812}" sibTransId="{9AE60C4C-BA4D-433E-B2B4-3A3CD227EBC4}"/>
    <dgm:cxn modelId="{B06953A3-60FA-4314-B298-6F0D403CB769}" type="presOf" srcId="{64E16FBC-3F03-43BF-B1EA-56A527623E0E}" destId="{6475414F-FA75-4197-AB31-E14569A2B6E3}" srcOrd="0" destOrd="0" presId="urn:microsoft.com/office/officeart/2005/8/layout/vList5"/>
    <dgm:cxn modelId="{1FA54A64-FAC6-43A8-917C-41FCADCA23BC}" srcId="{3375C77B-5206-446E-997F-33D70C0A6A83}" destId="{4E1B9257-35AA-41F6-B5E4-C53CBD58118D}" srcOrd="0" destOrd="0" parTransId="{684ED526-5E41-4DA0-8AF9-C89179BE5666}" sibTransId="{0109767C-624A-4AC4-8B33-ACE8D3031E69}"/>
    <dgm:cxn modelId="{56FBF96A-69A5-4B40-A982-71EA18508CA9}" type="presOf" srcId="{A67138EF-DFBD-48DD-9A49-5C32BEA460D2}" destId="{F2D37CDD-68B8-499B-89B3-43906703A12A}" srcOrd="0" destOrd="0" presId="urn:microsoft.com/office/officeart/2005/8/layout/vList5"/>
    <dgm:cxn modelId="{40E25B98-DC83-467D-9192-4A447CA3B9CB}" srcId="{9468A2A8-1CB3-4BC5-9AB7-8BA60F05E667}" destId="{DE095F17-52A6-4B0F-84F1-498B12516FDB}" srcOrd="0" destOrd="0" parTransId="{C2A8F573-28E7-4FD5-995F-19338736050C}" sibTransId="{5FB292F7-AAB2-4B8E-9E1C-F37079D36EED}"/>
    <dgm:cxn modelId="{CC473D14-C83D-4BC9-B40A-1BC0A2D2BDB1}" srcId="{F61A6BED-2FF3-495A-9FBC-FC16668B838B}" destId="{9468A2A8-1CB3-4BC5-9AB7-8BA60F05E667}" srcOrd="1" destOrd="0" parTransId="{8DF7F9DC-0D62-401B-9430-C14E647C0BE0}" sibTransId="{F875B232-4D98-4340-A9E5-9316ACA1BC40}"/>
    <dgm:cxn modelId="{67968BFF-96EA-4341-8F6C-016FC48889E4}" type="presOf" srcId="{F61A6BED-2FF3-495A-9FBC-FC16668B838B}" destId="{8109D91E-DFF0-44DC-AFEE-633382A43A07}" srcOrd="0" destOrd="0" presId="urn:microsoft.com/office/officeart/2005/8/layout/vList5"/>
    <dgm:cxn modelId="{B3C1A658-12DF-4B02-A4AA-646A13FAA746}" srcId="{F61A6BED-2FF3-495A-9FBC-FC16668B838B}" destId="{45C732C6-2876-4237-A389-E59EE37B6791}" srcOrd="0" destOrd="0" parTransId="{60429B19-63B5-40C6-8C4E-FED6CED05D34}" sibTransId="{27201B60-5576-4C11-8E2F-E5C892399FCA}"/>
    <dgm:cxn modelId="{E8208F9A-A138-49D0-82B2-0AEBCBBCD09C}" srcId="{45C732C6-2876-4237-A389-E59EE37B6791}" destId="{010FE414-76D5-421B-9E87-8C86CAE0790C}" srcOrd="1" destOrd="0" parTransId="{FB1BBB3E-63D7-4BA2-8447-251EE8B0EC0B}" sibTransId="{75FE6428-5E67-4BAE-8F50-33AF3CB6A140}"/>
    <dgm:cxn modelId="{2BF943C5-5530-4939-9D84-16D548E91CC4}" type="presOf" srcId="{3375C77B-5206-446E-997F-33D70C0A6A83}" destId="{B872F4AF-5BD8-427F-8B0F-8D9FEB40854D}" srcOrd="0" destOrd="0" presId="urn:microsoft.com/office/officeart/2005/8/layout/vList5"/>
    <dgm:cxn modelId="{9BDB62C3-4256-4962-94C1-69A5DDF4BF09}" type="presOf" srcId="{DE095F17-52A6-4B0F-84F1-498B12516FDB}" destId="{63030B1C-3347-48E6-8FE6-C52E1D837261}" srcOrd="0" destOrd="0" presId="urn:microsoft.com/office/officeart/2005/8/layout/vList5"/>
    <dgm:cxn modelId="{074F5AF4-C70E-464D-855A-C126D7D27444}" type="presOf" srcId="{010FE414-76D5-421B-9E87-8C86CAE0790C}" destId="{04174A4E-3297-4148-9199-82FABDF6E01E}" srcOrd="0" destOrd="1" presId="urn:microsoft.com/office/officeart/2005/8/layout/vList5"/>
    <dgm:cxn modelId="{A9AD30C3-F611-4225-999B-E42136071175}" type="presOf" srcId="{19DA990E-7C7D-4CBA-9BD2-C39F07CA1819}" destId="{63030B1C-3347-48E6-8FE6-C52E1D837261}" srcOrd="0" destOrd="1" presId="urn:microsoft.com/office/officeart/2005/8/layout/vList5"/>
    <dgm:cxn modelId="{E5CC9907-5C64-42F3-A768-D75D946F95E3}" srcId="{45C732C6-2876-4237-A389-E59EE37B6791}" destId="{D55E1B97-4CF0-40D9-8072-CF45FC55223B}" srcOrd="0" destOrd="0" parTransId="{B3970FAC-515F-4886-A286-0CB713FFFB07}" sibTransId="{94630A5D-BBEA-4F23-B543-BEACCE053D7E}"/>
    <dgm:cxn modelId="{160360FD-D242-442C-B45E-D095D3C6ECA9}" type="presOf" srcId="{3655E86D-9E51-44E4-BE36-1500FDC82B7D}" destId="{6294783A-EAE9-46FA-8EA3-FCBBDDB8B74C}" srcOrd="0" destOrd="0" presId="urn:microsoft.com/office/officeart/2005/8/layout/vList5"/>
    <dgm:cxn modelId="{C3DFF87D-122B-4414-A7E1-0FED9612A6B3}" type="presOf" srcId="{6B53DB35-BC72-4C45-977A-E6EA4A3F7014}" destId="{C7F3F727-7C21-4125-9E6C-DF3F2E5A6F38}" srcOrd="0" destOrd="0" presId="urn:microsoft.com/office/officeart/2005/8/layout/vList5"/>
    <dgm:cxn modelId="{42CCA73F-39F0-4374-90F3-7EB2AF3B4902}" type="presOf" srcId="{45C732C6-2876-4237-A389-E59EE37B6791}" destId="{A47C1AEA-EC7C-442A-A8CE-A663B5594EE9}" srcOrd="0" destOrd="0" presId="urn:microsoft.com/office/officeart/2005/8/layout/vList5"/>
    <dgm:cxn modelId="{5E5FBB95-0C13-4E6A-9EFB-CA2420D025DE}" srcId="{9468A2A8-1CB3-4BC5-9AB7-8BA60F05E667}" destId="{19DA990E-7C7D-4CBA-9BD2-C39F07CA1819}" srcOrd="1" destOrd="0" parTransId="{66CF1981-6E14-472C-BDF4-0BE63C34EEBE}" sibTransId="{D60BE6C5-C665-4838-ADC2-436AFDD1BB54}"/>
    <dgm:cxn modelId="{20611259-D026-425F-B4C1-27CA04897B33}" srcId="{F61A6BED-2FF3-495A-9FBC-FC16668B838B}" destId="{A67138EF-DFBD-48DD-9A49-5C32BEA460D2}" srcOrd="4" destOrd="0" parTransId="{3519B3F0-EF71-45CB-B86C-48231DD55EE1}" sibTransId="{A1C78650-6780-4BB4-8ACF-DF00D1C7F117}"/>
    <dgm:cxn modelId="{A24BF735-05B0-4028-B9CC-F78424B3113D}" type="presOf" srcId="{9468A2A8-1CB3-4BC5-9AB7-8BA60F05E667}" destId="{56629AB2-53FA-4956-8DB7-D28346CE95E2}" srcOrd="0" destOrd="0" presId="urn:microsoft.com/office/officeart/2005/8/layout/vList5"/>
    <dgm:cxn modelId="{DCC07D2B-7F06-49EC-90B0-7D1B508A7381}" type="presOf" srcId="{D55E1B97-4CF0-40D9-8072-CF45FC55223B}" destId="{04174A4E-3297-4148-9199-82FABDF6E01E}" srcOrd="0" destOrd="0" presId="urn:microsoft.com/office/officeart/2005/8/layout/vList5"/>
    <dgm:cxn modelId="{97942389-99CA-423C-9344-C069A67F5087}" srcId="{F61A6BED-2FF3-495A-9FBC-FC16668B838B}" destId="{64E16FBC-3F03-43BF-B1EA-56A527623E0E}" srcOrd="3" destOrd="0" parTransId="{A0E79B3B-0A2C-4D6E-8CA3-9E3DBD431E4D}" sibTransId="{9E5A9240-95C0-40BC-88E2-D0413D4B0729}"/>
    <dgm:cxn modelId="{DBCB3840-1DB1-42F3-B3FC-E73C190CE811}" srcId="{64E16FBC-3F03-43BF-B1EA-56A527623E0E}" destId="{6B53DB35-BC72-4C45-977A-E6EA4A3F7014}" srcOrd="0" destOrd="0" parTransId="{1C25378C-E545-4F7A-AA38-F1A1AC128352}" sibTransId="{F8E8C852-79BD-4844-8BCE-ABA5DCF3FFB3}"/>
    <dgm:cxn modelId="{A8DCBEDD-1AAC-4C2C-807C-01A170069119}" srcId="{A67138EF-DFBD-48DD-9A49-5C32BEA460D2}" destId="{3655E86D-9E51-44E4-BE36-1500FDC82B7D}" srcOrd="0" destOrd="0" parTransId="{FE3B7486-D11D-4945-8525-9F69AB7203C2}" sibTransId="{4B86D976-7805-46B7-8CE4-C4E351BC386A}"/>
    <dgm:cxn modelId="{A3A802A7-79C4-472A-B456-AE2951E1AF7E}" type="presOf" srcId="{4E1B9257-35AA-41F6-B5E4-C53CBD58118D}" destId="{5F526BBB-39DA-4850-9F47-0018F59FEFF7}" srcOrd="0" destOrd="0" presId="urn:microsoft.com/office/officeart/2005/8/layout/vList5"/>
    <dgm:cxn modelId="{113DD999-05DB-4F4D-A8FC-4E2A16D0998E}" type="presParOf" srcId="{8109D91E-DFF0-44DC-AFEE-633382A43A07}" destId="{7B45D1D3-9D9F-459E-9710-856AEE414BBB}" srcOrd="0" destOrd="0" presId="urn:microsoft.com/office/officeart/2005/8/layout/vList5"/>
    <dgm:cxn modelId="{F3C0D6DD-FC63-4AEB-910F-CDB7513CC14A}" type="presParOf" srcId="{7B45D1D3-9D9F-459E-9710-856AEE414BBB}" destId="{A47C1AEA-EC7C-442A-A8CE-A663B5594EE9}" srcOrd="0" destOrd="0" presId="urn:microsoft.com/office/officeart/2005/8/layout/vList5"/>
    <dgm:cxn modelId="{ECCA4EA3-BC9A-46F8-8CCD-6FAAECD11688}" type="presParOf" srcId="{7B45D1D3-9D9F-459E-9710-856AEE414BBB}" destId="{04174A4E-3297-4148-9199-82FABDF6E01E}" srcOrd="1" destOrd="0" presId="urn:microsoft.com/office/officeart/2005/8/layout/vList5"/>
    <dgm:cxn modelId="{D1AB646A-D416-48C5-95FB-7C3A848CAB53}" type="presParOf" srcId="{8109D91E-DFF0-44DC-AFEE-633382A43A07}" destId="{8DD1F310-A89D-4A96-8D79-FA622B46A298}" srcOrd="1" destOrd="0" presId="urn:microsoft.com/office/officeart/2005/8/layout/vList5"/>
    <dgm:cxn modelId="{9D80F2EB-AB10-4506-95F6-7817D5ECDDA1}" type="presParOf" srcId="{8109D91E-DFF0-44DC-AFEE-633382A43A07}" destId="{2E0F25D8-394D-4BE3-AC92-A94C394A9B2B}" srcOrd="2" destOrd="0" presId="urn:microsoft.com/office/officeart/2005/8/layout/vList5"/>
    <dgm:cxn modelId="{33133553-CEA9-4379-A48C-C69E82ADE239}" type="presParOf" srcId="{2E0F25D8-394D-4BE3-AC92-A94C394A9B2B}" destId="{56629AB2-53FA-4956-8DB7-D28346CE95E2}" srcOrd="0" destOrd="0" presId="urn:microsoft.com/office/officeart/2005/8/layout/vList5"/>
    <dgm:cxn modelId="{4811D690-B95C-4404-9625-8ACBF1A59336}" type="presParOf" srcId="{2E0F25D8-394D-4BE3-AC92-A94C394A9B2B}" destId="{63030B1C-3347-48E6-8FE6-C52E1D837261}" srcOrd="1" destOrd="0" presId="urn:microsoft.com/office/officeart/2005/8/layout/vList5"/>
    <dgm:cxn modelId="{25B3D186-B666-4B89-9919-1E0FF347BC25}" type="presParOf" srcId="{8109D91E-DFF0-44DC-AFEE-633382A43A07}" destId="{12148914-7ECB-4288-B08C-244946E4A798}" srcOrd="3" destOrd="0" presId="urn:microsoft.com/office/officeart/2005/8/layout/vList5"/>
    <dgm:cxn modelId="{CDA76E19-6F90-481D-8F2A-20F1CA430CA9}" type="presParOf" srcId="{8109D91E-DFF0-44DC-AFEE-633382A43A07}" destId="{3BF461D7-841B-475D-B4D4-5074CD565FCB}" srcOrd="4" destOrd="0" presId="urn:microsoft.com/office/officeart/2005/8/layout/vList5"/>
    <dgm:cxn modelId="{8FDC81B0-751D-4FDF-BEFD-304E81557604}" type="presParOf" srcId="{3BF461D7-841B-475D-B4D4-5074CD565FCB}" destId="{B872F4AF-5BD8-427F-8B0F-8D9FEB40854D}" srcOrd="0" destOrd="0" presId="urn:microsoft.com/office/officeart/2005/8/layout/vList5"/>
    <dgm:cxn modelId="{AB49D879-9E97-46DD-A2F7-89A1F59D086A}" type="presParOf" srcId="{3BF461D7-841B-475D-B4D4-5074CD565FCB}" destId="{5F526BBB-39DA-4850-9F47-0018F59FEFF7}" srcOrd="1" destOrd="0" presId="urn:microsoft.com/office/officeart/2005/8/layout/vList5"/>
    <dgm:cxn modelId="{B94753AA-88FD-4050-867D-7B80419CC4BB}" type="presParOf" srcId="{8109D91E-DFF0-44DC-AFEE-633382A43A07}" destId="{84E93261-AA9D-4C5F-A277-9058FF1B87E4}" srcOrd="5" destOrd="0" presId="urn:microsoft.com/office/officeart/2005/8/layout/vList5"/>
    <dgm:cxn modelId="{315D0D6C-8EE1-41F9-9661-5D81636F5269}" type="presParOf" srcId="{8109D91E-DFF0-44DC-AFEE-633382A43A07}" destId="{C8541BA4-CC46-4697-9342-7447CC2026B0}" srcOrd="6" destOrd="0" presId="urn:microsoft.com/office/officeart/2005/8/layout/vList5"/>
    <dgm:cxn modelId="{23B66E4A-B137-4993-BF2E-8B32585A45D2}" type="presParOf" srcId="{C8541BA4-CC46-4697-9342-7447CC2026B0}" destId="{6475414F-FA75-4197-AB31-E14569A2B6E3}" srcOrd="0" destOrd="0" presId="urn:microsoft.com/office/officeart/2005/8/layout/vList5"/>
    <dgm:cxn modelId="{A3DDC6C4-8642-4D9D-AC21-D886A20EC465}" type="presParOf" srcId="{C8541BA4-CC46-4697-9342-7447CC2026B0}" destId="{C7F3F727-7C21-4125-9E6C-DF3F2E5A6F38}" srcOrd="1" destOrd="0" presId="urn:microsoft.com/office/officeart/2005/8/layout/vList5"/>
    <dgm:cxn modelId="{3830246D-7FEC-4A16-85EE-F7EB17F42FBF}" type="presParOf" srcId="{8109D91E-DFF0-44DC-AFEE-633382A43A07}" destId="{817DC44C-4366-44DA-8474-FC9BC476EE73}" srcOrd="7" destOrd="0" presId="urn:microsoft.com/office/officeart/2005/8/layout/vList5"/>
    <dgm:cxn modelId="{F00613D2-1AA5-4546-9448-EBB504921372}" type="presParOf" srcId="{8109D91E-DFF0-44DC-AFEE-633382A43A07}" destId="{EBAFC644-9D77-4F87-801E-39F2CC7C11DC}" srcOrd="8" destOrd="0" presId="urn:microsoft.com/office/officeart/2005/8/layout/vList5"/>
    <dgm:cxn modelId="{8913E323-8657-4EE7-BF31-1BDB771CF53E}" type="presParOf" srcId="{EBAFC644-9D77-4F87-801E-39F2CC7C11DC}" destId="{F2D37CDD-68B8-499B-89B3-43906703A12A}" srcOrd="0" destOrd="0" presId="urn:microsoft.com/office/officeart/2005/8/layout/vList5"/>
    <dgm:cxn modelId="{F4652CE3-1C0C-408E-9B40-00E6A4BC2857}" type="presParOf" srcId="{EBAFC644-9D77-4F87-801E-39F2CC7C11DC}" destId="{6294783A-EAE9-46FA-8EA3-FCBBDDB8B74C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32671-8E25-41BC-8E28-45657AC2A9B1}" type="datetimeFigureOut">
              <a:rPr lang="ko-KR" altLang="en-US" smtClean="0"/>
              <a:pPr/>
              <a:t>2011-11-02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DC661-9316-4A45-AA96-342B1B63E7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C287D-7AD7-42B6-BE0C-BE60825A166F}" type="slidenum">
              <a:rPr lang="ko-KR" altLang="en-US" smtClean="0"/>
              <a:pPr/>
              <a:t>41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C287D-7AD7-42B6-BE0C-BE60825A166F}" type="slidenum">
              <a:rPr lang="ko-KR" altLang="en-US" smtClean="0"/>
              <a:pPr/>
              <a:t>59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EB8471-E1D7-400A-99F2-93A607A88A5F}" type="datetimeFigureOut">
              <a:rPr lang="ko-KR" altLang="en-US" smtClean="0"/>
              <a:pPr/>
              <a:t>2011-11-02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C00940-CD16-4A57-A640-533C3D87ED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8471-E1D7-400A-99F2-93A607A88A5F}" type="datetimeFigureOut">
              <a:rPr lang="ko-KR" altLang="en-US" smtClean="0"/>
              <a:pPr/>
              <a:t>2011-11-02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0940-CD16-4A57-A640-533C3D87ED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8471-E1D7-400A-99F2-93A607A88A5F}" type="datetimeFigureOut">
              <a:rPr lang="ko-KR" altLang="en-US" smtClean="0"/>
              <a:pPr/>
              <a:t>2011-11-02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0940-CD16-4A57-A640-533C3D87ED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EB8471-E1D7-400A-99F2-93A607A88A5F}" type="datetimeFigureOut">
              <a:rPr lang="ko-KR" altLang="en-US" smtClean="0"/>
              <a:pPr/>
              <a:t>2011-11-02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C00940-CD16-4A57-A640-533C3D87ED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EB8471-E1D7-400A-99F2-93A607A88A5F}" type="datetimeFigureOut">
              <a:rPr lang="ko-KR" altLang="en-US" smtClean="0"/>
              <a:pPr/>
              <a:t>2011-11-02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C00940-CD16-4A57-A640-533C3D87ED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8471-E1D7-400A-99F2-93A607A88A5F}" type="datetimeFigureOut">
              <a:rPr lang="ko-KR" altLang="en-US" smtClean="0"/>
              <a:pPr/>
              <a:t>2011-11-02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0940-CD16-4A57-A640-533C3D87ED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8471-E1D7-400A-99F2-93A607A88A5F}" type="datetimeFigureOut">
              <a:rPr lang="ko-KR" altLang="en-US" smtClean="0"/>
              <a:pPr/>
              <a:t>2011-11-02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0940-CD16-4A57-A640-533C3D87ED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EB8471-E1D7-400A-99F2-93A607A88A5F}" type="datetimeFigureOut">
              <a:rPr lang="ko-KR" altLang="en-US" smtClean="0"/>
              <a:pPr/>
              <a:t>2011-11-02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C00940-CD16-4A57-A640-533C3D87ED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8471-E1D7-400A-99F2-93A607A88A5F}" type="datetimeFigureOut">
              <a:rPr lang="ko-KR" altLang="en-US" smtClean="0"/>
              <a:pPr/>
              <a:t>2011-11-02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0940-CD16-4A57-A640-533C3D87ED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EB8471-E1D7-400A-99F2-93A607A88A5F}" type="datetimeFigureOut">
              <a:rPr lang="ko-KR" altLang="en-US" smtClean="0"/>
              <a:pPr/>
              <a:t>2011-11-02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C00940-CD16-4A57-A640-533C3D87ED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EB8471-E1D7-400A-99F2-93A607A88A5F}" type="datetimeFigureOut">
              <a:rPr lang="ko-KR" altLang="en-US" smtClean="0"/>
              <a:pPr/>
              <a:t>2011-11-02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C00940-CD16-4A57-A640-533C3D87ED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EB8471-E1D7-400A-99F2-93A607A88A5F}" type="datetimeFigureOut">
              <a:rPr lang="ko-KR" altLang="en-US" smtClean="0"/>
              <a:pPr/>
              <a:t>2011-11-02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C00940-CD16-4A57-A640-533C3D87ED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blog.naver.com/maples9393?Redirect=Log&amp;logNo=13011947709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naver.com/main/read.nhn?mode=LPOD&amp;mid=tvh&amp;oid=055&amp;aid=000005238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blog.naver.com/maples9393?Redirect=Log&amp;logNo=13011947709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naver.com/main/read.nhn?mode=LPOD&amp;mid=tvh&amp;oid=055&amp;aid=0000052384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828800"/>
          </a:xfrm>
        </p:spPr>
        <p:txBody>
          <a:bodyPr>
            <a:noAutofit/>
          </a:bodyPr>
          <a:lstStyle/>
          <a:p>
            <a:r>
              <a:rPr lang="ko-KR" altLang="en-US" sz="6000" b="1" dirty="0" smtClean="0">
                <a:latin typeface="휴먼둥근헤드라인" pitchFamily="18" charset="-127"/>
                <a:ea typeface="휴먼둥근헤드라인" pitchFamily="18" charset="-127"/>
              </a:rPr>
              <a:t>전후 일본정치와 사회</a:t>
            </a:r>
            <a:endParaRPr lang="ko-KR" altLang="en-US" sz="6000" b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71670" y="3643314"/>
            <a:ext cx="6557986" cy="2714620"/>
          </a:xfrm>
        </p:spPr>
        <p:txBody>
          <a:bodyPr>
            <a:noAutofit/>
          </a:bodyPr>
          <a:lstStyle/>
          <a:p>
            <a:pPr algn="r"/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5</a:t>
            </a: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조</a:t>
            </a: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algn="r"/>
            <a:r>
              <a:rPr lang="ko-KR" altLang="en-US" sz="2500" b="0" dirty="0" smtClean="0">
                <a:latin typeface="HY나무B" pitchFamily="18" charset="-127"/>
                <a:ea typeface="HY나무B" pitchFamily="18" charset="-127"/>
              </a:rPr>
              <a:t>일본어일본학과 김영화</a:t>
            </a:r>
            <a:endParaRPr lang="en-US" altLang="ko-KR" sz="2500" b="0" dirty="0" smtClean="0">
              <a:latin typeface="HY나무B" pitchFamily="18" charset="-127"/>
              <a:ea typeface="HY나무B" pitchFamily="18" charset="-127"/>
            </a:endParaRPr>
          </a:p>
          <a:p>
            <a:pPr algn="r"/>
            <a:r>
              <a:rPr lang="ko-KR" altLang="en-US" sz="2500" b="0" dirty="0" smtClean="0">
                <a:latin typeface="HY나무B" pitchFamily="18" charset="-127"/>
                <a:ea typeface="HY나무B" pitchFamily="18" charset="-127"/>
              </a:rPr>
              <a:t>일본어일본학과 박지은</a:t>
            </a:r>
            <a:endParaRPr lang="en-US" altLang="ko-KR" sz="2500" b="0" dirty="0" smtClean="0">
              <a:latin typeface="HY나무B" pitchFamily="18" charset="-127"/>
              <a:ea typeface="HY나무B" pitchFamily="18" charset="-127"/>
            </a:endParaRPr>
          </a:p>
          <a:p>
            <a:pPr algn="r"/>
            <a:r>
              <a:rPr lang="ko-KR" altLang="en-US" sz="2500" b="0" dirty="0" smtClean="0">
                <a:latin typeface="HY나무B" pitchFamily="18" charset="-127"/>
                <a:ea typeface="HY나무B" pitchFamily="18" charset="-127"/>
              </a:rPr>
              <a:t>관광경영학과 육   연</a:t>
            </a:r>
            <a:r>
              <a:rPr lang="en-US" altLang="ko-KR" sz="2500" b="0" dirty="0" smtClean="0">
                <a:latin typeface="HY나무B" pitchFamily="18" charset="-127"/>
                <a:ea typeface="HY나무B" pitchFamily="18" charset="-127"/>
              </a:rPr>
              <a:t/>
            </a:r>
            <a:br>
              <a:rPr lang="en-US" altLang="ko-KR" sz="2500" b="0" dirty="0" smtClean="0">
                <a:latin typeface="HY나무B" pitchFamily="18" charset="-127"/>
                <a:ea typeface="HY나무B" pitchFamily="18" charset="-127"/>
              </a:rPr>
            </a:br>
            <a:r>
              <a:rPr lang="ko-KR" altLang="en-US" sz="2500" b="0" dirty="0" smtClean="0">
                <a:latin typeface="HY나무B" pitchFamily="18" charset="-127"/>
                <a:ea typeface="HY나무B" pitchFamily="18" charset="-127"/>
              </a:rPr>
              <a:t>관광경영학과 진우진</a:t>
            </a:r>
            <a:endParaRPr lang="en-US" altLang="ko-KR" sz="2500" b="0" dirty="0" smtClean="0">
              <a:latin typeface="HY나무B" pitchFamily="18" charset="-127"/>
              <a:ea typeface="HY나무B" pitchFamily="18" charset="-127"/>
            </a:endParaRPr>
          </a:p>
          <a:p>
            <a:pPr algn="r"/>
            <a:r>
              <a:rPr lang="ko-KR" altLang="en-US" sz="2500" b="0" dirty="0" smtClean="0">
                <a:latin typeface="HY나무B" pitchFamily="18" charset="-127"/>
                <a:ea typeface="HY나무B" pitchFamily="18" charset="-127"/>
              </a:rPr>
              <a:t>통신공학과 </a:t>
            </a:r>
            <a:r>
              <a:rPr lang="ko-KR" altLang="en-US" sz="2500" b="0" dirty="0" err="1" smtClean="0">
                <a:latin typeface="HY나무B" pitchFamily="18" charset="-127"/>
                <a:ea typeface="HY나무B" pitchFamily="18" charset="-127"/>
              </a:rPr>
              <a:t>손엽강</a:t>
            </a:r>
            <a:endParaRPr lang="ko-KR" altLang="en-US" sz="2500" b="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부라쿠민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3299009"/>
          </a:xfrm>
        </p:spPr>
      </p:pic>
      <p:pic>
        <p:nvPicPr>
          <p:cNvPr id="5" name="그림 4" descr="부라쿠민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9144000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사자에상</a:t>
            </a:r>
            <a:endParaRPr lang="ko-KR" altLang="en-US" dirty="0"/>
          </a:p>
        </p:txBody>
      </p:sp>
      <p:pic>
        <p:nvPicPr>
          <p:cNvPr id="4" name="내용 개체 틀 3" descr="사자에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1" y="1071546"/>
            <a:ext cx="4130725" cy="3071834"/>
          </a:xfrm>
        </p:spPr>
      </p:pic>
      <p:pic>
        <p:nvPicPr>
          <p:cNvPr id="5" name="그림 4" descr="사자에상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71876"/>
            <a:ext cx="5143536" cy="3071833"/>
          </a:xfrm>
          <a:prstGeom prst="rect">
            <a:avLst/>
          </a:prstGeom>
        </p:spPr>
      </p:pic>
      <p:pic>
        <p:nvPicPr>
          <p:cNvPr id="6" name="그림 5" descr="sazae상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1000108"/>
            <a:ext cx="3786214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Amberley_TV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6034617" cy="4525963"/>
          </a:xfrm>
        </p:spPr>
      </p:pic>
      <p:pic>
        <p:nvPicPr>
          <p:cNvPr id="5" name="그림 4" descr="산요세탁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143248"/>
            <a:ext cx="3924460" cy="3417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628652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SANYO  </a:t>
            </a:r>
            <a:r>
              <a:rPr lang="ko-KR" altLang="en-US" dirty="0" smtClean="0"/>
              <a:t>세탁기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14810" y="285728"/>
            <a:ext cx="4714908" cy="6369072"/>
          </a:xfrm>
        </p:spPr>
        <p:txBody>
          <a:bodyPr vert="horz" anchor="ctr" anchorCtr="0">
            <a:noAutofit/>
          </a:bodyPr>
          <a:lstStyle/>
          <a:p>
            <a:r>
              <a:rPr lang="en-US" altLang="ko-KR" sz="2500" dirty="0" smtClean="0"/>
              <a:t/>
            </a:r>
            <a:br>
              <a:rPr lang="en-US" altLang="ko-KR" sz="2500" dirty="0" smtClean="0"/>
            </a:br>
            <a:r>
              <a:rPr lang="en-US" altLang="ko-KR" sz="2500" dirty="0"/>
              <a:t/>
            </a:r>
            <a:br>
              <a:rPr lang="en-US" altLang="ko-KR" sz="2500" dirty="0"/>
            </a:br>
            <a:r>
              <a:rPr lang="ko-KR" altLang="en-US" sz="2500" dirty="0" smtClean="0"/>
              <a:t>전례 없는  고도의 경제성장을 이룩한 일본은 </a:t>
            </a:r>
            <a:r>
              <a:rPr lang="en-US" altLang="ko-KR" sz="2500" dirty="0" smtClean="0"/>
              <a:t>[3</a:t>
            </a:r>
            <a:r>
              <a:rPr lang="ko-KR" altLang="en-US" sz="2500" dirty="0" smtClean="0"/>
              <a:t>종의 신기</a:t>
            </a:r>
            <a:r>
              <a:rPr lang="en-US" altLang="ko-KR" sz="2500" dirty="0" smtClean="0"/>
              <a:t>]</a:t>
            </a:r>
            <a:r>
              <a:rPr lang="ko-KR" altLang="en-US" sz="2500" dirty="0" smtClean="0"/>
              <a:t>라고 일컫는 가정전기화 </a:t>
            </a:r>
            <a:r>
              <a:rPr lang="en-US" altLang="ko-KR" sz="2500" dirty="0" smtClean="0"/>
              <a:t>[</a:t>
            </a:r>
            <a:r>
              <a:rPr lang="ko-KR" altLang="en-US" sz="2500" dirty="0" smtClean="0"/>
              <a:t>붐</a:t>
            </a:r>
            <a:r>
              <a:rPr lang="en-US" altLang="ko-KR" sz="2500" dirty="0" smtClean="0"/>
              <a:t>]</a:t>
            </a:r>
            <a:r>
              <a:rPr lang="ko-KR" altLang="en-US" sz="2500" dirty="0" smtClean="0"/>
              <a:t>에 들떠있다</a:t>
            </a:r>
            <a:r>
              <a:rPr lang="en-US" altLang="ko-KR" sz="2500" dirty="0" smtClean="0"/>
              <a:t>.</a:t>
            </a:r>
            <a:br>
              <a:rPr lang="en-US" altLang="ko-KR" sz="2500" dirty="0" smtClean="0"/>
            </a:br>
            <a:r>
              <a:rPr lang="en-US" altLang="ko-KR" sz="2500" dirty="0" smtClean="0"/>
              <a:t>……..</a:t>
            </a:r>
            <a:r>
              <a:rPr lang="en-US" altLang="ko-KR" sz="2500" dirty="0"/>
              <a:t/>
            </a:r>
            <a:br>
              <a:rPr lang="en-US" altLang="ko-KR" sz="2500" dirty="0"/>
            </a:br>
            <a:r>
              <a:rPr lang="en-US" altLang="ko-KR" sz="2500" dirty="0" smtClean="0"/>
              <a:t>3</a:t>
            </a:r>
            <a:r>
              <a:rPr lang="ko-KR" altLang="en-US" sz="2500" dirty="0" smtClean="0"/>
              <a:t>종의 신기란 다름아닌 전기세탁기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텔레비전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냉장고로서 이러한 </a:t>
            </a:r>
            <a:r>
              <a:rPr lang="en-US" altLang="ko-KR" sz="2500" dirty="0" smtClean="0"/>
              <a:t>[</a:t>
            </a:r>
            <a:r>
              <a:rPr lang="ko-KR" altLang="en-US" sz="2500" dirty="0" smtClean="0"/>
              <a:t>붐</a:t>
            </a:r>
            <a:r>
              <a:rPr lang="en-US" altLang="ko-KR" sz="2500" dirty="0" smtClean="0"/>
              <a:t>]</a:t>
            </a:r>
            <a:r>
              <a:rPr lang="ko-KR" altLang="en-US" sz="2500" dirty="0" smtClean="0"/>
              <a:t> 과 소비혁명은</a:t>
            </a:r>
            <a:r>
              <a:rPr lang="en-US" altLang="ko-KR" sz="2500" dirty="0" smtClean="0"/>
              <a:t/>
            </a:r>
            <a:br>
              <a:rPr lang="en-US" altLang="ko-KR" sz="2500" dirty="0" smtClean="0"/>
            </a:br>
            <a:r>
              <a:rPr lang="en-US" altLang="ko-KR" sz="2500" dirty="0" smtClean="0"/>
              <a:t>.......</a:t>
            </a:r>
            <a:br>
              <a:rPr lang="en-US" altLang="ko-KR" sz="2500" dirty="0" smtClean="0"/>
            </a:br>
            <a:r>
              <a:rPr lang="ko-KR" altLang="en-US" sz="2500" dirty="0" smtClean="0"/>
              <a:t>미국을 쫓아가고 있다는 것이다</a:t>
            </a:r>
            <a:r>
              <a:rPr lang="en-US" altLang="ko-KR" sz="2500" dirty="0" smtClean="0"/>
              <a:t>.</a:t>
            </a:r>
            <a:endParaRPr lang="ko-KR" altLang="en-US" sz="2500" dirty="0"/>
          </a:p>
        </p:txBody>
      </p:sp>
      <p:pic>
        <p:nvPicPr>
          <p:cNvPr id="4" name="내용 개체 틀 3" descr="삼종신기 기사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4143404" cy="6478288"/>
          </a:xfrm>
        </p:spPr>
      </p:pic>
      <p:pic>
        <p:nvPicPr>
          <p:cNvPr id="5" name="그림 4" descr="삼종기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57166"/>
            <a:ext cx="492919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3c 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929190" cy="3500438"/>
          </a:xfrm>
        </p:spPr>
      </p:pic>
      <p:pic>
        <p:nvPicPr>
          <p:cNvPr id="5" name="그림 4" descr="3c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1" y="3500438"/>
            <a:ext cx="4894229" cy="3286123"/>
          </a:xfrm>
          <a:prstGeom prst="rect">
            <a:avLst/>
          </a:prstGeom>
        </p:spPr>
      </p:pic>
      <p:graphicFrame>
        <p:nvGraphicFramePr>
          <p:cNvPr id="7" name="다이어그램 6"/>
          <p:cNvGraphicFramePr/>
          <p:nvPr/>
        </p:nvGraphicFramePr>
        <p:xfrm>
          <a:off x="5000628" y="0"/>
          <a:ext cx="41433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3c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4500" b="1" dirty="0" smtClean="0">
                <a:latin typeface="한양해서" pitchFamily="18" charset="-127"/>
                <a:ea typeface="한양해서" pitchFamily="18" charset="-127"/>
              </a:rPr>
              <a:t> 중산층 의식의 상승</a:t>
            </a:r>
            <a:endParaRPr lang="ko-KR" altLang="en-US" sz="4500" b="1" dirty="0">
              <a:latin typeface="한양해서" pitchFamily="18" charset="-127"/>
              <a:ea typeface="한양해서" pitchFamily="18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571472" y="1285860"/>
          <a:ext cx="7572396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29520" y="50004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B050"/>
                </a:solidFill>
              </a:rPr>
              <a:t>p.478</a:t>
            </a:r>
            <a:endParaRPr lang="ko-KR" altLang="en-U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미치코결혼사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929222" cy="6858000"/>
          </a:xfrm>
          <a:prstGeom prst="rect">
            <a:avLst/>
          </a:prstGeom>
        </p:spPr>
      </p:pic>
      <p:pic>
        <p:nvPicPr>
          <p:cNvPr id="7" name="내용 개체 틀 6" descr="미치코결혼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71487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현재미치코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1" y="0"/>
            <a:ext cx="3500430" cy="5996907"/>
          </a:xfrm>
          <a:prstGeom prst="rect">
            <a:avLst/>
          </a:prstGeom>
        </p:spPr>
      </p:pic>
      <p:pic>
        <p:nvPicPr>
          <p:cNvPr id="6" name="그림 5" descr="미치코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214818"/>
            <a:ext cx="1964545" cy="2357454"/>
          </a:xfrm>
          <a:prstGeom prst="rect">
            <a:avLst/>
          </a:prstGeom>
        </p:spPr>
      </p:pic>
      <p:pic>
        <p:nvPicPr>
          <p:cNvPr id="7" name="그림 6" descr="미치코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786182" cy="5279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미치코립스틱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86116" y="-1285932"/>
            <a:ext cx="5857884" cy="8143932"/>
          </a:xfrm>
        </p:spPr>
      </p:pic>
      <p:pic>
        <p:nvPicPr>
          <p:cNvPr id="3" name="그림 2" descr="립스틱 설명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43097"/>
            <a:ext cx="3929058" cy="8501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ko-KR" altLang="en-US" dirty="0" smtClean="0"/>
              <a:t> 베이비붐으로 인한</a:t>
            </a:r>
            <a:endParaRPr lang="ko-KR" altLang="en-US" dirty="0"/>
          </a:p>
        </p:txBody>
      </p:sp>
      <p:pic>
        <p:nvPicPr>
          <p:cNvPr id="4" name="내용 개체 틀 3" descr="베이비붐그래프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8001056" cy="4859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由于婴儿潮</a:t>
            </a:r>
            <a:endParaRPr lang="ko-KR" altLang="en-US" dirty="0"/>
          </a:p>
        </p:txBody>
      </p:sp>
      <p:pic>
        <p:nvPicPr>
          <p:cNvPr id="4" name="내용 개체 틀 3" descr="베이비붐그래프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8001056" cy="4859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5720" y="357166"/>
            <a:ext cx="8358246" cy="58579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altLang="ko-KR" sz="2800" b="1" dirty="0" smtClean="0">
                <a:solidFill>
                  <a:schemeClr val="tx1"/>
                </a:solidFill>
              </a:rPr>
              <a:t>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日本以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4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人核心家庭为标准的时代改变了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.</a:t>
            </a:r>
            <a:br>
              <a:rPr lang="en-US" altLang="ko-KR" sz="3200" b="1" dirty="0" smtClean="0">
                <a:solidFill>
                  <a:schemeClr val="tx1"/>
                </a:solidFill>
              </a:rPr>
            </a:br>
            <a:r>
              <a:rPr lang="en-US" altLang="ko-KR" sz="3200" b="1" dirty="0" smtClean="0">
                <a:solidFill>
                  <a:schemeClr val="tx1"/>
                </a:solidFill>
              </a:rPr>
              <a:t/>
            </a:r>
            <a:br>
              <a:rPr lang="en-US" altLang="ko-KR" sz="3200" b="1" dirty="0" smtClean="0">
                <a:solidFill>
                  <a:schemeClr val="tx1"/>
                </a:solidFill>
              </a:rPr>
            </a:br>
            <a:r>
              <a:rPr lang="zh-CN" altLang="en-US" sz="3200" b="1" dirty="0" smtClean="0">
                <a:solidFill>
                  <a:schemeClr val="tx1"/>
                </a:solidFill>
              </a:rPr>
              <a:t>由于社会两极化的影响 社会向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双仔</a:t>
            </a:r>
            <a:r>
              <a:rPr lang="en-US" altLang="ko-KR" sz="2800" dirty="0" smtClean="0">
                <a:solidFill>
                  <a:schemeClr val="tx1"/>
                </a:solidFill>
              </a:rPr>
              <a:t>·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独身时代变形</a:t>
            </a:r>
            <a:r>
              <a:rPr lang="en-US" altLang="ko-KR" sz="2800" dirty="0" smtClean="0">
                <a:solidFill>
                  <a:schemeClr val="tx1"/>
                </a:solidFill>
              </a:rPr>
              <a:t/>
            </a:r>
            <a:br>
              <a:rPr lang="en-US" altLang="ko-KR" sz="2800" dirty="0" smtClean="0">
                <a:solidFill>
                  <a:schemeClr val="tx1"/>
                </a:solidFill>
              </a:rPr>
            </a:br>
            <a:r>
              <a:rPr lang="en-US" altLang="ko-KR" sz="2800" dirty="0" smtClean="0">
                <a:solidFill>
                  <a:schemeClr val="tx1"/>
                </a:solidFill>
              </a:rPr>
              <a:t/>
            </a:r>
            <a:br>
              <a:rPr lang="en-US" altLang="ko-KR" sz="2800" dirty="0" smtClean="0">
                <a:solidFill>
                  <a:schemeClr val="tx1"/>
                </a:solidFill>
              </a:rPr>
            </a:br>
            <a:r>
              <a:rPr lang="en-US" altLang="ko-KR" sz="2800" dirty="0" smtClean="0">
                <a:solidFill>
                  <a:schemeClr val="tx1"/>
                </a:solidFill>
              </a:rPr>
              <a:t> 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随着社会两极化的发展，所得减少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,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低出生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,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高 龄化 等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影响，出现了作为日本福利政策的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基准类型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‘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标准时代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’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被击穿的分析。</a:t>
            </a:r>
            <a:endParaRPr lang="en-US" altLang="ko-KR" sz="28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altLang="ko-KR" sz="2800" dirty="0" smtClean="0">
              <a:solidFill>
                <a:schemeClr val="tx1"/>
              </a:solidFill>
            </a:endParaRPr>
          </a:p>
          <a:p>
            <a:r>
              <a:rPr lang="en-US" altLang="ko-KR" sz="2800" b="1" dirty="0" smtClean="0">
                <a:solidFill>
                  <a:schemeClr val="tx1"/>
                </a:solidFill>
              </a:rPr>
              <a:t>20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年后出现了独身时代成为日本标准时代的展望。</a:t>
            </a:r>
            <a:endParaRPr lang="ko-KR" altLang="en-US" sz="2800" b="1" dirty="0" smtClean="0">
              <a:solidFill>
                <a:schemeClr val="tx1"/>
              </a:solidFill>
            </a:endParaRPr>
          </a:p>
          <a:p>
            <a:endParaRPr lang="en-US" altLang="ko-KR" sz="2800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출처 </a:t>
            </a:r>
            <a:r>
              <a:rPr lang="en-US" altLang="ko-KR" dirty="0" smtClean="0">
                <a:solidFill>
                  <a:schemeClr val="tx1"/>
                </a:solidFill>
              </a:rPr>
              <a:t>:  </a:t>
            </a:r>
            <a:r>
              <a:rPr lang="ko-KR" altLang="en-US" dirty="0" smtClean="0">
                <a:solidFill>
                  <a:schemeClr val="tx1"/>
                </a:solidFill>
              </a:rPr>
              <a:t>한국일보 </a:t>
            </a:r>
            <a:r>
              <a:rPr lang="en-US" altLang="ko-KR" dirty="0" err="1" smtClean="0">
                <a:solidFill>
                  <a:schemeClr val="tx1"/>
                </a:solidFill>
              </a:rPr>
              <a:t>i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http://news.hankooki.com/lpage/world/201101/h2011010915181322510.htm</a:t>
            </a:r>
            <a:endParaRPr lang="ko-KR" altLang="en-US" dirty="0" smtClean="0">
              <a:solidFill>
                <a:schemeClr val="tx1"/>
              </a:solidFill>
            </a:endParaRPr>
          </a:p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1-10-26 15.34.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86644" y="214290"/>
            <a:ext cx="15001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solidFill>
                  <a:schemeClr val="bg1"/>
                </a:solidFill>
              </a:rPr>
              <a:t>p.460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주택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00562" cy="6733922"/>
          </a:xfrm>
        </p:spPr>
      </p:pic>
      <p:pic>
        <p:nvPicPr>
          <p:cNvPr id="5" name="그림 4" descr="핵가족화주택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-1"/>
            <a:ext cx="492919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내용 개체 틀 3" descr="일노인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3571875"/>
          </a:xfrm>
        </p:spPr>
      </p:pic>
      <p:pic>
        <p:nvPicPr>
          <p:cNvPr id="21506" name="그림 4" descr="독거노인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5"/>
            <a:ext cx="9144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4">
            <a:hlinkClick r:id="rId4"/>
          </p:cNvPr>
          <p:cNvSpPr>
            <a:spLocks noChangeArrowheads="1"/>
          </p:cNvSpPr>
          <p:nvPr/>
        </p:nvSpPr>
        <p:spPr bwMode="auto">
          <a:xfrm>
            <a:off x="8459788" y="6237288"/>
            <a:ext cx="504825" cy="360362"/>
          </a:xfrm>
          <a:prstGeom prst="flowChartMagneticTape">
            <a:avLst/>
          </a:prstGeom>
          <a:solidFill>
            <a:srgbClr val="FFFF99">
              <a:alpha val="75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1-10-26 15.33.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5214950"/>
            <a:ext cx="8401080" cy="143985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ko-KR" altLang="en-US" sz="1800" dirty="0" smtClean="0">
                <a:solidFill>
                  <a:schemeClr val="bg1"/>
                </a:solidFill>
              </a:rPr>
              <a:t> 데이트와 </a:t>
            </a:r>
            <a:r>
              <a:rPr lang="en-US" altLang="ko-KR" sz="1800" dirty="0" smtClean="0">
                <a:solidFill>
                  <a:schemeClr val="bg1"/>
                </a:solidFill>
              </a:rPr>
              <a:t>‘</a:t>
            </a:r>
            <a:r>
              <a:rPr lang="ko-KR" altLang="en-US" sz="1800" dirty="0" smtClean="0">
                <a:solidFill>
                  <a:schemeClr val="bg1"/>
                </a:solidFill>
              </a:rPr>
              <a:t>연애결혼</a:t>
            </a:r>
            <a:r>
              <a:rPr lang="en-US" altLang="ko-KR" sz="1800" dirty="0" smtClean="0">
                <a:solidFill>
                  <a:schemeClr val="bg1"/>
                </a:solidFill>
              </a:rPr>
              <a:t>’</a:t>
            </a:r>
            <a:r>
              <a:rPr lang="ko-KR" altLang="en-US" sz="1800" dirty="0" smtClean="0">
                <a:solidFill>
                  <a:schemeClr val="bg1"/>
                </a:solidFill>
              </a:rPr>
              <a:t>은 </a:t>
            </a:r>
            <a:r>
              <a:rPr lang="en-US" altLang="ko-KR" sz="1800" dirty="0" smtClean="0">
                <a:solidFill>
                  <a:schemeClr val="bg1"/>
                </a:solidFill>
              </a:rPr>
              <a:t>1950</a:t>
            </a:r>
            <a:r>
              <a:rPr lang="ko-KR" altLang="en-US" sz="1800" dirty="0" smtClean="0">
                <a:solidFill>
                  <a:schemeClr val="bg1"/>
                </a:solidFill>
              </a:rPr>
              <a:t>년대 이래 점차 인기를 끌었다</a:t>
            </a:r>
            <a:r>
              <a:rPr lang="en-US" altLang="ko-KR" sz="1800" dirty="0" smtClean="0">
                <a:solidFill>
                  <a:schemeClr val="bg1"/>
                </a:solidFill>
              </a:rPr>
              <a:t>. 1960</a:t>
            </a:r>
            <a:r>
              <a:rPr lang="ko-KR" altLang="en-US" sz="1800" dirty="0" smtClean="0">
                <a:solidFill>
                  <a:schemeClr val="bg1"/>
                </a:solidFill>
              </a:rPr>
              <a:t>년대에 촬영된 이 사진을 보면 도쿄의 </a:t>
            </a:r>
            <a:r>
              <a:rPr lang="ko-KR" altLang="en-US" sz="1800" dirty="0" err="1" smtClean="0">
                <a:solidFill>
                  <a:schemeClr val="bg1"/>
                </a:solidFill>
              </a:rPr>
              <a:t>와다쿠라바시</a:t>
            </a:r>
            <a:r>
              <a:rPr lang="ko-KR" altLang="en-US" sz="1800" dirty="0" smtClean="0">
                <a:solidFill>
                  <a:schemeClr val="bg1"/>
                </a:solidFill>
              </a:rPr>
              <a:t> 위에서 남녀가 쌍쌍이 일정한 간격을 두고 서로 애정표현을 하고 있다</a:t>
            </a:r>
            <a:r>
              <a:rPr lang="en-US" altLang="ko-KR" sz="1800" dirty="0" smtClean="0">
                <a:solidFill>
                  <a:schemeClr val="bg1"/>
                </a:solidFill>
              </a:rPr>
              <a:t>.</a:t>
            </a:r>
            <a:br>
              <a:rPr lang="en-US" altLang="ko-KR" sz="1800" dirty="0" smtClean="0">
                <a:solidFill>
                  <a:schemeClr val="bg1"/>
                </a:solidFill>
              </a:rPr>
            </a:br>
            <a:r>
              <a:rPr lang="en-US" altLang="ko-KR" sz="1800" dirty="0" smtClean="0">
                <a:solidFill>
                  <a:schemeClr val="bg1"/>
                </a:solidFill>
              </a:rPr>
              <a:t>- </a:t>
            </a:r>
            <a:r>
              <a:rPr lang="ko-KR" altLang="en-US" sz="1800" dirty="0" err="1" smtClean="0">
                <a:solidFill>
                  <a:schemeClr val="bg1"/>
                </a:solidFill>
              </a:rPr>
              <a:t>도미야마</a:t>
            </a:r>
            <a:r>
              <a:rPr lang="ko-KR" altLang="en-US" sz="1800" dirty="0" smtClean="0">
                <a:solidFill>
                  <a:schemeClr val="bg1"/>
                </a:solidFill>
              </a:rPr>
              <a:t> </a:t>
            </a:r>
            <a:r>
              <a:rPr lang="ko-KR" altLang="en-US" sz="1800" dirty="0" err="1" smtClean="0">
                <a:solidFill>
                  <a:schemeClr val="bg1"/>
                </a:solidFill>
              </a:rPr>
              <a:t>하루제공</a:t>
            </a:r>
            <a:r>
              <a:rPr lang="ko-KR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ko-KR" sz="1800" dirty="0" smtClean="0">
                <a:solidFill>
                  <a:schemeClr val="bg1"/>
                </a:solidFill>
              </a:rPr>
              <a:t>-</a:t>
            </a:r>
            <a:endParaRPr lang="ko-KR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화이트칼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23556" name="Picture 4" descr="블루칼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6381750"/>
          </a:xfrm>
          <a:prstGeom prst="rect">
            <a:avLst/>
          </a:prstGeom>
          <a:noFill/>
        </p:spPr>
      </p:pic>
      <p:pic>
        <p:nvPicPr>
          <p:cNvPr id="23557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88913"/>
            <a:ext cx="1458912" cy="2017712"/>
          </a:xfrm>
          <a:prstGeom prst="rect">
            <a:avLst/>
          </a:prstGeom>
          <a:noFill/>
        </p:spPr>
      </p:pic>
      <p:pic>
        <p:nvPicPr>
          <p:cNvPr id="23558" name="Picture 6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333375"/>
            <a:ext cx="2066925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직원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4219596" cy="6033628"/>
          </a:xfrm>
        </p:spPr>
      </p:pic>
      <p:pic>
        <p:nvPicPr>
          <p:cNvPr id="5" name="그림 4" descr="여커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5436">
            <a:off x="4423019" y="631430"/>
            <a:ext cx="4210638" cy="3057952"/>
          </a:xfrm>
          <a:prstGeom prst="rect">
            <a:avLst/>
          </a:prstGeom>
        </p:spPr>
      </p:pic>
      <p:pic>
        <p:nvPicPr>
          <p:cNvPr id="6" name="그림 5" descr="여커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571876"/>
            <a:ext cx="4596521" cy="2912562"/>
          </a:xfrm>
          <a:prstGeom prst="rect">
            <a:avLst/>
          </a:prstGeom>
        </p:spPr>
      </p:pic>
      <p:sp>
        <p:nvSpPr>
          <p:cNvPr id="9" name="모서리가 접힌 도형 8"/>
          <p:cNvSpPr/>
          <p:nvPr/>
        </p:nvSpPr>
        <p:spPr>
          <a:xfrm>
            <a:off x="285720" y="5715016"/>
            <a:ext cx="3500462" cy="785818"/>
          </a:xfrm>
          <a:prstGeom prst="foldedCorner">
            <a:avLst>
              <a:gd name="adj" fmla="val 33377"/>
            </a:avLst>
          </a:prstGeom>
          <a:solidFill>
            <a:srgbClr val="E29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사무실의 꽃</a:t>
            </a:r>
            <a:r>
              <a:rPr lang="en-US" altLang="ko-KR" sz="2800" dirty="0" smtClean="0">
                <a:solidFill>
                  <a:schemeClr val="tx1"/>
                </a:solidFill>
              </a:rPr>
              <a:t> = </a:t>
            </a:r>
            <a:r>
              <a:rPr lang="ko-KR" altLang="en-US" sz="2800" dirty="0" smtClean="0">
                <a:solidFill>
                  <a:schemeClr val="tx1"/>
                </a:solidFill>
              </a:rPr>
              <a:t>여직원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부라쿠민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3299009"/>
          </a:xfrm>
        </p:spPr>
      </p:pic>
      <p:pic>
        <p:nvPicPr>
          <p:cNvPr id="5" name="그림 4" descr="부라쿠민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9144000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사자에상</a:t>
            </a:r>
            <a:endParaRPr lang="ko-KR" altLang="en-US" dirty="0"/>
          </a:p>
        </p:txBody>
      </p:sp>
      <p:pic>
        <p:nvPicPr>
          <p:cNvPr id="4" name="내용 개체 틀 3" descr="사자에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1" y="1071546"/>
            <a:ext cx="4130725" cy="3071834"/>
          </a:xfrm>
        </p:spPr>
      </p:pic>
      <p:pic>
        <p:nvPicPr>
          <p:cNvPr id="5" name="그림 4" descr="사자에상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71876"/>
            <a:ext cx="5143536" cy="3071833"/>
          </a:xfrm>
          <a:prstGeom prst="rect">
            <a:avLst/>
          </a:prstGeom>
        </p:spPr>
      </p:pic>
      <p:pic>
        <p:nvPicPr>
          <p:cNvPr id="6" name="그림 5" descr="sazae상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1000108"/>
            <a:ext cx="3786214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5720" y="357166"/>
            <a:ext cx="8358246" cy="58579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altLang="ko-KR" sz="2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일본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4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인 핵가족 표준세대가 바뀐다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.</a:t>
            </a:r>
            <a:br>
              <a:rPr lang="en-US" altLang="ko-KR" sz="2800" b="1" dirty="0" smtClean="0">
                <a:solidFill>
                  <a:schemeClr val="tx1"/>
                </a:solidFill>
              </a:rPr>
            </a:br>
            <a:r>
              <a:rPr lang="en-US" altLang="ko-KR" sz="2800" b="1" dirty="0" smtClean="0">
                <a:solidFill>
                  <a:schemeClr val="tx1"/>
                </a:solidFill>
              </a:rPr>
              <a:t/>
            </a:r>
            <a:br>
              <a:rPr lang="en-US" altLang="ko-KR" sz="2800" b="1" dirty="0" smtClean="0">
                <a:solidFill>
                  <a:schemeClr val="tx1"/>
                </a:solidFill>
              </a:rPr>
            </a:br>
            <a:r>
              <a:rPr lang="en-US" altLang="ko-KR" sz="2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800" dirty="0" smtClean="0">
                <a:solidFill>
                  <a:schemeClr val="tx1"/>
                </a:solidFill>
              </a:rPr>
              <a:t>사회양극화 영향으로 맞벌이</a:t>
            </a:r>
            <a:r>
              <a:rPr lang="en-US" altLang="ko-KR" sz="2800" dirty="0" smtClean="0">
                <a:solidFill>
                  <a:schemeClr val="tx1"/>
                </a:solidFill>
              </a:rPr>
              <a:t>·</a:t>
            </a:r>
            <a:r>
              <a:rPr lang="ko-KR" altLang="en-US" sz="2800" dirty="0" smtClean="0">
                <a:solidFill>
                  <a:schemeClr val="tx1"/>
                </a:solidFill>
              </a:rPr>
              <a:t>독신세대로 변형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</a:rPr>
              <a:t>(</a:t>
            </a:r>
            <a:r>
              <a:rPr lang="ko-KR" altLang="en-US" sz="2800" dirty="0" smtClean="0">
                <a:solidFill>
                  <a:schemeClr val="tx1"/>
                </a:solidFill>
              </a:rPr>
              <a:t>중략</a:t>
            </a:r>
            <a:r>
              <a:rPr lang="en-US" altLang="ko-KR" sz="2800" dirty="0" smtClean="0">
                <a:solidFill>
                  <a:schemeClr val="tx1"/>
                </a:solidFill>
              </a:rPr>
              <a:t>)</a:t>
            </a:r>
            <a:br>
              <a:rPr lang="en-US" altLang="ko-KR" sz="2800" dirty="0" smtClean="0">
                <a:solidFill>
                  <a:schemeClr val="tx1"/>
                </a:solidFill>
              </a:rPr>
            </a:br>
            <a:r>
              <a:rPr lang="en-US" altLang="ko-KR" sz="2800" dirty="0" smtClean="0">
                <a:solidFill>
                  <a:schemeClr val="tx1"/>
                </a:solidFill>
              </a:rPr>
              <a:t>  </a:t>
            </a:r>
            <a:r>
              <a:rPr lang="ko-KR" altLang="en-US" sz="2800" dirty="0" smtClean="0">
                <a:solidFill>
                  <a:schemeClr val="tx1"/>
                </a:solidFill>
              </a:rPr>
              <a:t>사회양극화에 따른 소득 감소</a:t>
            </a:r>
            <a:r>
              <a:rPr lang="en-US" altLang="ko-KR" sz="2800" dirty="0" smtClean="0">
                <a:solidFill>
                  <a:schemeClr val="tx1"/>
                </a:solidFill>
              </a:rPr>
              <a:t>, </a:t>
            </a:r>
            <a:r>
              <a:rPr lang="ko-KR" altLang="en-US" sz="2800" dirty="0" err="1" smtClean="0">
                <a:solidFill>
                  <a:schemeClr val="tx1"/>
                </a:solidFill>
              </a:rPr>
              <a:t>저출산</a:t>
            </a:r>
            <a:r>
              <a:rPr lang="en-US" altLang="ko-KR" sz="2800" dirty="0" smtClean="0">
                <a:solidFill>
                  <a:schemeClr val="tx1"/>
                </a:solidFill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</a:rPr>
              <a:t>고령화 등의 영향으로 일본 복지정책의 기준이 되는 </a:t>
            </a:r>
            <a:r>
              <a:rPr lang="en-US" altLang="ko-KR" sz="2800" dirty="0" smtClean="0">
                <a:solidFill>
                  <a:schemeClr val="tx1"/>
                </a:solidFill>
              </a:rPr>
              <a:t>'</a:t>
            </a:r>
            <a:r>
              <a:rPr lang="ko-KR" altLang="en-US" sz="2800" dirty="0" smtClean="0">
                <a:solidFill>
                  <a:schemeClr val="tx1"/>
                </a:solidFill>
              </a:rPr>
              <a:t>표준세대</a:t>
            </a:r>
            <a:r>
              <a:rPr lang="en-US" altLang="ko-KR" sz="2800" dirty="0" smtClean="0">
                <a:solidFill>
                  <a:schemeClr val="tx1"/>
                </a:solidFill>
              </a:rPr>
              <a:t>' </a:t>
            </a:r>
            <a:r>
              <a:rPr lang="ko-KR" altLang="en-US" sz="2800" dirty="0" smtClean="0">
                <a:solidFill>
                  <a:schemeClr val="tx1"/>
                </a:solidFill>
              </a:rPr>
              <a:t>유형이 붕괴했다는 분석이 나오고 있다</a:t>
            </a:r>
            <a:r>
              <a:rPr lang="en-US" altLang="ko-KR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2800" dirty="0" smtClean="0">
                <a:solidFill>
                  <a:schemeClr val="tx1"/>
                </a:solidFill>
              </a:rPr>
              <a:t>(</a:t>
            </a:r>
            <a:r>
              <a:rPr lang="ko-KR" altLang="en-US" sz="2800" dirty="0" smtClean="0">
                <a:solidFill>
                  <a:schemeClr val="tx1"/>
                </a:solidFill>
              </a:rPr>
              <a:t>중략</a:t>
            </a:r>
            <a:r>
              <a:rPr lang="en-US" altLang="ko-KR" sz="2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2800" dirty="0" smtClean="0">
                <a:solidFill>
                  <a:schemeClr val="tx1"/>
                </a:solidFill>
              </a:rPr>
              <a:t>20</a:t>
            </a:r>
            <a:r>
              <a:rPr lang="ko-KR" altLang="en-US" sz="2800" dirty="0" smtClean="0">
                <a:solidFill>
                  <a:schemeClr val="tx1"/>
                </a:solidFill>
              </a:rPr>
              <a:t>년 뒤에는 독신세대가 일본의 표준세대가 될 것이라는 전망도 있다</a:t>
            </a:r>
            <a:r>
              <a:rPr lang="en-US" altLang="ko-KR" sz="2800" dirty="0" smtClean="0">
                <a:solidFill>
                  <a:schemeClr val="tx1"/>
                </a:solidFill>
              </a:rPr>
              <a:t>. </a:t>
            </a:r>
          </a:p>
          <a:p>
            <a:endParaRPr lang="en-US" altLang="ko-KR" sz="2800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출처 </a:t>
            </a:r>
            <a:r>
              <a:rPr lang="en-US" altLang="ko-KR" dirty="0" smtClean="0">
                <a:solidFill>
                  <a:schemeClr val="tx1"/>
                </a:solidFill>
              </a:rPr>
              <a:t>:  </a:t>
            </a:r>
            <a:r>
              <a:rPr lang="ko-KR" altLang="en-US" dirty="0" smtClean="0">
                <a:solidFill>
                  <a:schemeClr val="tx1"/>
                </a:solidFill>
              </a:rPr>
              <a:t>한국일보 </a:t>
            </a:r>
            <a:r>
              <a:rPr lang="en-US" altLang="ko-KR" dirty="0" err="1" smtClean="0">
                <a:solidFill>
                  <a:schemeClr val="tx1"/>
                </a:solidFill>
              </a:rPr>
              <a:t>i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http://news.hankooki.com/lpage/world/201101/h2011010915181322510.htm</a:t>
            </a:r>
            <a:endParaRPr lang="ko-KR" altLang="en-US" dirty="0" smtClean="0">
              <a:solidFill>
                <a:schemeClr val="tx1"/>
              </a:solidFill>
            </a:endParaRPr>
          </a:p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Amberley_TV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6034617" cy="4525963"/>
          </a:xfrm>
        </p:spPr>
      </p:pic>
      <p:pic>
        <p:nvPicPr>
          <p:cNvPr id="5" name="그림 4" descr="산요세탁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143248"/>
            <a:ext cx="3924460" cy="3417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628652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SANYO  </a:t>
            </a:r>
            <a:r>
              <a:rPr lang="ko-KR" altLang="en-US" dirty="0" smtClean="0"/>
              <a:t>세탁기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14810" y="285728"/>
            <a:ext cx="4714908" cy="6369072"/>
          </a:xfrm>
        </p:spPr>
        <p:txBody>
          <a:bodyPr vert="horz" anchor="ctr" anchorCtr="0">
            <a:noAutofit/>
          </a:bodyPr>
          <a:lstStyle/>
          <a:p>
            <a:r>
              <a:rPr lang="en-US" altLang="ko-KR" sz="2500" dirty="0" smtClean="0"/>
              <a:t/>
            </a:r>
            <a:br>
              <a:rPr lang="en-US" altLang="ko-KR" sz="2500" dirty="0" smtClean="0"/>
            </a:br>
            <a:r>
              <a:rPr lang="en-US" altLang="ko-KR" sz="2500" dirty="0"/>
              <a:t/>
            </a:r>
            <a:br>
              <a:rPr lang="en-US" altLang="ko-KR" sz="2500" dirty="0"/>
            </a:br>
            <a:r>
              <a:rPr lang="ko-KR" altLang="en-US" sz="2500" dirty="0" smtClean="0"/>
              <a:t>전례 없는  고도의 경제성장을 이룩한 일본은 </a:t>
            </a:r>
            <a:r>
              <a:rPr lang="en-US" altLang="ko-KR" sz="2500" dirty="0" smtClean="0"/>
              <a:t>[3</a:t>
            </a:r>
            <a:r>
              <a:rPr lang="ko-KR" altLang="en-US" sz="2500" dirty="0" smtClean="0"/>
              <a:t>종의 신기</a:t>
            </a:r>
            <a:r>
              <a:rPr lang="en-US" altLang="ko-KR" sz="2500" dirty="0" smtClean="0"/>
              <a:t>]</a:t>
            </a:r>
            <a:r>
              <a:rPr lang="ko-KR" altLang="en-US" sz="2500" dirty="0" smtClean="0"/>
              <a:t>라고 일컫는 가정전기화 </a:t>
            </a:r>
            <a:r>
              <a:rPr lang="en-US" altLang="ko-KR" sz="2500" dirty="0" smtClean="0"/>
              <a:t>[</a:t>
            </a:r>
            <a:r>
              <a:rPr lang="ko-KR" altLang="en-US" sz="2500" dirty="0" smtClean="0"/>
              <a:t>붐</a:t>
            </a:r>
            <a:r>
              <a:rPr lang="en-US" altLang="ko-KR" sz="2500" dirty="0" smtClean="0"/>
              <a:t>]</a:t>
            </a:r>
            <a:r>
              <a:rPr lang="ko-KR" altLang="en-US" sz="2500" dirty="0" smtClean="0"/>
              <a:t>에 들떠있다</a:t>
            </a:r>
            <a:r>
              <a:rPr lang="en-US" altLang="ko-KR" sz="2500" dirty="0" smtClean="0"/>
              <a:t>.</a:t>
            </a:r>
            <a:br>
              <a:rPr lang="en-US" altLang="ko-KR" sz="2500" dirty="0" smtClean="0"/>
            </a:br>
            <a:r>
              <a:rPr lang="en-US" altLang="ko-KR" sz="2500" dirty="0" smtClean="0"/>
              <a:t>……..</a:t>
            </a:r>
            <a:r>
              <a:rPr lang="en-US" altLang="ko-KR" sz="2500" dirty="0"/>
              <a:t/>
            </a:r>
            <a:br>
              <a:rPr lang="en-US" altLang="ko-KR" sz="2500" dirty="0"/>
            </a:br>
            <a:r>
              <a:rPr lang="en-US" altLang="ko-KR" sz="2500" dirty="0" smtClean="0"/>
              <a:t>3</a:t>
            </a:r>
            <a:r>
              <a:rPr lang="ko-KR" altLang="en-US" sz="2500" dirty="0" smtClean="0"/>
              <a:t>종의 신기란 다름아닌 전기세탁기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텔레비전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냉장고로서 이러한 </a:t>
            </a:r>
            <a:r>
              <a:rPr lang="en-US" altLang="ko-KR" sz="2500" dirty="0" smtClean="0"/>
              <a:t>[</a:t>
            </a:r>
            <a:r>
              <a:rPr lang="ko-KR" altLang="en-US" sz="2500" dirty="0" smtClean="0"/>
              <a:t>붐</a:t>
            </a:r>
            <a:r>
              <a:rPr lang="en-US" altLang="ko-KR" sz="2500" dirty="0" smtClean="0"/>
              <a:t>]</a:t>
            </a:r>
            <a:r>
              <a:rPr lang="ko-KR" altLang="en-US" sz="2500" dirty="0" smtClean="0"/>
              <a:t> 과 소비혁명은</a:t>
            </a:r>
            <a:r>
              <a:rPr lang="en-US" altLang="ko-KR" sz="2500" dirty="0" smtClean="0"/>
              <a:t/>
            </a:r>
            <a:br>
              <a:rPr lang="en-US" altLang="ko-KR" sz="2500" dirty="0" smtClean="0"/>
            </a:br>
            <a:r>
              <a:rPr lang="en-US" altLang="ko-KR" sz="2500" dirty="0" smtClean="0"/>
              <a:t>.......</a:t>
            </a:r>
            <a:br>
              <a:rPr lang="en-US" altLang="ko-KR" sz="2500" dirty="0" smtClean="0"/>
            </a:br>
            <a:r>
              <a:rPr lang="ko-KR" altLang="en-US" sz="2500" dirty="0" smtClean="0"/>
              <a:t>미국을 쫓아가고 있다는 것이다</a:t>
            </a:r>
            <a:r>
              <a:rPr lang="en-US" altLang="ko-KR" sz="2500" dirty="0" smtClean="0"/>
              <a:t>.</a:t>
            </a:r>
            <a:endParaRPr lang="ko-KR" altLang="en-US" sz="2500" dirty="0"/>
          </a:p>
        </p:txBody>
      </p:sp>
      <p:pic>
        <p:nvPicPr>
          <p:cNvPr id="4" name="내용 개체 틀 3" descr="삼종신기 기사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4143404" cy="6478288"/>
          </a:xfrm>
        </p:spPr>
      </p:pic>
      <p:pic>
        <p:nvPicPr>
          <p:cNvPr id="5" name="그림 4" descr="삼종기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57166"/>
            <a:ext cx="492919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3c 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929190" cy="3500438"/>
          </a:xfrm>
        </p:spPr>
      </p:pic>
      <p:pic>
        <p:nvPicPr>
          <p:cNvPr id="5" name="그림 4" descr="3c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1" y="3500438"/>
            <a:ext cx="4894229" cy="3286123"/>
          </a:xfrm>
          <a:prstGeom prst="rect">
            <a:avLst/>
          </a:prstGeom>
        </p:spPr>
      </p:pic>
      <p:graphicFrame>
        <p:nvGraphicFramePr>
          <p:cNvPr id="7" name="다이어그램 6"/>
          <p:cNvGraphicFramePr/>
          <p:nvPr/>
        </p:nvGraphicFramePr>
        <p:xfrm>
          <a:off x="5000628" y="0"/>
          <a:ext cx="41433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3c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sz="4500" b="1" dirty="0" smtClean="0">
                <a:latin typeface="한양해서" pitchFamily="18" charset="-127"/>
                <a:ea typeface="한양해서" pitchFamily="18" charset="-127"/>
              </a:rPr>
              <a:t>中产层意识的上升</a:t>
            </a:r>
            <a:endParaRPr lang="ko-KR" altLang="en-US" sz="4500" b="1" dirty="0">
              <a:latin typeface="한양해서" pitchFamily="18" charset="-127"/>
              <a:ea typeface="한양해서" pitchFamily="18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571472" y="1285860"/>
          <a:ext cx="7572396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29520" y="50004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B050"/>
                </a:solidFill>
              </a:rPr>
              <a:t>p.478</a:t>
            </a:r>
            <a:endParaRPr lang="ko-KR" altLang="en-U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미치코결혼사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929222" cy="6858000"/>
          </a:xfrm>
          <a:prstGeom prst="rect">
            <a:avLst/>
          </a:prstGeom>
        </p:spPr>
      </p:pic>
      <p:pic>
        <p:nvPicPr>
          <p:cNvPr id="7" name="내용 개체 틀 6" descr="미치코결혼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71487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현재미치코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1" y="0"/>
            <a:ext cx="3500430" cy="5996907"/>
          </a:xfrm>
          <a:prstGeom prst="rect">
            <a:avLst/>
          </a:prstGeom>
        </p:spPr>
      </p:pic>
      <p:pic>
        <p:nvPicPr>
          <p:cNvPr id="6" name="그림 5" descr="미치코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214818"/>
            <a:ext cx="1964545" cy="2357454"/>
          </a:xfrm>
          <a:prstGeom prst="rect">
            <a:avLst/>
          </a:prstGeom>
        </p:spPr>
      </p:pic>
      <p:pic>
        <p:nvPicPr>
          <p:cNvPr id="7" name="그림 6" descr="미치코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786182" cy="5279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미치코립스틱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86116" y="-1285932"/>
            <a:ext cx="5857884" cy="8143932"/>
          </a:xfrm>
        </p:spPr>
      </p:pic>
      <p:pic>
        <p:nvPicPr>
          <p:cNvPr id="3" name="그림 2" descr="립스틱 설명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43097"/>
            <a:ext cx="3929058" cy="8501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전후 일본 정치 상황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r>
              <a:rPr lang="en-US" altLang="ko-KR" dirty="0" smtClean="0"/>
              <a:t>(~1955</a:t>
            </a:r>
            <a:r>
              <a:rPr lang="ko-KR" altLang="en-US" dirty="0" smtClean="0"/>
              <a:t>이전</a:t>
            </a:r>
            <a:r>
              <a:rPr lang="en-US" altLang="ko-KR" dirty="0" smtClean="0"/>
              <a:t>)</a:t>
            </a:r>
            <a:endParaRPr lang="ko-KR" altLang="en-US" dirty="0" smtClean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714375" y="2071688"/>
            <a:ext cx="3714750" cy="4071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786313" y="2071688"/>
            <a:ext cx="3714750" cy="4143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143500" y="2643183"/>
            <a:ext cx="1571640" cy="135731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일본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사회당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[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좌파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]</a:t>
            </a:r>
            <a:endParaRPr kumimoji="0"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6786562" y="3357562"/>
            <a:ext cx="1571651" cy="150019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일본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사회당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[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우파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]</a:t>
            </a:r>
            <a:endParaRPr kumimoji="0"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785938" y="1571625"/>
            <a:ext cx="1571625" cy="10715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solidFill>
                  <a:schemeClr val="tx1"/>
                </a:solidFill>
              </a:rPr>
              <a:t>보수</a:t>
            </a:r>
          </a:p>
        </p:txBody>
      </p:sp>
      <p:sp>
        <p:nvSpPr>
          <p:cNvPr id="34" name="타원 33"/>
          <p:cNvSpPr/>
          <p:nvPr/>
        </p:nvSpPr>
        <p:spPr>
          <a:xfrm>
            <a:off x="1071562" y="2714620"/>
            <a:ext cx="1857363" cy="15001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solidFill>
                  <a:schemeClr val="tx1"/>
                </a:solidFill>
              </a:rPr>
              <a:t>자유당</a:t>
            </a:r>
          </a:p>
        </p:txBody>
      </p:sp>
      <p:sp>
        <p:nvSpPr>
          <p:cNvPr id="35" name="타원 34"/>
          <p:cNvSpPr/>
          <p:nvPr/>
        </p:nvSpPr>
        <p:spPr>
          <a:xfrm>
            <a:off x="2285984" y="4357694"/>
            <a:ext cx="1643079" cy="14287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민주당</a:t>
            </a:r>
          </a:p>
        </p:txBody>
      </p:sp>
      <p:sp>
        <p:nvSpPr>
          <p:cNvPr id="42" name="타원 41"/>
          <p:cNvSpPr/>
          <p:nvPr/>
        </p:nvSpPr>
        <p:spPr>
          <a:xfrm>
            <a:off x="5000628" y="4429132"/>
            <a:ext cx="1571626" cy="13573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일본</a:t>
            </a:r>
            <a:endParaRPr kumimoji="0" lang="en-US" altLang="ko-KR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tx1"/>
                </a:solidFill>
              </a:rPr>
              <a:t>공산당</a:t>
            </a:r>
          </a:p>
        </p:txBody>
      </p:sp>
      <p:sp>
        <p:nvSpPr>
          <p:cNvPr id="43" name="타원 42"/>
          <p:cNvSpPr/>
          <p:nvPr/>
        </p:nvSpPr>
        <p:spPr>
          <a:xfrm>
            <a:off x="5929313" y="1500188"/>
            <a:ext cx="1571625" cy="10715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solidFill>
                  <a:schemeClr val="tx1"/>
                </a:solidFill>
              </a:rPr>
              <a:t>진보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전후 일본 정치 상황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r>
              <a:rPr lang="en-US" altLang="ko-KR" dirty="0" smtClean="0"/>
              <a:t>(1955</a:t>
            </a:r>
            <a:r>
              <a:rPr lang="ko-KR" altLang="en-US" dirty="0" smtClean="0"/>
              <a:t>년 이후</a:t>
            </a:r>
            <a:r>
              <a:rPr lang="en-US" altLang="ko-KR" dirty="0" smtClean="0"/>
              <a:t>)</a:t>
            </a:r>
            <a:endParaRPr lang="ko-KR" altLang="en-US" dirty="0" smtClean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714375" y="2071688"/>
            <a:ext cx="3714750" cy="4071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786313" y="2071688"/>
            <a:ext cx="3714750" cy="41433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5214938" y="2643183"/>
            <a:ext cx="2286020" cy="16430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일본 사회당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[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우파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+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좌파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]</a:t>
            </a:r>
            <a:endParaRPr kumimoji="0"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785938" y="1571625"/>
            <a:ext cx="1571625" cy="10715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solidFill>
                  <a:schemeClr val="tx1"/>
                </a:solidFill>
              </a:rPr>
              <a:t>보수</a:t>
            </a:r>
          </a:p>
        </p:txBody>
      </p:sp>
      <p:sp>
        <p:nvSpPr>
          <p:cNvPr id="9" name="타원 8"/>
          <p:cNvSpPr/>
          <p:nvPr/>
        </p:nvSpPr>
        <p:spPr>
          <a:xfrm>
            <a:off x="928688" y="2786063"/>
            <a:ext cx="1357312" cy="10715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자유당</a:t>
            </a:r>
          </a:p>
        </p:txBody>
      </p:sp>
      <p:sp>
        <p:nvSpPr>
          <p:cNvPr id="10" name="타원 9"/>
          <p:cNvSpPr/>
          <p:nvPr/>
        </p:nvSpPr>
        <p:spPr>
          <a:xfrm>
            <a:off x="2714625" y="2786063"/>
            <a:ext cx="1357313" cy="10715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민주당</a:t>
            </a:r>
          </a:p>
        </p:txBody>
      </p:sp>
      <p:sp>
        <p:nvSpPr>
          <p:cNvPr id="11" name="타원 10"/>
          <p:cNvSpPr/>
          <p:nvPr/>
        </p:nvSpPr>
        <p:spPr>
          <a:xfrm>
            <a:off x="6786563" y="4429125"/>
            <a:ext cx="1357312" cy="12858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tx1"/>
                </a:solidFill>
              </a:rPr>
              <a:t>일본</a:t>
            </a:r>
            <a:endParaRPr kumimoji="0" lang="en-US" altLang="ko-KR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tx1"/>
                </a:solidFill>
              </a:rPr>
              <a:t>공산당</a:t>
            </a:r>
          </a:p>
        </p:txBody>
      </p:sp>
      <p:sp>
        <p:nvSpPr>
          <p:cNvPr id="12" name="타원 11"/>
          <p:cNvSpPr/>
          <p:nvPr/>
        </p:nvSpPr>
        <p:spPr>
          <a:xfrm>
            <a:off x="5929313" y="1500188"/>
            <a:ext cx="1571625" cy="10715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>
                <a:solidFill>
                  <a:schemeClr val="tx1"/>
                </a:solidFill>
              </a:rPr>
              <a:t>진보</a:t>
            </a:r>
          </a:p>
        </p:txBody>
      </p:sp>
      <p:sp>
        <p:nvSpPr>
          <p:cNvPr id="13" name="덧셈 기호 12"/>
          <p:cNvSpPr/>
          <p:nvPr/>
        </p:nvSpPr>
        <p:spPr>
          <a:xfrm>
            <a:off x="2286000" y="3286125"/>
            <a:ext cx="428625" cy="500063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4" name="등호 13"/>
          <p:cNvSpPr/>
          <p:nvPr/>
        </p:nvSpPr>
        <p:spPr>
          <a:xfrm>
            <a:off x="1214438" y="4286250"/>
            <a:ext cx="428625" cy="428625"/>
          </a:xfrm>
          <a:prstGeom prst="mathEqual">
            <a:avLst>
              <a:gd name="adj1" fmla="val 18286"/>
              <a:gd name="adj2" fmla="val 1176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500188" y="4929188"/>
            <a:ext cx="2357437" cy="857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solidFill>
                  <a:schemeClr val="tx1"/>
                </a:solidFill>
              </a:rPr>
              <a:t>자유민주당</a:t>
            </a:r>
            <a:endParaRPr kumimoji="0" lang="en-US" altLang="ko-KR" sz="2400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 smtClean="0">
                <a:solidFill>
                  <a:schemeClr val="tx1"/>
                </a:solidFill>
              </a:rPr>
              <a:t>(</a:t>
            </a:r>
            <a:r>
              <a:rPr kumimoji="0" lang="ko-KR" altLang="en-US" sz="2400" b="1" dirty="0" err="1">
                <a:solidFill>
                  <a:schemeClr val="tx1"/>
                </a:solidFill>
              </a:rPr>
              <a:t>자민당</a:t>
            </a:r>
            <a:r>
              <a:rPr kumimoji="0" lang="en-US" altLang="ko-KR" sz="2400" b="1" dirty="0">
                <a:solidFill>
                  <a:schemeClr val="tx1"/>
                </a:solidFill>
              </a:rPr>
              <a:t>)</a:t>
            </a:r>
            <a:endParaRPr kumimoji="0" lang="ko-KR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1-10-26 15.34.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86644" y="214290"/>
            <a:ext cx="15001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solidFill>
                  <a:schemeClr val="bg1"/>
                </a:solidFill>
              </a:rPr>
              <a:t>p.460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이등변 삼각형 13"/>
          <p:cNvSpPr/>
          <p:nvPr/>
        </p:nvSpPr>
        <p:spPr>
          <a:xfrm>
            <a:off x="1928813" y="1714500"/>
            <a:ext cx="5572125" cy="40005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147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5400" dirty="0" smtClean="0">
                <a:solidFill>
                  <a:schemeClr val="tx1"/>
                </a:solidFill>
              </a:rPr>
              <a:t>철의 삼각형</a:t>
            </a:r>
          </a:p>
        </p:txBody>
      </p:sp>
      <p:sp>
        <p:nvSpPr>
          <p:cNvPr id="5" name="타원 4"/>
          <p:cNvSpPr/>
          <p:nvPr/>
        </p:nvSpPr>
        <p:spPr>
          <a:xfrm>
            <a:off x="3428992" y="1500174"/>
            <a:ext cx="2500323" cy="107157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/>
              <a:t>정치인</a:t>
            </a:r>
          </a:p>
        </p:txBody>
      </p:sp>
      <p:sp>
        <p:nvSpPr>
          <p:cNvPr id="6" name="타원 5"/>
          <p:cNvSpPr/>
          <p:nvPr/>
        </p:nvSpPr>
        <p:spPr>
          <a:xfrm>
            <a:off x="1000117" y="4857736"/>
            <a:ext cx="2500323" cy="107157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/>
              <a:t>기업가</a:t>
            </a:r>
          </a:p>
        </p:txBody>
      </p:sp>
      <p:sp>
        <p:nvSpPr>
          <p:cNvPr id="9" name="타원 8"/>
          <p:cNvSpPr/>
          <p:nvPr/>
        </p:nvSpPr>
        <p:spPr>
          <a:xfrm>
            <a:off x="5857867" y="4929174"/>
            <a:ext cx="2500323" cy="107157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/>
              <a:t>관료</a:t>
            </a:r>
            <a:endParaRPr kumimoji="0" lang="en-US" altLang="ko-KR" sz="3600" dirty="0"/>
          </a:p>
        </p:txBody>
      </p:sp>
      <p:sp>
        <p:nvSpPr>
          <p:cNvPr id="10" name="오른쪽 화살표 9"/>
          <p:cNvSpPr/>
          <p:nvPr/>
        </p:nvSpPr>
        <p:spPr>
          <a:xfrm rot="18255312">
            <a:off x="1812485" y="3348019"/>
            <a:ext cx="2500312" cy="522288"/>
          </a:xfrm>
          <a:prstGeom prst="rightArrow">
            <a:avLst>
              <a:gd name="adj1" fmla="val 50000"/>
              <a:gd name="adj2" fmla="val 16583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오른쪽 화살표 10"/>
          <p:cNvSpPr/>
          <p:nvPr/>
        </p:nvSpPr>
        <p:spPr>
          <a:xfrm rot="14131991">
            <a:off x="5030463" y="3417647"/>
            <a:ext cx="2500313" cy="522288"/>
          </a:xfrm>
          <a:prstGeom prst="rightArrow">
            <a:avLst>
              <a:gd name="adj1" fmla="val 50000"/>
              <a:gd name="adj2" fmla="val 16583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3929063" y="2857500"/>
            <a:ext cx="1643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>
                <a:latin typeface="맑은 고딕" pitchFamily="50" charset="-127"/>
                <a:ea typeface="맑은 고딕" pitchFamily="50" charset="-127"/>
              </a:rPr>
              <a:t>생존과 성장을 위해서 로비</a:t>
            </a:r>
          </a:p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왼쪽/오른쪽 화살표 12"/>
          <p:cNvSpPr/>
          <p:nvPr/>
        </p:nvSpPr>
        <p:spPr>
          <a:xfrm>
            <a:off x="3571868" y="4929198"/>
            <a:ext cx="2071688" cy="1071553"/>
          </a:xfrm>
          <a:prstGeom prst="left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solidFill>
                  <a:schemeClr val="tx1"/>
                </a:solidFill>
              </a:rPr>
              <a:t>협력관계 유지</a:t>
            </a:r>
            <a:endParaRPr kumimoji="0" lang="ko-KR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6429375" cy="785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자유민주당 결성 당시</a:t>
            </a:r>
            <a:endParaRPr lang="ko-KR" altLang="en-US" dirty="0"/>
          </a:p>
        </p:txBody>
      </p:sp>
      <p:pic>
        <p:nvPicPr>
          <p:cNvPr id="10243" name="내용 개체 틀 3" descr="자민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214438"/>
            <a:ext cx="8307387" cy="5072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전후 일본 정치 상황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r>
              <a:rPr lang="en-US" altLang="ko-KR" dirty="0" smtClean="0"/>
              <a:t>(1955</a:t>
            </a:r>
            <a:r>
              <a:rPr lang="ko-KR" altLang="en-US" dirty="0" smtClean="0"/>
              <a:t>년 이후</a:t>
            </a:r>
            <a:r>
              <a:rPr lang="en-US" altLang="ko-KR" dirty="0" smtClean="0"/>
              <a:t>)</a:t>
            </a:r>
            <a:endParaRPr lang="ko-KR" altLang="en-US" dirty="0" smtClean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714375" y="2071688"/>
            <a:ext cx="3714750" cy="4071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786313" y="2071688"/>
            <a:ext cx="3714750" cy="41433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5214938" y="2643183"/>
            <a:ext cx="2286020" cy="16430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>
                <a:solidFill>
                  <a:schemeClr val="tx1"/>
                </a:solidFill>
              </a:rPr>
              <a:t>일본 사회당</a:t>
            </a:r>
            <a:endParaRPr kumimoji="0" lang="en-US" altLang="ko-KR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solidFill>
                  <a:schemeClr val="tx1"/>
                </a:solidFill>
              </a:rPr>
              <a:t>[</a:t>
            </a:r>
            <a:r>
              <a:rPr kumimoji="0" lang="ko-KR" altLang="en-US" sz="2000" dirty="0">
                <a:solidFill>
                  <a:schemeClr val="tx1"/>
                </a:solidFill>
              </a:rPr>
              <a:t>우파</a:t>
            </a:r>
            <a:r>
              <a:rPr kumimoji="0" lang="en-US" altLang="ko-KR" sz="2000" dirty="0">
                <a:solidFill>
                  <a:schemeClr val="tx1"/>
                </a:solidFill>
              </a:rPr>
              <a:t>+</a:t>
            </a:r>
            <a:r>
              <a:rPr kumimoji="0" lang="ko-KR" altLang="en-US" sz="2000" dirty="0">
                <a:solidFill>
                  <a:schemeClr val="tx1"/>
                </a:solidFill>
              </a:rPr>
              <a:t>좌파</a:t>
            </a:r>
            <a:r>
              <a:rPr kumimoji="0" lang="en-US" altLang="ko-KR" sz="2000" dirty="0">
                <a:solidFill>
                  <a:schemeClr val="tx1"/>
                </a:solidFill>
              </a:rPr>
              <a:t>]</a:t>
            </a:r>
            <a:endParaRPr kumimoji="0"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785938" y="1571625"/>
            <a:ext cx="1571625" cy="10715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solidFill>
                  <a:schemeClr val="tx1"/>
                </a:solidFill>
              </a:rPr>
              <a:t>보수</a:t>
            </a:r>
          </a:p>
        </p:txBody>
      </p:sp>
      <p:sp>
        <p:nvSpPr>
          <p:cNvPr id="9" name="타원 8"/>
          <p:cNvSpPr/>
          <p:nvPr/>
        </p:nvSpPr>
        <p:spPr>
          <a:xfrm>
            <a:off x="928688" y="2786063"/>
            <a:ext cx="1357312" cy="10715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>
                <a:solidFill>
                  <a:schemeClr val="tx1"/>
                </a:solidFill>
              </a:rPr>
              <a:t>자유당</a:t>
            </a:r>
          </a:p>
        </p:txBody>
      </p:sp>
      <p:sp>
        <p:nvSpPr>
          <p:cNvPr id="10" name="타원 9"/>
          <p:cNvSpPr/>
          <p:nvPr/>
        </p:nvSpPr>
        <p:spPr>
          <a:xfrm>
            <a:off x="2714625" y="2786063"/>
            <a:ext cx="1357313" cy="10715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>
                <a:solidFill>
                  <a:schemeClr val="tx1"/>
                </a:solidFill>
              </a:rPr>
              <a:t>민주당</a:t>
            </a:r>
          </a:p>
        </p:txBody>
      </p:sp>
      <p:sp>
        <p:nvSpPr>
          <p:cNvPr id="11" name="타원 10"/>
          <p:cNvSpPr/>
          <p:nvPr/>
        </p:nvSpPr>
        <p:spPr>
          <a:xfrm>
            <a:off x="6786563" y="4429125"/>
            <a:ext cx="1357312" cy="12858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tx1"/>
                </a:solidFill>
              </a:rPr>
              <a:t>일본</a:t>
            </a:r>
            <a:endParaRPr kumimoji="0" lang="en-US" altLang="ko-K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tx1"/>
                </a:solidFill>
              </a:rPr>
              <a:t>공산당</a:t>
            </a:r>
          </a:p>
        </p:txBody>
      </p:sp>
      <p:sp>
        <p:nvSpPr>
          <p:cNvPr id="12" name="타원 11"/>
          <p:cNvSpPr/>
          <p:nvPr/>
        </p:nvSpPr>
        <p:spPr>
          <a:xfrm>
            <a:off x="5929313" y="1500188"/>
            <a:ext cx="1571625" cy="10715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>
                <a:solidFill>
                  <a:schemeClr val="tx1"/>
                </a:solidFill>
              </a:rPr>
              <a:t>진보</a:t>
            </a:r>
          </a:p>
        </p:txBody>
      </p:sp>
      <p:sp>
        <p:nvSpPr>
          <p:cNvPr id="13" name="덧셈 기호 12"/>
          <p:cNvSpPr/>
          <p:nvPr/>
        </p:nvSpPr>
        <p:spPr>
          <a:xfrm>
            <a:off x="2286000" y="3286125"/>
            <a:ext cx="428625" cy="500063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4" name="등호 13"/>
          <p:cNvSpPr/>
          <p:nvPr/>
        </p:nvSpPr>
        <p:spPr>
          <a:xfrm>
            <a:off x="1214438" y="4286250"/>
            <a:ext cx="428625" cy="428625"/>
          </a:xfrm>
          <a:prstGeom prst="mathEqual">
            <a:avLst>
              <a:gd name="adj1" fmla="val 18286"/>
              <a:gd name="adj2" fmla="val 1176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500188" y="4929188"/>
            <a:ext cx="2357437" cy="857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solidFill>
                  <a:schemeClr val="tx1"/>
                </a:solidFill>
              </a:rPr>
              <a:t>자유민주당</a:t>
            </a:r>
            <a:endParaRPr kumimoji="0" lang="en-US" altLang="ko-KR" sz="24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 smtClean="0">
                <a:solidFill>
                  <a:schemeClr val="tx1"/>
                </a:solidFill>
              </a:rPr>
              <a:t>(</a:t>
            </a:r>
            <a:r>
              <a:rPr kumimoji="0" lang="ko-KR" altLang="en-US" sz="2400" dirty="0" err="1">
                <a:solidFill>
                  <a:schemeClr val="tx1"/>
                </a:solidFill>
              </a:rPr>
              <a:t>자민당</a:t>
            </a:r>
            <a:r>
              <a:rPr kumimoji="0" lang="en-US" altLang="ko-KR" sz="2400" dirty="0">
                <a:solidFill>
                  <a:schemeClr val="tx1"/>
                </a:solidFill>
              </a:rPr>
              <a:t>)</a:t>
            </a:r>
            <a:endParaRPr kumimoji="0"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가로로 말린 두루마리 모양 14"/>
          <p:cNvSpPr/>
          <p:nvPr/>
        </p:nvSpPr>
        <p:spPr>
          <a:xfrm rot="20268319">
            <a:off x="1229175" y="2980731"/>
            <a:ext cx="3286125" cy="18573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dirty="0" err="1"/>
              <a:t>신헌법개정추진</a:t>
            </a:r>
            <a:endParaRPr lang="ko-KR" altLang="en-US" sz="2800" dirty="0"/>
          </a:p>
        </p:txBody>
      </p:sp>
      <p:sp>
        <p:nvSpPr>
          <p:cNvPr id="18" name="가로로 말린 두루마리 모양 17"/>
          <p:cNvSpPr/>
          <p:nvPr/>
        </p:nvSpPr>
        <p:spPr>
          <a:xfrm>
            <a:off x="1500166" y="3000372"/>
            <a:ext cx="6072230" cy="2000264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/>
              <a:t>사회당의 반대</a:t>
            </a:r>
            <a:endParaRPr lang="en-US" altLang="ko-KR" sz="3600" dirty="0" smtClean="0"/>
          </a:p>
          <a:p>
            <a:pPr algn="ctr"/>
            <a:r>
              <a:rPr lang="en-US" sz="3600" dirty="0" err="1" smtClean="0"/>
              <a:t>정치적</a:t>
            </a:r>
            <a:r>
              <a:rPr lang="en-US" sz="3600" dirty="0" smtClean="0"/>
              <a:t> </a:t>
            </a:r>
            <a:r>
              <a:rPr lang="en-US" sz="3600" dirty="0" err="1" smtClean="0"/>
              <a:t>비용</a:t>
            </a:r>
            <a:r>
              <a:rPr lang="en-US" sz="3600" dirty="0" smtClean="0"/>
              <a:t> </a:t>
            </a:r>
            <a:r>
              <a:rPr lang="en-US" sz="3600" dirty="0" err="1" smtClean="0"/>
              <a:t>문제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>
          <a:xfrm>
            <a:off x="5286375" y="428625"/>
            <a:ext cx="3857625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ko-KR" altLang="en-US" sz="3200" dirty="0" smtClean="0"/>
              <a:t>미일 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 smtClean="0"/>
              <a:t>안보조약</a:t>
            </a:r>
          </a:p>
        </p:txBody>
      </p:sp>
      <p:pic>
        <p:nvPicPr>
          <p:cNvPr id="12291" name="내용 개체 틀 9" descr="621px-Major_US_military_bases_in_Japan_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98450"/>
            <a:ext cx="6786563" cy="6559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mtClean="0"/>
              <a:t>다이고 후쿠류마루</a:t>
            </a:r>
          </a:p>
        </p:txBody>
      </p:sp>
      <p:pic>
        <p:nvPicPr>
          <p:cNvPr id="13315" name="내용 개체 틀 3" descr="450PX-~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71625"/>
            <a:ext cx="3394075" cy="4525963"/>
          </a:xfrm>
        </p:spPr>
      </p:pic>
      <p:pic>
        <p:nvPicPr>
          <p:cNvPr id="13316" name="그림 5" descr="40080513101738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500188"/>
            <a:ext cx="45005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4214813" y="5214938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600" b="1"/>
              <a:t>현재 도쿄 유메노시마</a:t>
            </a:r>
            <a:endParaRPr lang="en-US" altLang="ko-KR" sz="1600" b="1"/>
          </a:p>
          <a:p>
            <a:pPr algn="r"/>
            <a:r>
              <a:rPr lang="en-US" altLang="ko-KR" sz="1600" b="1"/>
              <a:t> ‘</a:t>
            </a:r>
            <a:r>
              <a:rPr lang="ko-KR" altLang="en-US" sz="1600" b="1"/>
              <a:t>제</a:t>
            </a:r>
            <a:r>
              <a:rPr lang="en-US" altLang="ko-KR" sz="1600" b="1"/>
              <a:t>5 </a:t>
            </a:r>
            <a:r>
              <a:rPr lang="ko-KR" altLang="en-US" sz="1600" b="1"/>
              <a:t>후쿠류마루</a:t>
            </a:r>
            <a:r>
              <a:rPr lang="en-US" altLang="ko-KR" sz="1600" b="1"/>
              <a:t> </a:t>
            </a:r>
            <a:r>
              <a:rPr lang="ko-KR" altLang="en-US" sz="1600" b="1"/>
              <a:t>전시관</a:t>
            </a:r>
            <a:r>
              <a:rPr lang="en-US" altLang="ko-KR" sz="1600" b="1"/>
              <a:t>’</a:t>
            </a:r>
            <a:r>
              <a:rPr lang="ko-KR" altLang="en-US" sz="1600" b="1"/>
              <a:t>에서 전시</a:t>
            </a:r>
            <a:endParaRPr lang="ko-KR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3600" b="1" dirty="0" smtClean="0">
                <a:solidFill>
                  <a:schemeClr val="tx1"/>
                </a:solidFill>
              </a:rPr>
              <a:t>퍼져가는 방사능 참치공포</a:t>
            </a:r>
          </a:p>
        </p:txBody>
      </p:sp>
      <p:pic>
        <p:nvPicPr>
          <p:cNvPr id="14339" name="내용 개체 틀 5" descr="400805131017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0"/>
            <a:ext cx="8786812" cy="5429250"/>
          </a:xfrm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8001026" y="1928802"/>
            <a:ext cx="492443" cy="198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ko-KR" altLang="en-US" sz="2000" b="1" dirty="0"/>
              <a:t>다시 방사능 어선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7470459" y="3571875"/>
            <a:ext cx="492443" cy="298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ko-KR" altLang="en-US" sz="2000" b="1" dirty="0"/>
              <a:t>폭발해역 통행의 영향인가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2"/>
          <p:cNvSpPr>
            <a:spLocks noGrp="1"/>
          </p:cNvSpPr>
          <p:nvPr>
            <p:ph type="title"/>
          </p:nvPr>
        </p:nvSpPr>
        <p:spPr>
          <a:xfrm>
            <a:off x="1571625" y="285750"/>
            <a:ext cx="6543675" cy="7032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3600" b="1" dirty="0" smtClean="0"/>
              <a:t>흥미로 보는 자료 </a:t>
            </a:r>
            <a:r>
              <a:rPr lang="en-US" altLang="ko-KR" sz="3600" b="1" dirty="0" smtClean="0"/>
              <a:t>: </a:t>
            </a:r>
            <a:r>
              <a:rPr lang="ko-KR" altLang="en-US" sz="3600" b="1" dirty="0" err="1" smtClean="0"/>
              <a:t>고질라</a:t>
            </a:r>
            <a:endParaRPr lang="ko-KR" altLang="en-US" sz="3600" b="1" dirty="0" smtClean="0"/>
          </a:p>
        </p:txBody>
      </p:sp>
      <p:pic>
        <p:nvPicPr>
          <p:cNvPr id="15363" name="내용 개체 틀 3" descr="godzilla_final_wars_2004_post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214438"/>
            <a:ext cx="3811587" cy="5443537"/>
          </a:xfrm>
        </p:spPr>
      </p:pic>
      <p:pic>
        <p:nvPicPr>
          <p:cNvPr id="15364" name="그림 5" descr="1gojj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214438"/>
            <a:ext cx="4389438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내용 개체 틀 3" descr="SAM_636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68" y="428604"/>
            <a:ext cx="5000625" cy="6215063"/>
          </a:xfrm>
        </p:spPr>
      </p:pic>
      <p:pic>
        <p:nvPicPr>
          <p:cNvPr id="18435" name="내용 개체 틀 3" descr="전학련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4"/>
            <a:ext cx="3786187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줄무늬가 있는 오른쪽 화살표 3"/>
          <p:cNvSpPr/>
          <p:nvPr/>
        </p:nvSpPr>
        <p:spPr>
          <a:xfrm rot="20075080">
            <a:off x="655156" y="748556"/>
            <a:ext cx="3032128" cy="2405348"/>
          </a:xfrm>
          <a:prstGeom prst="stripedRightArrow">
            <a:avLst>
              <a:gd name="adj1" fmla="val 50000"/>
              <a:gd name="adj2" fmla="val 67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학생운동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신 안보조약</a:t>
            </a:r>
          </a:p>
        </p:txBody>
      </p:sp>
      <p:pic>
        <p:nvPicPr>
          <p:cNvPr id="16387" name="내용 개체 틀 3" descr="키시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500188"/>
            <a:ext cx="7143750" cy="4191000"/>
          </a:xfr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000125" y="5643563"/>
            <a:ext cx="4108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/>
              <a:t>안보조약 개정에 대한 공방</a:t>
            </a:r>
            <a:r>
              <a:rPr lang="en-US" altLang="ko-KR"/>
              <a:t>, </a:t>
            </a:r>
            <a:r>
              <a:rPr lang="ko-KR" altLang="en-US"/>
              <a:t>정치 투쟁</a:t>
            </a:r>
            <a:endParaRPr lang="en-US" altLang="ko-KR"/>
          </a:p>
          <a:p>
            <a:r>
              <a:rPr lang="en-US" altLang="ko-KR"/>
              <a:t>1960.5.19</a:t>
            </a:r>
            <a:endParaRPr lang="ko-KR" altLang="en-US"/>
          </a:p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625" y="0"/>
            <a:ext cx="7467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3200" b="1" dirty="0" smtClean="0"/>
              <a:t>신 안보조약에 대한 반대의 움직임</a:t>
            </a:r>
            <a:endParaRPr lang="ko-KR" altLang="en-US" sz="3200" b="1" dirty="0"/>
          </a:p>
        </p:txBody>
      </p:sp>
      <p:pic>
        <p:nvPicPr>
          <p:cNvPr id="17411" name="그림 4" descr="1968 동대 동맹휴학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6111890" cy="406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내용 개체 틀 3" descr="전학련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786187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주택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00562" cy="6733922"/>
          </a:xfrm>
        </p:spPr>
      </p:pic>
      <p:pic>
        <p:nvPicPr>
          <p:cNvPr id="5" name="그림 4" descr="핵가족화주택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-1"/>
            <a:ext cx="492919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3600" b="1" dirty="0" smtClean="0"/>
              <a:t>환경운동</a:t>
            </a:r>
            <a:r>
              <a:rPr lang="en-US" altLang="ko-KR" sz="3600" b="1" dirty="0" smtClean="0"/>
              <a:t>: </a:t>
            </a:r>
            <a:r>
              <a:rPr lang="ko-KR" altLang="en-US" sz="3600" b="1" dirty="0" err="1" smtClean="0"/>
              <a:t>나리타시</a:t>
            </a:r>
            <a:r>
              <a:rPr lang="ko-KR" altLang="en-US" sz="3600" b="1" dirty="0" smtClean="0"/>
              <a:t> 공항건설</a:t>
            </a:r>
            <a:endParaRPr lang="ko-KR" altLang="en-US" sz="3600" b="1" dirty="0"/>
          </a:p>
        </p:txBody>
      </p:sp>
      <p:pic>
        <p:nvPicPr>
          <p:cNvPr id="19459" name="내용 개체 틀 3" descr="나리타시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71625"/>
            <a:ext cx="5757863" cy="3787775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28625" y="5429250"/>
            <a:ext cx="842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b="1"/>
              <a:t>치바현의 나리타시 근처에  새로운 국제공항을 건설하려는 계획에 반대하는  투쟁</a:t>
            </a:r>
            <a:endParaRPr lang="en-US" altLang="ko-KR" b="1"/>
          </a:p>
          <a:p>
            <a:r>
              <a:rPr lang="en-US" altLang="ko-KR" b="1"/>
              <a:t>: </a:t>
            </a:r>
            <a:r>
              <a:rPr lang="ko-KR" altLang="en-US" b="1"/>
              <a:t>농민과 대학생의 연대결성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6600" dirty="0" smtClean="0"/>
              <a:t>공명당</a:t>
            </a:r>
            <a:endParaRPr lang="ko-KR" altLang="en-US" sz="6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42938" y="1500188"/>
            <a:ext cx="7786687" cy="8572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6000000" scaled="0"/>
          </a:gradFill>
          <a:ln cap="rnd">
            <a:solidFill>
              <a:schemeClr val="bg1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400" b="1" dirty="0" err="1">
                <a:solidFill>
                  <a:schemeClr val="tx1"/>
                </a:solidFill>
                <a:latin typeface="+mj-ea"/>
                <a:ea typeface="+mj-ea"/>
              </a:rPr>
              <a:t>소카갓카이라는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 신흥종교</a:t>
            </a: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의 후원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642938" y="2571750"/>
            <a:ext cx="7786687" cy="8572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6000000" scaled="0"/>
          </a:gradFill>
          <a:ln cap="rnd">
            <a:solidFill>
              <a:schemeClr val="bg1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1963</a:t>
            </a: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년 정식적으로 공명당을 결성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42938" y="4786313"/>
            <a:ext cx="7786687" cy="8572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6000000" scaled="0"/>
          </a:gradFill>
          <a:ln cap="rnd">
            <a:solidFill>
              <a:schemeClr val="bg1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종교에 토대를 둠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642938" y="3643313"/>
            <a:ext cx="7786687" cy="8572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6000000" scaled="0"/>
          </a:gradFill>
          <a:ln cap="rnd">
            <a:solidFill>
              <a:schemeClr val="bg1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1960</a:t>
            </a: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년대 말까지 국회에서 세 번째로 큰 정치 세력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건국기념일 제정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28662" y="1785926"/>
            <a:ext cx="7000875" cy="642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ko-KR" sz="2000" dirty="0">
                <a:solidFill>
                  <a:schemeClr val="tx1"/>
                </a:solidFill>
              </a:rPr>
              <a:t>1870</a:t>
            </a:r>
            <a:r>
              <a:rPr lang="ko-KR" altLang="en-US" sz="2000" dirty="0">
                <a:solidFill>
                  <a:schemeClr val="tx1"/>
                </a:solidFill>
              </a:rPr>
              <a:t>년대에 </a:t>
            </a:r>
            <a:r>
              <a:rPr lang="ko-KR" altLang="en-US" sz="2000" dirty="0" err="1">
                <a:solidFill>
                  <a:schemeClr val="tx1"/>
                </a:solidFill>
              </a:rPr>
              <a:t>메이지정부는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2</a:t>
            </a:r>
            <a:r>
              <a:rPr lang="ko-KR" altLang="en-US" sz="2000" dirty="0">
                <a:solidFill>
                  <a:schemeClr val="tx1"/>
                </a:solidFill>
              </a:rPr>
              <a:t>월 </a:t>
            </a:r>
            <a:r>
              <a:rPr lang="en-US" altLang="ko-KR" sz="2000" dirty="0">
                <a:solidFill>
                  <a:schemeClr val="tx1"/>
                </a:solidFill>
              </a:rPr>
              <a:t>11</a:t>
            </a:r>
            <a:r>
              <a:rPr lang="ko-KR" altLang="en-US" sz="2000" dirty="0">
                <a:solidFill>
                  <a:schemeClr val="tx1"/>
                </a:solidFill>
              </a:rPr>
              <a:t>일을 </a:t>
            </a:r>
            <a:r>
              <a:rPr lang="ko-KR" altLang="en-US" sz="2000" dirty="0" err="1">
                <a:solidFill>
                  <a:schemeClr val="tx1"/>
                </a:solidFill>
              </a:rPr>
              <a:t>기원절로</a:t>
            </a:r>
            <a:r>
              <a:rPr lang="ko-KR" altLang="en-US" sz="2000" dirty="0">
                <a:solidFill>
                  <a:schemeClr val="tx1"/>
                </a:solidFill>
              </a:rPr>
              <a:t> 지정</a:t>
            </a:r>
          </a:p>
        </p:txBody>
      </p:sp>
      <p:sp>
        <p:nvSpPr>
          <p:cNvPr id="4" name="오각형 3"/>
          <p:cNvSpPr/>
          <p:nvPr/>
        </p:nvSpPr>
        <p:spPr>
          <a:xfrm>
            <a:off x="500063" y="1714500"/>
            <a:ext cx="1071562" cy="78581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928662" y="2786051"/>
            <a:ext cx="7000875" cy="642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ko-KR" sz="2000" dirty="0">
                <a:solidFill>
                  <a:schemeClr val="tx1"/>
                </a:solidFill>
              </a:rPr>
              <a:t>1948</a:t>
            </a:r>
            <a:r>
              <a:rPr lang="ko-KR" altLang="en-US" sz="2000" dirty="0">
                <a:solidFill>
                  <a:schemeClr val="tx1"/>
                </a:solidFill>
              </a:rPr>
              <a:t>년에 점령군에 의해 폐지</a:t>
            </a:r>
          </a:p>
        </p:txBody>
      </p:sp>
      <p:sp>
        <p:nvSpPr>
          <p:cNvPr id="7" name="오각형 6"/>
          <p:cNvSpPr/>
          <p:nvPr/>
        </p:nvSpPr>
        <p:spPr>
          <a:xfrm>
            <a:off x="500063" y="2714625"/>
            <a:ext cx="1071562" cy="78581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28662" y="3857613"/>
            <a:ext cx="7000875" cy="642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ko-KR" sz="2000" dirty="0">
                <a:solidFill>
                  <a:schemeClr val="tx1"/>
                </a:solidFill>
              </a:rPr>
              <a:t>1950</a:t>
            </a:r>
            <a:r>
              <a:rPr lang="ko-KR" altLang="en-US" sz="2000" dirty="0">
                <a:solidFill>
                  <a:schemeClr val="tx1"/>
                </a:solidFill>
              </a:rPr>
              <a:t>년대</a:t>
            </a:r>
            <a:r>
              <a:rPr lang="en-US" altLang="ko-KR" sz="2000" dirty="0">
                <a:solidFill>
                  <a:schemeClr val="tx1"/>
                </a:solidFill>
              </a:rPr>
              <a:t>-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1960</a:t>
            </a:r>
            <a:r>
              <a:rPr lang="ko-KR" altLang="en-US" sz="2000" dirty="0">
                <a:solidFill>
                  <a:schemeClr val="tx1"/>
                </a:solidFill>
              </a:rPr>
              <a:t>년대로 접어들면서 기념일부활의 움직임</a:t>
            </a:r>
          </a:p>
        </p:txBody>
      </p:sp>
      <p:sp>
        <p:nvSpPr>
          <p:cNvPr id="9" name="오각형 8"/>
          <p:cNvSpPr/>
          <p:nvPr/>
        </p:nvSpPr>
        <p:spPr>
          <a:xfrm>
            <a:off x="500063" y="3786188"/>
            <a:ext cx="1071562" cy="78581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28662" y="4929176"/>
            <a:ext cx="7000875" cy="642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ko-KR" sz="2000" dirty="0">
                <a:solidFill>
                  <a:schemeClr val="tx1"/>
                </a:solidFill>
              </a:rPr>
              <a:t>1966</a:t>
            </a:r>
            <a:r>
              <a:rPr lang="ko-KR" altLang="en-US" sz="2000" dirty="0">
                <a:solidFill>
                  <a:schemeClr val="tx1"/>
                </a:solidFill>
              </a:rPr>
              <a:t>년 </a:t>
            </a:r>
            <a:r>
              <a:rPr lang="en-US" altLang="ko-KR" sz="2000" dirty="0">
                <a:solidFill>
                  <a:schemeClr val="tx1"/>
                </a:solidFill>
              </a:rPr>
              <a:t>2</a:t>
            </a:r>
            <a:r>
              <a:rPr lang="ko-KR" altLang="en-US" sz="2000" dirty="0">
                <a:solidFill>
                  <a:schemeClr val="tx1"/>
                </a:solidFill>
              </a:rPr>
              <a:t>월 </a:t>
            </a:r>
            <a:r>
              <a:rPr lang="en-US" altLang="ko-KR" sz="2000" dirty="0">
                <a:solidFill>
                  <a:schemeClr val="tx1"/>
                </a:solidFill>
              </a:rPr>
              <a:t>11</a:t>
            </a:r>
            <a:r>
              <a:rPr lang="ko-KR" altLang="en-US" sz="2000" dirty="0">
                <a:solidFill>
                  <a:schemeClr val="tx1"/>
                </a:solidFill>
              </a:rPr>
              <a:t>일을 건국 기념일로 지정하는 법안을 가결</a:t>
            </a:r>
          </a:p>
        </p:txBody>
      </p:sp>
      <p:sp>
        <p:nvSpPr>
          <p:cNvPr id="11" name="오각형 10"/>
          <p:cNvSpPr/>
          <p:nvPr/>
        </p:nvSpPr>
        <p:spPr>
          <a:xfrm>
            <a:off x="500063" y="4857750"/>
            <a:ext cx="1071562" cy="78581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21523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4400" dirty="0" smtClean="0"/>
              <a:t>건국기념일 제정운동의 특징</a:t>
            </a:r>
            <a:endParaRPr lang="ko-KR" altLang="en-US" sz="4400" dirty="0"/>
          </a:p>
        </p:txBody>
      </p:sp>
      <p:sp>
        <p:nvSpPr>
          <p:cNvPr id="22531" name="내용 개체 틀 2"/>
          <p:cNvSpPr>
            <a:spLocks noGrp="1"/>
          </p:cNvSpPr>
          <p:nvPr>
            <p:ph sz="quarter" idx="1"/>
          </p:nvPr>
        </p:nvSpPr>
        <p:spPr>
          <a:xfrm>
            <a:off x="642910" y="2643182"/>
            <a:ext cx="7972425" cy="3400436"/>
          </a:xfrm>
        </p:spPr>
        <p:txBody>
          <a:bodyPr/>
          <a:lstStyle/>
          <a:p>
            <a:pPr algn="r"/>
            <a:r>
              <a:rPr lang="ko-KR" altLang="en-US" dirty="0" smtClean="0">
                <a:latin typeface="+mj-ea"/>
                <a:ea typeface="+mj-ea"/>
              </a:rPr>
              <a:t>보수파 정치지도자들의 지지를 받았음</a:t>
            </a:r>
            <a:endParaRPr lang="en-US" altLang="ko-KR" dirty="0" smtClean="0">
              <a:latin typeface="+mj-ea"/>
              <a:ea typeface="+mj-ea"/>
            </a:endParaRPr>
          </a:p>
          <a:p>
            <a:pPr algn="r"/>
            <a:endParaRPr lang="ko-KR" altLang="en-US" dirty="0" smtClean="0">
              <a:latin typeface="+mj-ea"/>
              <a:ea typeface="+mj-ea"/>
            </a:endParaRPr>
          </a:p>
          <a:p>
            <a:pPr algn="r"/>
            <a:r>
              <a:rPr lang="ko-KR" altLang="en-US" dirty="0" smtClean="0">
                <a:latin typeface="+mj-ea"/>
                <a:ea typeface="+mj-ea"/>
              </a:rPr>
              <a:t>다수의 지지자를 동원하여 ‘시민운동’의 전술을 모방</a:t>
            </a:r>
            <a:endParaRPr lang="en-US" altLang="ko-KR" dirty="0" smtClean="0">
              <a:latin typeface="+mj-ea"/>
              <a:ea typeface="+mj-ea"/>
            </a:endParaRPr>
          </a:p>
          <a:p>
            <a:pPr algn="r"/>
            <a:endParaRPr lang="en-US" altLang="ko-KR" dirty="0" smtClean="0">
              <a:latin typeface="+mj-ea"/>
              <a:ea typeface="+mj-ea"/>
            </a:endParaRPr>
          </a:p>
          <a:p>
            <a:pPr algn="r"/>
            <a:r>
              <a:rPr lang="ko-KR" altLang="en-US" dirty="0" smtClean="0">
                <a:latin typeface="+mj-ea"/>
                <a:ea typeface="+mj-ea"/>
              </a:rPr>
              <a:t>천황숭배와 같은 강력한 </a:t>
            </a:r>
            <a:r>
              <a:rPr lang="ko-KR" altLang="en-US" dirty="0" err="1" smtClean="0">
                <a:latin typeface="+mj-ea"/>
                <a:ea typeface="+mj-ea"/>
              </a:rPr>
              <a:t>종교색은</a:t>
            </a:r>
            <a:r>
              <a:rPr lang="ko-KR" altLang="en-US" dirty="0" smtClean="0">
                <a:latin typeface="+mj-ea"/>
                <a:ea typeface="+mj-ea"/>
              </a:rPr>
              <a:t> 지니지 못함</a:t>
            </a:r>
          </a:p>
          <a:p>
            <a:endParaRPr lang="ko-KR" altLang="en-US" dirty="0" smtClean="0"/>
          </a:p>
          <a:p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이등변 삼각형 13"/>
          <p:cNvSpPr/>
          <p:nvPr/>
        </p:nvSpPr>
        <p:spPr>
          <a:xfrm>
            <a:off x="1928813" y="1714500"/>
            <a:ext cx="5572125" cy="40005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147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4800" dirty="0" smtClean="0">
                <a:solidFill>
                  <a:schemeClr val="tx1"/>
                </a:solidFill>
              </a:rPr>
              <a:t>철의 삼각형</a:t>
            </a:r>
          </a:p>
        </p:txBody>
      </p:sp>
      <p:sp>
        <p:nvSpPr>
          <p:cNvPr id="5" name="타원 4"/>
          <p:cNvSpPr/>
          <p:nvPr/>
        </p:nvSpPr>
        <p:spPr>
          <a:xfrm>
            <a:off x="3428992" y="1500174"/>
            <a:ext cx="2500323" cy="107157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/>
              <a:t>정치인</a:t>
            </a:r>
          </a:p>
        </p:txBody>
      </p:sp>
      <p:sp>
        <p:nvSpPr>
          <p:cNvPr id="6" name="타원 5"/>
          <p:cNvSpPr/>
          <p:nvPr/>
        </p:nvSpPr>
        <p:spPr>
          <a:xfrm>
            <a:off x="1000117" y="4857736"/>
            <a:ext cx="2500323" cy="107157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/>
              <a:t>기업가</a:t>
            </a:r>
          </a:p>
        </p:txBody>
      </p:sp>
      <p:sp>
        <p:nvSpPr>
          <p:cNvPr id="9" name="타원 8"/>
          <p:cNvSpPr/>
          <p:nvPr/>
        </p:nvSpPr>
        <p:spPr>
          <a:xfrm>
            <a:off x="5857867" y="4929174"/>
            <a:ext cx="2500323" cy="107157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/>
              <a:t>관료</a:t>
            </a:r>
            <a:endParaRPr kumimoji="0" lang="en-US" altLang="ko-KR" sz="3600" dirty="0"/>
          </a:p>
        </p:txBody>
      </p:sp>
      <p:sp>
        <p:nvSpPr>
          <p:cNvPr id="10" name="오른쪽 화살표 9"/>
          <p:cNvSpPr/>
          <p:nvPr/>
        </p:nvSpPr>
        <p:spPr>
          <a:xfrm rot="18255312">
            <a:off x="1812485" y="3348019"/>
            <a:ext cx="2500312" cy="522288"/>
          </a:xfrm>
          <a:prstGeom prst="rightArrow">
            <a:avLst>
              <a:gd name="adj1" fmla="val 50000"/>
              <a:gd name="adj2" fmla="val 165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오른쪽 화살표 10"/>
          <p:cNvSpPr/>
          <p:nvPr/>
        </p:nvSpPr>
        <p:spPr>
          <a:xfrm rot="14131991">
            <a:off x="5030463" y="3417647"/>
            <a:ext cx="2500313" cy="522288"/>
          </a:xfrm>
          <a:prstGeom prst="rightArrow">
            <a:avLst>
              <a:gd name="adj1" fmla="val 50000"/>
              <a:gd name="adj2" fmla="val 165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3929063" y="2857500"/>
            <a:ext cx="1643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>
                <a:latin typeface="맑은 고딕" pitchFamily="50" charset="-127"/>
                <a:ea typeface="맑은 고딕" pitchFamily="50" charset="-127"/>
              </a:rPr>
              <a:t>생존과 성장을 위해서 로비</a:t>
            </a:r>
          </a:p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왼쪽/오른쪽 화살표 12"/>
          <p:cNvSpPr/>
          <p:nvPr/>
        </p:nvSpPr>
        <p:spPr>
          <a:xfrm>
            <a:off x="3571868" y="4929198"/>
            <a:ext cx="2071688" cy="10715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solidFill>
                  <a:schemeClr val="tx1"/>
                </a:solidFill>
              </a:rPr>
              <a:t>협력관계 유지</a:t>
            </a:r>
            <a:endParaRPr kumimoji="0"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포인트가 24개인 별 11"/>
          <p:cNvSpPr/>
          <p:nvPr/>
        </p:nvSpPr>
        <p:spPr>
          <a:xfrm>
            <a:off x="1142976" y="1785926"/>
            <a:ext cx="3214710" cy="2857502"/>
          </a:xfrm>
          <a:prstGeom prst="star24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600" b="1" dirty="0">
                <a:solidFill>
                  <a:schemeClr val="tx1"/>
                </a:solidFill>
                <a:latin typeface="+mj-ea"/>
                <a:ea typeface="+mj-ea"/>
              </a:rPr>
              <a:t>부패</a:t>
            </a:r>
          </a:p>
        </p:txBody>
      </p:sp>
      <p:sp>
        <p:nvSpPr>
          <p:cNvPr id="15" name="포인트가 24개인 별 14"/>
          <p:cNvSpPr/>
          <p:nvPr/>
        </p:nvSpPr>
        <p:spPr>
          <a:xfrm>
            <a:off x="4286248" y="2857496"/>
            <a:ext cx="4071966" cy="3071816"/>
          </a:xfrm>
          <a:prstGeom prst="star24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tx1"/>
                </a:solidFill>
                <a:latin typeface="+mj-ea"/>
                <a:ea typeface="+mj-ea"/>
              </a:rPr>
              <a:t>불공평분배</a:t>
            </a:r>
            <a:r>
              <a:rPr lang="en-US" altLang="ko-KR" sz="2800" b="1" dirty="0">
                <a:solidFill>
                  <a:schemeClr val="tx1"/>
                </a:solidFill>
                <a:latin typeface="+mj-ea"/>
                <a:ea typeface="+mj-ea"/>
              </a:rPr>
              <a:t>, </a:t>
            </a:r>
          </a:p>
          <a:p>
            <a:pPr algn="ctr">
              <a:defRPr/>
            </a:pPr>
            <a:r>
              <a:rPr lang="ko-KR" altLang="en-US" sz="2800" b="1" dirty="0">
                <a:solidFill>
                  <a:schemeClr val="tx1"/>
                </a:solidFill>
                <a:latin typeface="+mj-ea"/>
                <a:ea typeface="+mj-ea"/>
              </a:rPr>
              <a:t>무리한 성장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1980</a:t>
            </a:r>
            <a:r>
              <a:rPr lang="ko-KR" altLang="en-US" dirty="0" smtClean="0"/>
              <a:t>년대 일본정부</a:t>
            </a:r>
            <a:endParaRPr lang="ko-KR" altLang="en-US" dirty="0"/>
          </a:p>
        </p:txBody>
      </p:sp>
      <p:pic>
        <p:nvPicPr>
          <p:cNvPr id="24579" name="내용 개체 틀 3" descr="2007032300620_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643063"/>
            <a:ext cx="1905000" cy="2724150"/>
          </a:xfrm>
        </p:spPr>
      </p:pic>
      <p:pic>
        <p:nvPicPr>
          <p:cNvPr id="24580" name="그림 4" descr="640px-JR_logo_(east)_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928813"/>
            <a:ext cx="4225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그림 5" descr="ntt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4857750"/>
            <a:ext cx="4429125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폭발 1 7"/>
          <p:cNvSpPr/>
          <p:nvPr/>
        </p:nvSpPr>
        <p:spPr>
          <a:xfrm>
            <a:off x="3714750" y="3214687"/>
            <a:ext cx="3643332" cy="2214564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800" dirty="0">
                <a:solidFill>
                  <a:schemeClr val="tx1"/>
                </a:solidFill>
              </a:rPr>
              <a:t>민영화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4429132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나카소네</a:t>
            </a:r>
            <a:r>
              <a:rPr lang="ko-KR" altLang="en-US" dirty="0" smtClean="0"/>
              <a:t> 전총리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전후 일본 정치 상황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r>
              <a:rPr lang="en-US" altLang="ko-KR" dirty="0" smtClean="0"/>
              <a:t>(~1955</a:t>
            </a:r>
            <a:r>
              <a:rPr lang="ko-KR" altLang="en-US" dirty="0" smtClean="0"/>
              <a:t>이전</a:t>
            </a:r>
            <a:r>
              <a:rPr lang="en-US" altLang="ko-KR" dirty="0" smtClean="0"/>
              <a:t>)</a:t>
            </a:r>
            <a:endParaRPr lang="ko-KR" altLang="en-US" dirty="0" smtClean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714375" y="2071688"/>
            <a:ext cx="3714750" cy="4071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786313" y="2071688"/>
            <a:ext cx="3714750" cy="4143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143500" y="2643183"/>
            <a:ext cx="1571640" cy="135731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日本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社会党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chemeClr val="tx1"/>
                </a:solidFill>
              </a:rPr>
              <a:t>[</a:t>
            </a:r>
            <a:r>
              <a:rPr lang="zh-CN" altLang="en-US" sz="2000" dirty="0" smtClean="0">
                <a:solidFill>
                  <a:schemeClr val="tx1"/>
                </a:solidFill>
              </a:rPr>
              <a:t>左派</a:t>
            </a:r>
            <a:r>
              <a:rPr lang="en-US" altLang="ko-KR" sz="2000" dirty="0" smtClean="0">
                <a:solidFill>
                  <a:schemeClr val="tx1"/>
                </a:solidFill>
              </a:rPr>
              <a:t>]</a:t>
            </a:r>
            <a:endParaRPr lang="ko-KR" altLang="en-US" sz="2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6786562" y="3357562"/>
            <a:ext cx="1571651" cy="150019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日本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社会党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chemeClr val="tx1"/>
                </a:solidFill>
              </a:rPr>
              <a:t>[</a:t>
            </a:r>
            <a:r>
              <a:rPr lang="zh-CN" altLang="en-US" sz="2000" dirty="0" smtClean="0">
                <a:solidFill>
                  <a:schemeClr val="tx1"/>
                </a:solidFill>
              </a:rPr>
              <a:t>右派</a:t>
            </a:r>
            <a:r>
              <a:rPr lang="en-US" altLang="ko-KR" sz="2000" dirty="0" smtClean="0">
                <a:solidFill>
                  <a:schemeClr val="tx1"/>
                </a:solidFill>
              </a:rPr>
              <a:t>]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785938" y="1571625"/>
            <a:ext cx="1571625" cy="10715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</a:rPr>
              <a:t>保守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1071562" y="2714620"/>
            <a:ext cx="1857363" cy="15001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</a:rPr>
              <a:t>自由党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2285984" y="4357694"/>
            <a:ext cx="1643079" cy="14287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民主党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5000628" y="4429132"/>
            <a:ext cx="1571626" cy="13573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日本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共产党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5929313" y="1500188"/>
            <a:ext cx="1571625" cy="10715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</a:rPr>
              <a:t>进步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전후 일본 정치 상황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r>
              <a:rPr lang="en-US" altLang="ko-KR" dirty="0" smtClean="0"/>
              <a:t>(1955</a:t>
            </a:r>
            <a:r>
              <a:rPr lang="ko-KR" altLang="en-US" dirty="0" smtClean="0"/>
              <a:t>년 이후</a:t>
            </a:r>
            <a:r>
              <a:rPr lang="en-US" altLang="ko-KR" dirty="0" smtClean="0"/>
              <a:t>)</a:t>
            </a:r>
            <a:endParaRPr lang="ko-KR" altLang="en-US" dirty="0" smtClean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714375" y="2071688"/>
            <a:ext cx="3714750" cy="4071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786313" y="2071688"/>
            <a:ext cx="3714750" cy="41433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5214938" y="2643183"/>
            <a:ext cx="2286020" cy="16430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日本社会党</a:t>
            </a:r>
            <a:r>
              <a:rPr lang="en-US" altLang="ko-KR" sz="2000" dirty="0" smtClean="0">
                <a:solidFill>
                  <a:schemeClr val="tx1"/>
                </a:solidFill>
              </a:rPr>
              <a:t>[</a:t>
            </a:r>
            <a:r>
              <a:rPr lang="zh-CN" altLang="en-US" sz="2000" dirty="0" smtClean="0">
                <a:solidFill>
                  <a:schemeClr val="tx1"/>
                </a:solidFill>
              </a:rPr>
              <a:t>右派</a:t>
            </a:r>
            <a:r>
              <a:rPr lang="en-US" altLang="ko-KR" sz="2000" dirty="0" smtClean="0">
                <a:solidFill>
                  <a:schemeClr val="tx1"/>
                </a:solidFill>
              </a:rPr>
              <a:t>+</a:t>
            </a:r>
            <a:r>
              <a:rPr lang="zh-CN" altLang="en-US" sz="2000" dirty="0" smtClean="0">
                <a:solidFill>
                  <a:schemeClr val="tx1"/>
                </a:solidFill>
              </a:rPr>
              <a:t>左派</a:t>
            </a:r>
            <a:r>
              <a:rPr lang="en-US" altLang="ko-KR" sz="2000" dirty="0" smtClean="0">
                <a:solidFill>
                  <a:schemeClr val="tx1"/>
                </a:solidFill>
              </a:rPr>
              <a:t>]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785938" y="1571625"/>
            <a:ext cx="1571625" cy="10715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</a:rPr>
              <a:t>保守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928688" y="2786063"/>
            <a:ext cx="1357312" cy="10715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自由党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714625" y="2786063"/>
            <a:ext cx="1357313" cy="10715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民主党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6786563" y="4429125"/>
            <a:ext cx="1357312" cy="12858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日本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共产党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929313" y="1500188"/>
            <a:ext cx="1571625" cy="10715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/>
                </a:solidFill>
              </a:rPr>
              <a:t>进步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덧셈 기호 12"/>
          <p:cNvSpPr/>
          <p:nvPr/>
        </p:nvSpPr>
        <p:spPr>
          <a:xfrm>
            <a:off x="2286000" y="3286125"/>
            <a:ext cx="428625" cy="500063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4" name="등호 13"/>
          <p:cNvSpPr/>
          <p:nvPr/>
        </p:nvSpPr>
        <p:spPr>
          <a:xfrm>
            <a:off x="1214438" y="4286250"/>
            <a:ext cx="428625" cy="428625"/>
          </a:xfrm>
          <a:prstGeom prst="mathEqual">
            <a:avLst>
              <a:gd name="adj1" fmla="val 18286"/>
              <a:gd name="adj2" fmla="val 1176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500188" y="4929188"/>
            <a:ext cx="2357437" cy="857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自由民主党</a:t>
            </a:r>
            <a:r>
              <a:rPr lang="en-US" altLang="ko-KR" sz="2400" dirty="0" smtClean="0">
                <a:solidFill>
                  <a:schemeClr val="tx1"/>
                </a:solidFill>
              </a:rPr>
              <a:t>(</a:t>
            </a:r>
            <a:r>
              <a:rPr lang="zh-CN" altLang="en-US" sz="2400" dirty="0" smtClean="0">
                <a:solidFill>
                  <a:schemeClr val="tx1"/>
                </a:solidFill>
              </a:rPr>
              <a:t>自民党</a:t>
            </a:r>
            <a:r>
              <a:rPr lang="en-US" altLang="ko-KR" sz="2400" dirty="0" smtClean="0">
                <a:solidFill>
                  <a:schemeClr val="tx1"/>
                </a:solidFill>
              </a:rPr>
              <a:t>)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이등변 삼각형 13"/>
          <p:cNvSpPr/>
          <p:nvPr/>
        </p:nvSpPr>
        <p:spPr>
          <a:xfrm>
            <a:off x="1928813" y="1714500"/>
            <a:ext cx="5572125" cy="40005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147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5400" dirty="0" smtClean="0"/>
              <a:t>铁三角</a:t>
            </a:r>
            <a:endParaRPr lang="ko-KR" altLang="en-US" sz="5400" dirty="0" smtClean="0">
              <a:solidFill>
                <a:schemeClr val="tx1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428992" y="1500174"/>
            <a:ext cx="2500323" cy="107157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/>
              <a:t>政治家</a:t>
            </a:r>
            <a:endParaRPr lang="ko-KR" altLang="en-US" sz="3600" dirty="0"/>
          </a:p>
        </p:txBody>
      </p:sp>
      <p:sp>
        <p:nvSpPr>
          <p:cNvPr id="6" name="타원 5"/>
          <p:cNvSpPr/>
          <p:nvPr/>
        </p:nvSpPr>
        <p:spPr>
          <a:xfrm>
            <a:off x="1000117" y="4857736"/>
            <a:ext cx="2500323" cy="107157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/>
              <a:t>企业家</a:t>
            </a:r>
            <a:endParaRPr lang="ko-KR" altLang="en-US" sz="3600" dirty="0"/>
          </a:p>
        </p:txBody>
      </p:sp>
      <p:sp>
        <p:nvSpPr>
          <p:cNvPr id="9" name="타원 8"/>
          <p:cNvSpPr/>
          <p:nvPr/>
        </p:nvSpPr>
        <p:spPr>
          <a:xfrm>
            <a:off x="5857867" y="4929174"/>
            <a:ext cx="2500323" cy="107157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/>
              <a:t>官僚</a:t>
            </a:r>
            <a:endParaRPr lang="en-US" altLang="ko-KR" sz="3600" dirty="0"/>
          </a:p>
        </p:txBody>
      </p:sp>
      <p:sp>
        <p:nvSpPr>
          <p:cNvPr id="10" name="오른쪽 화살표 9"/>
          <p:cNvSpPr/>
          <p:nvPr/>
        </p:nvSpPr>
        <p:spPr>
          <a:xfrm rot="18255312">
            <a:off x="1812485" y="3348019"/>
            <a:ext cx="2500312" cy="522288"/>
          </a:xfrm>
          <a:prstGeom prst="rightArrow">
            <a:avLst>
              <a:gd name="adj1" fmla="val 50000"/>
              <a:gd name="adj2" fmla="val 16583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오른쪽 화살표 10"/>
          <p:cNvSpPr/>
          <p:nvPr/>
        </p:nvSpPr>
        <p:spPr>
          <a:xfrm rot="14131991">
            <a:off x="5030463" y="3417647"/>
            <a:ext cx="2500313" cy="522288"/>
          </a:xfrm>
          <a:prstGeom prst="rightArrow">
            <a:avLst>
              <a:gd name="adj1" fmla="val 50000"/>
              <a:gd name="adj2" fmla="val 16583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3786182" y="3000372"/>
            <a:ext cx="18573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맑은 고딕" pitchFamily="50" charset="-127"/>
                <a:ea typeface="맑은 고딕" pitchFamily="50" charset="-127"/>
              </a:rPr>
              <a:t>为了生存和发展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왼쪽/오른쪽 화살표 12"/>
          <p:cNvSpPr/>
          <p:nvPr/>
        </p:nvSpPr>
        <p:spPr>
          <a:xfrm>
            <a:off x="3571868" y="4929198"/>
            <a:ext cx="2071688" cy="1071553"/>
          </a:xfrm>
          <a:prstGeom prst="left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保持合作关系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6429375" cy="785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자유민주당 결성 당시</a:t>
            </a:r>
            <a:endParaRPr lang="ko-KR" altLang="en-US" dirty="0"/>
          </a:p>
        </p:txBody>
      </p:sp>
      <p:pic>
        <p:nvPicPr>
          <p:cNvPr id="10243" name="내용 개체 틀 3" descr="자민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214438"/>
            <a:ext cx="8307387" cy="5072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내용 개체 틀 3" descr="일노인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3571875"/>
          </a:xfrm>
        </p:spPr>
      </p:pic>
      <p:pic>
        <p:nvPicPr>
          <p:cNvPr id="21506" name="그림 4" descr="독거노인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5"/>
            <a:ext cx="9144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4">
            <a:hlinkClick r:id="rId4"/>
          </p:cNvPr>
          <p:cNvSpPr>
            <a:spLocks noChangeArrowheads="1"/>
          </p:cNvSpPr>
          <p:nvPr/>
        </p:nvSpPr>
        <p:spPr bwMode="auto">
          <a:xfrm>
            <a:off x="8459788" y="6237288"/>
            <a:ext cx="504825" cy="360362"/>
          </a:xfrm>
          <a:prstGeom prst="flowChartMagneticTape">
            <a:avLst/>
          </a:prstGeom>
          <a:solidFill>
            <a:srgbClr val="FFFF99">
              <a:alpha val="75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/>
              <a:t>전후 일본 정치 상황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r>
              <a:rPr lang="en-US" altLang="ko-KR" dirty="0" smtClean="0"/>
              <a:t>(1955</a:t>
            </a:r>
            <a:r>
              <a:rPr lang="ko-KR" altLang="en-US" dirty="0" smtClean="0"/>
              <a:t>년 이후</a:t>
            </a:r>
            <a:r>
              <a:rPr lang="en-US" altLang="ko-KR" dirty="0" smtClean="0"/>
              <a:t>)</a:t>
            </a:r>
            <a:endParaRPr lang="ko-KR" altLang="en-US" dirty="0" smtClean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714375" y="2071688"/>
            <a:ext cx="3714750" cy="4071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786313" y="2071688"/>
            <a:ext cx="3714750" cy="41433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5214938" y="2643183"/>
            <a:ext cx="2286020" cy="16430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日本社会党</a:t>
            </a:r>
            <a:r>
              <a:rPr lang="en-US" altLang="ko-KR" sz="2000" dirty="0" smtClean="0">
                <a:solidFill>
                  <a:schemeClr val="tx1"/>
                </a:solidFill>
              </a:rPr>
              <a:t>[</a:t>
            </a:r>
            <a:r>
              <a:rPr lang="zh-CN" altLang="en-US" sz="2000" dirty="0" smtClean="0">
                <a:solidFill>
                  <a:schemeClr val="tx1"/>
                </a:solidFill>
              </a:rPr>
              <a:t>右派</a:t>
            </a:r>
            <a:r>
              <a:rPr lang="en-US" altLang="ko-KR" sz="2000" dirty="0" smtClean="0">
                <a:solidFill>
                  <a:schemeClr val="tx1"/>
                </a:solidFill>
              </a:rPr>
              <a:t>+</a:t>
            </a:r>
            <a:r>
              <a:rPr lang="zh-CN" altLang="en-US" sz="2000" dirty="0" smtClean="0">
                <a:solidFill>
                  <a:schemeClr val="tx1"/>
                </a:solidFill>
              </a:rPr>
              <a:t>左派</a:t>
            </a:r>
            <a:r>
              <a:rPr lang="en-US" altLang="ko-KR" sz="2000" dirty="0" smtClean="0">
                <a:solidFill>
                  <a:schemeClr val="tx1"/>
                </a:solidFill>
              </a:rPr>
              <a:t>]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785938" y="1571625"/>
            <a:ext cx="1571625" cy="10715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</a:rPr>
              <a:t>保守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928688" y="2786063"/>
            <a:ext cx="1357312" cy="10715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自由党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714625" y="2786063"/>
            <a:ext cx="1357313" cy="10715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民主党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6786563" y="4429125"/>
            <a:ext cx="1357312" cy="12858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日本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共产党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929313" y="1500188"/>
            <a:ext cx="1571625" cy="10715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/>
                </a:solidFill>
              </a:rPr>
              <a:t>进步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덧셈 기호 12"/>
          <p:cNvSpPr/>
          <p:nvPr/>
        </p:nvSpPr>
        <p:spPr>
          <a:xfrm>
            <a:off x="2286000" y="3286125"/>
            <a:ext cx="428625" cy="500063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4" name="등호 13"/>
          <p:cNvSpPr/>
          <p:nvPr/>
        </p:nvSpPr>
        <p:spPr>
          <a:xfrm>
            <a:off x="1214438" y="4286250"/>
            <a:ext cx="428625" cy="428625"/>
          </a:xfrm>
          <a:prstGeom prst="mathEqual">
            <a:avLst>
              <a:gd name="adj1" fmla="val 18286"/>
              <a:gd name="adj2" fmla="val 1176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500188" y="4929188"/>
            <a:ext cx="2357437" cy="857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自由民主党</a:t>
            </a:r>
            <a:r>
              <a:rPr lang="en-US" altLang="ko-KR" sz="2400" dirty="0" smtClean="0">
                <a:solidFill>
                  <a:schemeClr val="tx1"/>
                </a:solidFill>
              </a:rPr>
              <a:t>(</a:t>
            </a:r>
            <a:r>
              <a:rPr lang="zh-CN" altLang="en-US" sz="2400" dirty="0" smtClean="0">
                <a:solidFill>
                  <a:schemeClr val="tx1"/>
                </a:solidFill>
              </a:rPr>
              <a:t>自民党</a:t>
            </a:r>
            <a:r>
              <a:rPr lang="en-US" altLang="ko-KR" sz="2400" dirty="0" smtClean="0">
                <a:solidFill>
                  <a:schemeClr val="tx1"/>
                </a:solidFill>
              </a:rPr>
              <a:t>)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가로로 말린 두루마리 모양 14"/>
          <p:cNvSpPr/>
          <p:nvPr/>
        </p:nvSpPr>
        <p:spPr>
          <a:xfrm rot="20268319">
            <a:off x="1205766" y="2861386"/>
            <a:ext cx="3917989" cy="18573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 smtClean="0"/>
              <a:t>促进新宪法的修订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>
          <a:xfrm>
            <a:off x="5286375" y="428625"/>
            <a:ext cx="3857625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zh-CN" altLang="en-US" sz="3200" dirty="0" smtClean="0"/>
              <a:t>美日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zh-CN" altLang="en-US" sz="3200" dirty="0" smtClean="0"/>
              <a:t>安保条约</a:t>
            </a:r>
            <a:endParaRPr lang="ko-KR" altLang="en-US" sz="3200" dirty="0" smtClean="0"/>
          </a:p>
        </p:txBody>
      </p:sp>
      <p:pic>
        <p:nvPicPr>
          <p:cNvPr id="12291" name="내용 개체 틀 9" descr="621px-Major_US_military_bases_in_Japan_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98450"/>
            <a:ext cx="6786563" cy="6559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第五福龙丸</a:t>
            </a:r>
            <a:endParaRPr lang="ko-KR" altLang="en-US" dirty="0" smtClean="0"/>
          </a:p>
        </p:txBody>
      </p:sp>
      <p:pic>
        <p:nvPicPr>
          <p:cNvPr id="13315" name="내용 개체 틀 3" descr="450PX-~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71625"/>
            <a:ext cx="3394075" cy="4525963"/>
          </a:xfrm>
        </p:spPr>
      </p:pic>
      <p:pic>
        <p:nvPicPr>
          <p:cNvPr id="13316" name="그림 5" descr="40080513101738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500188"/>
            <a:ext cx="45005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4214813" y="5214938"/>
            <a:ext cx="4286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600" dirty="0" smtClean="0"/>
              <a:t>目前在东京梦之岛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                              </a:t>
            </a:r>
            <a:r>
              <a:rPr lang="en-US" altLang="ko-KR" sz="2000" b="1" dirty="0" smtClean="0"/>
              <a:t>‘</a:t>
            </a:r>
            <a:r>
              <a:rPr lang="zh-CN" altLang="en-US" sz="2000" dirty="0" smtClean="0"/>
              <a:t>第五福龙丸</a:t>
            </a:r>
            <a:r>
              <a:rPr lang="en-US" altLang="ko-KR" sz="2000" b="1" dirty="0" smtClean="0"/>
              <a:t>’</a:t>
            </a:r>
            <a:r>
              <a:rPr lang="zh-CN" altLang="zh-CN" sz="2000" dirty="0" smtClean="0"/>
              <a:t>展出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sz="4400" b="1" dirty="0" smtClean="0"/>
              <a:t>放射性恐惧金枪鱼</a:t>
            </a:r>
            <a:endParaRPr lang="ko-KR" altLang="en-US" sz="4400" b="1" dirty="0" smtClean="0">
              <a:solidFill>
                <a:schemeClr val="tx1"/>
              </a:solidFill>
            </a:endParaRPr>
          </a:p>
        </p:txBody>
      </p:sp>
      <p:pic>
        <p:nvPicPr>
          <p:cNvPr id="14339" name="내용 개체 틀 5" descr="400805131017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0"/>
            <a:ext cx="8786812" cy="5429250"/>
          </a:xfrm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7877920" y="1928802"/>
            <a:ext cx="615553" cy="221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2800" b="1" dirty="0" smtClean="0"/>
              <a:t>再次辐射捕鱼</a:t>
            </a:r>
            <a:endParaRPr lang="ko-KR" altLang="en-US" sz="2800" b="1" dirty="0"/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7408912" y="3571875"/>
            <a:ext cx="553998" cy="28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2400" b="1" dirty="0" smtClean="0"/>
              <a:t>爆发海域通行的影响</a:t>
            </a:r>
            <a:endParaRPr lang="ko-KR" altLang="en-US" sz="2400" b="1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357290" y="1714488"/>
            <a:ext cx="37861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800" dirty="0"/>
              <a:t>恐惧</a:t>
            </a:r>
            <a:r>
              <a:rPr lang="zh-CN" altLang="en-US" sz="2800" dirty="0"/>
              <a:t> </a:t>
            </a:r>
            <a:r>
              <a:rPr lang="zh-CN" altLang="zh-CN" sz="2800" dirty="0"/>
              <a:t>金枪鱼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2"/>
          <p:cNvSpPr>
            <a:spLocks noGrp="1"/>
          </p:cNvSpPr>
          <p:nvPr>
            <p:ph type="title"/>
          </p:nvPr>
        </p:nvSpPr>
        <p:spPr>
          <a:xfrm>
            <a:off x="1571625" y="285750"/>
            <a:ext cx="6543675" cy="7032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 smtClean="0"/>
              <a:t>引起兴趣的材料</a:t>
            </a:r>
            <a:r>
              <a:rPr lang="en-US" altLang="ko-KR" sz="3600" dirty="0" smtClean="0"/>
              <a:t>:</a:t>
            </a:r>
            <a:r>
              <a:rPr lang="zh-CN" altLang="zh-CN" sz="3600" dirty="0" smtClean="0"/>
              <a:t>哥斯拉</a:t>
            </a:r>
            <a:endParaRPr lang="ko-KR" altLang="en-US" sz="3600" b="1" dirty="0" smtClean="0"/>
          </a:p>
        </p:txBody>
      </p:sp>
      <p:pic>
        <p:nvPicPr>
          <p:cNvPr id="15363" name="내용 개체 틀 3" descr="godzilla_final_wars_2004_post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214438"/>
            <a:ext cx="3811587" cy="5443537"/>
          </a:xfrm>
        </p:spPr>
      </p:pic>
      <p:pic>
        <p:nvPicPr>
          <p:cNvPr id="15364" name="그림 5" descr="1gojj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214438"/>
            <a:ext cx="4389438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내용 개체 틀 3" descr="SAM_636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68" y="428604"/>
            <a:ext cx="5000625" cy="6215063"/>
          </a:xfrm>
        </p:spPr>
      </p:pic>
      <p:pic>
        <p:nvPicPr>
          <p:cNvPr id="18435" name="내용 개체 틀 3" descr="전학련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4"/>
            <a:ext cx="3786187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내용 개체 틀 3" descr="키시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500188"/>
            <a:ext cx="7143750" cy="4191000"/>
          </a:xfr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000125" y="5643563"/>
            <a:ext cx="38779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dirty="0" smtClean="0"/>
              <a:t>研讨会</a:t>
            </a:r>
            <a:r>
              <a:rPr lang="zh-CN" altLang="en-US" dirty="0" smtClean="0"/>
              <a:t>上修订</a:t>
            </a:r>
            <a:r>
              <a:rPr lang="zh-CN" altLang="zh-CN" dirty="0" smtClean="0"/>
              <a:t>的安</a:t>
            </a:r>
            <a:r>
              <a:rPr lang="zh-CN" altLang="en-US" dirty="0" smtClean="0"/>
              <a:t>全</a:t>
            </a:r>
            <a:r>
              <a:rPr lang="zh-CN" altLang="zh-CN" dirty="0" smtClean="0"/>
              <a:t>条约，政治斗争</a:t>
            </a:r>
            <a:endParaRPr lang="en-US" altLang="ko-KR" dirty="0" smtClean="0"/>
          </a:p>
          <a:p>
            <a:r>
              <a:rPr lang="en-US" altLang="ko-KR" dirty="0" smtClean="0"/>
              <a:t>1960.5.19</a:t>
            </a:r>
            <a:endParaRPr lang="ko-KR" altLang="en-US" dirty="0" smtClean="0"/>
          </a:p>
        </p:txBody>
      </p:sp>
      <p:sp>
        <p:nvSpPr>
          <p:cNvPr id="5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dirty="0" smtClean="0"/>
              <a:t>新安全条约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400" dirty="0" smtClean="0"/>
              <a:t>新安全条约的反对运动</a:t>
            </a:r>
            <a:endParaRPr lang="ko-KR" altLang="en-US" sz="4400" b="1" dirty="0"/>
          </a:p>
        </p:txBody>
      </p:sp>
      <p:pic>
        <p:nvPicPr>
          <p:cNvPr id="17411" name="그림 4" descr="1968 동대 동맹휴학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6111890" cy="406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내용 개체 틀 3" descr="전학련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786187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 smtClean="0"/>
              <a:t>环境运动</a:t>
            </a:r>
            <a:r>
              <a:rPr lang="en-US" altLang="zh-CN" sz="3600" dirty="0" smtClean="0"/>
              <a:t>:</a:t>
            </a:r>
            <a:r>
              <a:rPr lang="zh-CN" altLang="zh-CN" sz="3600" dirty="0" smtClean="0"/>
              <a:t>建设成田机场</a:t>
            </a:r>
            <a:endParaRPr lang="ko-KR" altLang="en-US" sz="3600" b="1" dirty="0"/>
          </a:p>
        </p:txBody>
      </p:sp>
      <p:pic>
        <p:nvPicPr>
          <p:cNvPr id="19459" name="내용 개체 틀 3" descr="나리타시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71625"/>
            <a:ext cx="5757863" cy="3787775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28625" y="5429250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dirty="0" smtClean="0"/>
              <a:t>新的国际</a:t>
            </a:r>
            <a:r>
              <a:rPr lang="zh-CN" altLang="en-US" dirty="0" smtClean="0"/>
              <a:t>机场</a:t>
            </a:r>
            <a:r>
              <a:rPr lang="zh-CN" altLang="zh-CN" dirty="0" smtClean="0"/>
              <a:t>，千叶县，机场附近的城市规划建设起来斗争</a:t>
            </a:r>
            <a:endParaRPr lang="en-US" altLang="zh-CN" dirty="0" smtClean="0"/>
          </a:p>
          <a:p>
            <a:r>
              <a:rPr lang="zh-CN" altLang="zh-CN" dirty="0" smtClean="0"/>
              <a:t>：</a:t>
            </a:r>
            <a:r>
              <a:rPr lang="zh-CN" altLang="en-US" dirty="0" smtClean="0"/>
              <a:t>由</a:t>
            </a:r>
            <a:r>
              <a:rPr lang="zh-CN" altLang="zh-CN" dirty="0" smtClean="0"/>
              <a:t>老人和学生的</a:t>
            </a:r>
            <a:r>
              <a:rPr lang="zh-CN" altLang="en-US" dirty="0" smtClean="0"/>
              <a:t>年代</a:t>
            </a:r>
            <a:r>
              <a:rPr lang="zh-CN" altLang="zh-CN" dirty="0" smtClean="0"/>
              <a:t>组成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600" dirty="0" smtClean="0"/>
              <a:t>工民党</a:t>
            </a:r>
            <a:endParaRPr lang="ko-KR" altLang="en-US" sz="6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42938" y="1500188"/>
            <a:ext cx="7786687" cy="8572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6000000" scaled="0"/>
          </a:gradFill>
          <a:ln cap="rnd">
            <a:solidFill>
              <a:schemeClr val="bg1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zh-CN" sz="2400" b="1" dirty="0" smtClean="0">
                <a:solidFill>
                  <a:schemeClr val="tx1"/>
                </a:solidFill>
              </a:rPr>
              <a:t>赞助一个新的宗教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42938" y="2571750"/>
            <a:ext cx="7786687" cy="8572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6000000" scaled="0"/>
          </a:gradFill>
          <a:ln cap="rnd">
            <a:solidFill>
              <a:schemeClr val="bg1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400" b="1" dirty="0" smtClean="0">
                <a:solidFill>
                  <a:schemeClr val="tx1"/>
                </a:solidFill>
              </a:rPr>
              <a:t>1963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年工民党正式成立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42938" y="4786313"/>
            <a:ext cx="7786687" cy="8572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6000000" scaled="0"/>
          </a:gradFill>
          <a:ln cap="rnd">
            <a:solidFill>
              <a:schemeClr val="bg1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zh-CN" sz="2400" b="1" dirty="0" smtClean="0">
                <a:solidFill>
                  <a:schemeClr val="tx1"/>
                </a:solidFill>
              </a:rPr>
              <a:t>宗教基础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42938" y="3643313"/>
            <a:ext cx="7786687" cy="8572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6000000" scaled="0"/>
          </a:gradFill>
          <a:ln cap="rnd">
            <a:solidFill>
              <a:schemeClr val="bg1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 smtClean="0">
                <a:solidFill>
                  <a:schemeClr val="tx1"/>
                </a:solidFill>
              </a:rPr>
              <a:t>1960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年代末截止国会中</a:t>
            </a:r>
            <a:r>
              <a:rPr lang="zh-CN" altLang="zh-CN" sz="2400" b="1" dirty="0" smtClean="0">
                <a:solidFill>
                  <a:schemeClr val="tx1"/>
                </a:solidFill>
              </a:rPr>
              <a:t>第三大政治力量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1-10-26 15.33.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5214950"/>
            <a:ext cx="8401080" cy="143985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ko-KR" altLang="en-US" sz="1800" dirty="0" smtClean="0">
                <a:solidFill>
                  <a:schemeClr val="bg1"/>
                </a:solidFill>
              </a:rPr>
              <a:t> 데이트와 </a:t>
            </a:r>
            <a:r>
              <a:rPr lang="en-US" altLang="ko-KR" sz="1800" dirty="0" smtClean="0">
                <a:solidFill>
                  <a:schemeClr val="bg1"/>
                </a:solidFill>
              </a:rPr>
              <a:t>‘</a:t>
            </a:r>
            <a:r>
              <a:rPr lang="ko-KR" altLang="en-US" sz="1800" dirty="0" smtClean="0">
                <a:solidFill>
                  <a:schemeClr val="bg1"/>
                </a:solidFill>
              </a:rPr>
              <a:t>연애결혼</a:t>
            </a:r>
            <a:r>
              <a:rPr lang="en-US" altLang="ko-KR" sz="1800" dirty="0" smtClean="0">
                <a:solidFill>
                  <a:schemeClr val="bg1"/>
                </a:solidFill>
              </a:rPr>
              <a:t>’</a:t>
            </a:r>
            <a:r>
              <a:rPr lang="ko-KR" altLang="en-US" sz="1800" dirty="0" smtClean="0">
                <a:solidFill>
                  <a:schemeClr val="bg1"/>
                </a:solidFill>
              </a:rPr>
              <a:t>은 </a:t>
            </a:r>
            <a:r>
              <a:rPr lang="en-US" altLang="ko-KR" sz="1800" dirty="0" smtClean="0">
                <a:solidFill>
                  <a:schemeClr val="bg1"/>
                </a:solidFill>
              </a:rPr>
              <a:t>1950</a:t>
            </a:r>
            <a:r>
              <a:rPr lang="ko-KR" altLang="en-US" sz="1800" dirty="0" smtClean="0">
                <a:solidFill>
                  <a:schemeClr val="bg1"/>
                </a:solidFill>
              </a:rPr>
              <a:t>년대 이래 점차 인기를 끌었다</a:t>
            </a:r>
            <a:r>
              <a:rPr lang="en-US" altLang="ko-KR" sz="1800" dirty="0" smtClean="0">
                <a:solidFill>
                  <a:schemeClr val="bg1"/>
                </a:solidFill>
              </a:rPr>
              <a:t>. 1960</a:t>
            </a:r>
            <a:r>
              <a:rPr lang="ko-KR" altLang="en-US" sz="1800" dirty="0" smtClean="0">
                <a:solidFill>
                  <a:schemeClr val="bg1"/>
                </a:solidFill>
              </a:rPr>
              <a:t>년대에 촬영된 이 사진을 보면 도쿄의 </a:t>
            </a:r>
            <a:r>
              <a:rPr lang="ko-KR" altLang="en-US" sz="1800" dirty="0" err="1" smtClean="0">
                <a:solidFill>
                  <a:schemeClr val="bg1"/>
                </a:solidFill>
              </a:rPr>
              <a:t>와다쿠라바시</a:t>
            </a:r>
            <a:r>
              <a:rPr lang="ko-KR" altLang="en-US" sz="1800" dirty="0" smtClean="0">
                <a:solidFill>
                  <a:schemeClr val="bg1"/>
                </a:solidFill>
              </a:rPr>
              <a:t> 위에서 남녀가 쌍쌍이 일정한 간격을 두고 서로 애정표현을 하고 있다</a:t>
            </a:r>
            <a:r>
              <a:rPr lang="en-US" altLang="ko-KR" sz="1800" dirty="0" smtClean="0">
                <a:solidFill>
                  <a:schemeClr val="bg1"/>
                </a:solidFill>
              </a:rPr>
              <a:t>.</a:t>
            </a:r>
            <a:br>
              <a:rPr lang="en-US" altLang="ko-KR" sz="1800" dirty="0" smtClean="0">
                <a:solidFill>
                  <a:schemeClr val="bg1"/>
                </a:solidFill>
              </a:rPr>
            </a:br>
            <a:r>
              <a:rPr lang="en-US" altLang="ko-KR" sz="1800" dirty="0" smtClean="0">
                <a:solidFill>
                  <a:schemeClr val="bg1"/>
                </a:solidFill>
              </a:rPr>
              <a:t>- </a:t>
            </a:r>
            <a:r>
              <a:rPr lang="ko-KR" altLang="en-US" sz="1800" dirty="0" err="1" smtClean="0">
                <a:solidFill>
                  <a:schemeClr val="bg1"/>
                </a:solidFill>
              </a:rPr>
              <a:t>도미야마</a:t>
            </a:r>
            <a:r>
              <a:rPr lang="ko-KR" altLang="en-US" sz="1800" dirty="0" smtClean="0">
                <a:solidFill>
                  <a:schemeClr val="bg1"/>
                </a:solidFill>
              </a:rPr>
              <a:t> </a:t>
            </a:r>
            <a:r>
              <a:rPr lang="ko-KR" altLang="en-US" sz="1800" dirty="0" err="1" smtClean="0">
                <a:solidFill>
                  <a:schemeClr val="bg1"/>
                </a:solidFill>
              </a:rPr>
              <a:t>하루제공</a:t>
            </a:r>
            <a:r>
              <a:rPr lang="ko-KR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ko-KR" sz="1800" dirty="0" smtClean="0">
                <a:solidFill>
                  <a:schemeClr val="bg1"/>
                </a:solidFill>
              </a:rPr>
              <a:t>-</a:t>
            </a:r>
            <a:endParaRPr lang="ko-KR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建国纪念日</a:t>
            </a:r>
            <a:r>
              <a:rPr lang="zh-CN" altLang="zh-CN" dirty="0" smtClean="0"/>
              <a:t>颁布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28662" y="1785926"/>
            <a:ext cx="7000875" cy="642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2400" b="1" dirty="0" smtClean="0">
                <a:solidFill>
                  <a:schemeClr val="tx1"/>
                </a:solidFill>
              </a:rPr>
              <a:t>1870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年代明治政府在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月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11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日指定起源节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오각형 3"/>
          <p:cNvSpPr/>
          <p:nvPr/>
        </p:nvSpPr>
        <p:spPr>
          <a:xfrm>
            <a:off x="500063" y="1714500"/>
            <a:ext cx="1071562" cy="78581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928662" y="2786051"/>
            <a:ext cx="7000875" cy="642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2400" b="1" dirty="0" smtClean="0">
                <a:solidFill>
                  <a:schemeClr val="tx1"/>
                </a:solidFill>
              </a:rPr>
              <a:t>1948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年职业的废除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500063" y="2714625"/>
            <a:ext cx="1071562" cy="78581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28662" y="3857613"/>
            <a:ext cx="7000875" cy="642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2400" b="1" dirty="0" smtClean="0">
                <a:solidFill>
                  <a:schemeClr val="tx1"/>
                </a:solidFill>
              </a:rPr>
              <a:t>1950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年代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-1960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年代的纪念日复活的运动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오각형 8"/>
          <p:cNvSpPr/>
          <p:nvPr/>
        </p:nvSpPr>
        <p:spPr>
          <a:xfrm>
            <a:off x="500063" y="3786188"/>
            <a:ext cx="1071562" cy="78581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28662" y="4929176"/>
            <a:ext cx="7000875" cy="642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2400" b="1" dirty="0" smtClean="0">
                <a:solidFill>
                  <a:schemeClr val="tx1"/>
                </a:solidFill>
              </a:rPr>
              <a:t>1966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年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月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11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日建国纪念日指定的法案的批准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오각형 10"/>
          <p:cNvSpPr/>
          <p:nvPr/>
        </p:nvSpPr>
        <p:spPr>
          <a:xfrm>
            <a:off x="500063" y="4857750"/>
            <a:ext cx="1071562" cy="78581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721523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400" dirty="0" smtClean="0"/>
              <a:t>建国纪念日颁布的特征</a:t>
            </a:r>
            <a:endParaRPr lang="ko-KR" altLang="en-US" sz="4400" dirty="0"/>
          </a:p>
        </p:txBody>
      </p:sp>
      <p:sp>
        <p:nvSpPr>
          <p:cNvPr id="22531" name="내용 개체 틀 2"/>
          <p:cNvSpPr>
            <a:spLocks noGrp="1"/>
          </p:cNvSpPr>
          <p:nvPr>
            <p:ph sz="quarter" idx="1"/>
          </p:nvPr>
        </p:nvSpPr>
        <p:spPr>
          <a:xfrm>
            <a:off x="642910" y="2571744"/>
            <a:ext cx="7972425" cy="3400436"/>
          </a:xfrm>
        </p:spPr>
        <p:txBody>
          <a:bodyPr/>
          <a:lstStyle/>
          <a:p>
            <a:pPr algn="r"/>
            <a:r>
              <a:rPr lang="zh-CN" altLang="en-US" dirty="0" smtClean="0"/>
              <a:t>保守派政治指导者支持的接受</a:t>
            </a:r>
            <a:endParaRPr lang="en-US" altLang="zh-CN" dirty="0" smtClean="0"/>
          </a:p>
          <a:p>
            <a:pPr algn="r"/>
            <a:endParaRPr lang="en-US" altLang="zh-CN" dirty="0" smtClean="0"/>
          </a:p>
          <a:p>
            <a:pPr algn="r"/>
            <a:r>
              <a:rPr lang="zh-CN" altLang="en-US" dirty="0" smtClean="0"/>
              <a:t>多数的支持者的动员</a:t>
            </a:r>
            <a:r>
              <a:rPr lang="ko-KR" altLang="en-US" dirty="0" smtClean="0"/>
              <a:t>‘</a:t>
            </a:r>
            <a:r>
              <a:rPr lang="zh-CN" altLang="en-US" dirty="0" smtClean="0"/>
              <a:t>新民运动</a:t>
            </a:r>
            <a:r>
              <a:rPr lang="en-US" altLang="zh-CN" dirty="0" smtClean="0"/>
              <a:t>’</a:t>
            </a:r>
            <a:r>
              <a:rPr lang="zh-CN" altLang="en-US" dirty="0" smtClean="0"/>
              <a:t>的战术模仿</a:t>
            </a:r>
            <a:endParaRPr lang="en-US" altLang="zh-CN" dirty="0" smtClean="0"/>
          </a:p>
          <a:p>
            <a:pPr algn="r"/>
            <a:endParaRPr lang="en-US" altLang="zh-CN" dirty="0" smtClean="0"/>
          </a:p>
          <a:p>
            <a:pPr algn="r"/>
            <a:r>
              <a:rPr lang="zh-CN" altLang="en-US" dirty="0" smtClean="0"/>
              <a:t>无法具有与天皇</a:t>
            </a:r>
            <a:r>
              <a:rPr lang="zh-CN" altLang="zh-CN" dirty="0" smtClean="0"/>
              <a:t>祭祀</a:t>
            </a:r>
            <a:r>
              <a:rPr lang="zh-CN" altLang="en-US" dirty="0" smtClean="0"/>
              <a:t>一般强力的宗教色彩</a:t>
            </a:r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이등변 삼각형 13"/>
          <p:cNvSpPr/>
          <p:nvPr/>
        </p:nvSpPr>
        <p:spPr>
          <a:xfrm>
            <a:off x="1928813" y="1714500"/>
            <a:ext cx="5572125" cy="40005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147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5400" dirty="0" smtClean="0"/>
              <a:t>铁三角</a:t>
            </a:r>
            <a:endParaRPr lang="ko-KR" altLang="en-US" sz="5400" dirty="0" smtClean="0">
              <a:solidFill>
                <a:schemeClr val="tx1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428992" y="1500174"/>
            <a:ext cx="2500323" cy="107157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/>
              <a:t>政治家</a:t>
            </a:r>
            <a:endParaRPr lang="ko-KR" altLang="en-US" sz="3600" dirty="0"/>
          </a:p>
        </p:txBody>
      </p:sp>
      <p:sp>
        <p:nvSpPr>
          <p:cNvPr id="6" name="타원 5"/>
          <p:cNvSpPr/>
          <p:nvPr/>
        </p:nvSpPr>
        <p:spPr>
          <a:xfrm>
            <a:off x="1000117" y="4857736"/>
            <a:ext cx="2500323" cy="107157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/>
              <a:t>企业家</a:t>
            </a:r>
            <a:endParaRPr lang="ko-KR" altLang="en-US" sz="3600" dirty="0"/>
          </a:p>
        </p:txBody>
      </p:sp>
      <p:sp>
        <p:nvSpPr>
          <p:cNvPr id="9" name="타원 8"/>
          <p:cNvSpPr/>
          <p:nvPr/>
        </p:nvSpPr>
        <p:spPr>
          <a:xfrm>
            <a:off x="5857867" y="4929174"/>
            <a:ext cx="2500323" cy="107157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/>
              <a:t>官僚</a:t>
            </a:r>
            <a:endParaRPr lang="en-US" altLang="ko-KR" sz="3600" dirty="0"/>
          </a:p>
        </p:txBody>
      </p:sp>
      <p:sp>
        <p:nvSpPr>
          <p:cNvPr id="10" name="오른쪽 화살표 9"/>
          <p:cNvSpPr/>
          <p:nvPr/>
        </p:nvSpPr>
        <p:spPr>
          <a:xfrm rot="18255312">
            <a:off x="1812485" y="3348019"/>
            <a:ext cx="2500312" cy="522288"/>
          </a:xfrm>
          <a:prstGeom prst="rightArrow">
            <a:avLst>
              <a:gd name="adj1" fmla="val 50000"/>
              <a:gd name="adj2" fmla="val 16583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오른쪽 화살표 10"/>
          <p:cNvSpPr/>
          <p:nvPr/>
        </p:nvSpPr>
        <p:spPr>
          <a:xfrm rot="14131991">
            <a:off x="5030463" y="3417647"/>
            <a:ext cx="2500313" cy="522288"/>
          </a:xfrm>
          <a:prstGeom prst="rightArrow">
            <a:avLst>
              <a:gd name="adj1" fmla="val 50000"/>
              <a:gd name="adj2" fmla="val 16583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3786182" y="3000372"/>
            <a:ext cx="18573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맑은 고딕" pitchFamily="50" charset="-127"/>
                <a:ea typeface="맑은 고딕" pitchFamily="50" charset="-127"/>
              </a:rPr>
              <a:t>为了生存和发展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왼쪽/오른쪽 화살표 12"/>
          <p:cNvSpPr/>
          <p:nvPr/>
        </p:nvSpPr>
        <p:spPr>
          <a:xfrm>
            <a:off x="3571868" y="4929198"/>
            <a:ext cx="2071688" cy="1071553"/>
          </a:xfrm>
          <a:prstGeom prst="left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保持合作关系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포인트가 24개인 별 11"/>
          <p:cNvSpPr/>
          <p:nvPr/>
        </p:nvSpPr>
        <p:spPr>
          <a:xfrm>
            <a:off x="1142976" y="1785926"/>
            <a:ext cx="3214710" cy="2857502"/>
          </a:xfrm>
          <a:prstGeom prst="star24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 smtClean="0">
                <a:solidFill>
                  <a:schemeClr val="tx1"/>
                </a:solidFill>
              </a:rPr>
              <a:t>腐败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15" name="포인트가 24개인 별 14"/>
          <p:cNvSpPr/>
          <p:nvPr/>
        </p:nvSpPr>
        <p:spPr>
          <a:xfrm>
            <a:off x="4286248" y="2857496"/>
            <a:ext cx="4143404" cy="3071816"/>
          </a:xfrm>
          <a:prstGeom prst="star24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 smtClean="0">
                <a:solidFill>
                  <a:schemeClr val="tx1"/>
                </a:solidFill>
              </a:rPr>
              <a:t>不公平分配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CN" altLang="en-US" sz="2800" dirty="0" smtClean="0">
                <a:solidFill>
                  <a:schemeClr val="tx1"/>
                </a:solidFill>
              </a:rPr>
              <a:t>过度成长</a:t>
            </a:r>
            <a:endParaRPr lang="en-US" altLang="zh-CN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000" b="1" dirty="0" smtClean="0"/>
              <a:t>1980</a:t>
            </a:r>
            <a:r>
              <a:rPr lang="zh-CN" altLang="en-US" sz="3600" dirty="0" smtClean="0"/>
              <a:t>年代 日本政府</a:t>
            </a:r>
            <a:endParaRPr lang="ko-KR" altLang="en-US" sz="3600" dirty="0"/>
          </a:p>
        </p:txBody>
      </p:sp>
      <p:pic>
        <p:nvPicPr>
          <p:cNvPr id="24579" name="내용 개체 틀 3" descr="2007032300620_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643063"/>
            <a:ext cx="1905000" cy="2724150"/>
          </a:xfrm>
        </p:spPr>
      </p:pic>
      <p:pic>
        <p:nvPicPr>
          <p:cNvPr id="24580" name="그림 4" descr="640px-JR_logo_(east)_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928813"/>
            <a:ext cx="4225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그림 5" descr="ntt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4857750"/>
            <a:ext cx="4429125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폭발 1 7"/>
          <p:cNvSpPr/>
          <p:nvPr/>
        </p:nvSpPr>
        <p:spPr>
          <a:xfrm>
            <a:off x="3714750" y="3214687"/>
            <a:ext cx="3643332" cy="2214564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800" dirty="0" smtClean="0">
                <a:solidFill>
                  <a:schemeClr val="tx1"/>
                </a:solidFill>
              </a:rPr>
              <a:t>民营化</a:t>
            </a:r>
            <a:endParaRPr lang="ko-KR" altLang="en-US" sz="4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42913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나카소네</a:t>
            </a:r>
            <a:r>
              <a:rPr lang="ko-KR" altLang="en-US" dirty="0" smtClean="0"/>
              <a:t> 전 총리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화이트칼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23556" name="Picture 4" descr="블루칼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6381750"/>
          </a:xfrm>
          <a:prstGeom prst="rect">
            <a:avLst/>
          </a:prstGeom>
          <a:noFill/>
        </p:spPr>
      </p:pic>
      <p:pic>
        <p:nvPicPr>
          <p:cNvPr id="23557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88913"/>
            <a:ext cx="1458912" cy="2017712"/>
          </a:xfrm>
          <a:prstGeom prst="rect">
            <a:avLst/>
          </a:prstGeom>
          <a:noFill/>
        </p:spPr>
      </p:pic>
      <p:pic>
        <p:nvPicPr>
          <p:cNvPr id="23558" name="Picture 6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333375"/>
            <a:ext cx="2066925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직원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4219596" cy="6033628"/>
          </a:xfrm>
        </p:spPr>
      </p:pic>
      <p:pic>
        <p:nvPicPr>
          <p:cNvPr id="5" name="그림 4" descr="여커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5436">
            <a:off x="4423019" y="631430"/>
            <a:ext cx="4210638" cy="3057952"/>
          </a:xfrm>
          <a:prstGeom prst="rect">
            <a:avLst/>
          </a:prstGeom>
        </p:spPr>
      </p:pic>
      <p:pic>
        <p:nvPicPr>
          <p:cNvPr id="6" name="그림 5" descr="여커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571876"/>
            <a:ext cx="4596521" cy="2912562"/>
          </a:xfrm>
          <a:prstGeom prst="rect">
            <a:avLst/>
          </a:prstGeom>
        </p:spPr>
      </p:pic>
      <p:sp>
        <p:nvSpPr>
          <p:cNvPr id="9" name="모서리가 접힌 도형 8"/>
          <p:cNvSpPr/>
          <p:nvPr/>
        </p:nvSpPr>
        <p:spPr>
          <a:xfrm>
            <a:off x="285720" y="5715016"/>
            <a:ext cx="3500462" cy="785818"/>
          </a:xfrm>
          <a:prstGeom prst="foldedCorner">
            <a:avLst>
              <a:gd name="adj" fmla="val 33377"/>
            </a:avLst>
          </a:prstGeom>
          <a:solidFill>
            <a:srgbClr val="E29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사무실의 꽃</a:t>
            </a:r>
            <a:r>
              <a:rPr lang="en-US" altLang="ko-KR" sz="2800" dirty="0" smtClean="0">
                <a:solidFill>
                  <a:schemeClr val="tx1"/>
                </a:solidFill>
              </a:rPr>
              <a:t> = </a:t>
            </a:r>
            <a:r>
              <a:rPr lang="ko-KR" altLang="en-US" sz="2800" dirty="0" smtClean="0">
                <a:solidFill>
                  <a:schemeClr val="tx1"/>
                </a:solidFill>
              </a:rPr>
              <a:t>여직원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클래식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1506</TotalTime>
  <Words>1095</Words>
  <Application>Microsoft Office PowerPoint</Application>
  <PresentationFormat>화면 슬라이드 쇼(4:3)</PresentationFormat>
  <Paragraphs>235</Paragraphs>
  <Slides>73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73</vt:i4>
      </vt:variant>
    </vt:vector>
  </HeadingPairs>
  <TitlesOfParts>
    <vt:vector size="74" baseType="lpstr">
      <vt:lpstr>오렌지</vt:lpstr>
      <vt:lpstr>전후 일본정치와 사회</vt:lpstr>
      <vt:lpstr> 베이비붐으로 인한</vt:lpstr>
      <vt:lpstr>슬라이드 3</vt:lpstr>
      <vt:lpstr>슬라이드 4</vt:lpstr>
      <vt:lpstr>슬라이드 5</vt:lpstr>
      <vt:lpstr>슬라이드 6</vt:lpstr>
      <vt:lpstr> 데이트와 ‘연애결혼’은 1950년대 이래 점차 인기를 끌었다. 1960년대에 촬영된 이 사진을 보면 도쿄의 와다쿠라바시 위에서 남녀가 쌍쌍이 일정한 간격을 두고 서로 애정표현을 하고 있다. - 도미야마 하루제공 -</vt:lpstr>
      <vt:lpstr>슬라이드 8</vt:lpstr>
      <vt:lpstr>슬라이드 9</vt:lpstr>
      <vt:lpstr>슬라이드 10</vt:lpstr>
      <vt:lpstr> 사자에상</vt:lpstr>
      <vt:lpstr>슬라이드 12</vt:lpstr>
      <vt:lpstr>  전례 없는  고도의 경제성장을 이룩한 일본은 [3종의 신기]라고 일컫는 가정전기화 [붐]에 들떠있다. …….. 3종의 신기란 다름아닌 전기세탁기, 텔레비전, 냉장고로서 이러한 [붐] 과 소비혁명은 ....... 미국을 쫓아가고 있다는 것이다.</vt:lpstr>
      <vt:lpstr>슬라이드 14</vt:lpstr>
      <vt:lpstr>슬라이드 15</vt:lpstr>
      <vt:lpstr> 중산층 의식의 상승</vt:lpstr>
      <vt:lpstr>슬라이드 17</vt:lpstr>
      <vt:lpstr>슬라이드 18</vt:lpstr>
      <vt:lpstr>슬라이드 19</vt:lpstr>
      <vt:lpstr>由于婴儿潮</vt:lpstr>
      <vt:lpstr>슬라이드 21</vt:lpstr>
      <vt:lpstr>슬라이드 22</vt:lpstr>
      <vt:lpstr>슬라이드 23</vt:lpstr>
      <vt:lpstr>슬라이드 24</vt:lpstr>
      <vt:lpstr> 데이트와 ‘연애결혼’은 1950년대 이래 점차 인기를 끌었다. 1960년대에 촬영된 이 사진을 보면 도쿄의 와다쿠라바시 위에서 남녀가 쌍쌍이 일정한 간격을 두고 서로 애정표현을 하고 있다. - 도미야마 하루제공 -</vt:lpstr>
      <vt:lpstr>슬라이드 26</vt:lpstr>
      <vt:lpstr>슬라이드 27</vt:lpstr>
      <vt:lpstr>슬라이드 28</vt:lpstr>
      <vt:lpstr> 사자에상</vt:lpstr>
      <vt:lpstr>슬라이드 30</vt:lpstr>
      <vt:lpstr>  전례 없는  고도의 경제성장을 이룩한 일본은 [3종의 신기]라고 일컫는 가정전기화 [붐]에 들떠있다. …….. 3종의 신기란 다름아닌 전기세탁기, 텔레비전, 냉장고로서 이러한 [붐] 과 소비혁명은 ....... 미국을 쫓아가고 있다는 것이다.</vt:lpstr>
      <vt:lpstr>슬라이드 32</vt:lpstr>
      <vt:lpstr>슬라이드 33</vt:lpstr>
      <vt:lpstr>中产层意识的上升</vt:lpstr>
      <vt:lpstr>슬라이드 35</vt:lpstr>
      <vt:lpstr>슬라이드 36</vt:lpstr>
      <vt:lpstr>슬라이드 37</vt:lpstr>
      <vt:lpstr>전후 일본 정치 상황? (~1955이전)</vt:lpstr>
      <vt:lpstr>전후 일본 정치 상황? (1955년 이후)</vt:lpstr>
      <vt:lpstr>철의 삼각형</vt:lpstr>
      <vt:lpstr>자유민주당 결성 당시</vt:lpstr>
      <vt:lpstr>전후 일본 정치 상황? (1955년 이후)</vt:lpstr>
      <vt:lpstr>미일  안보조약</vt:lpstr>
      <vt:lpstr>다이고 후쿠류마루</vt:lpstr>
      <vt:lpstr>퍼져가는 방사능 참치공포</vt:lpstr>
      <vt:lpstr>흥미로 보는 자료 : 고질라</vt:lpstr>
      <vt:lpstr>슬라이드 47</vt:lpstr>
      <vt:lpstr>신 안보조약</vt:lpstr>
      <vt:lpstr>신 안보조약에 대한 반대의 움직임</vt:lpstr>
      <vt:lpstr>환경운동: 나리타시 공항건설</vt:lpstr>
      <vt:lpstr>공명당</vt:lpstr>
      <vt:lpstr>건국기념일 제정</vt:lpstr>
      <vt:lpstr>건국기념일 제정운동의 특징</vt:lpstr>
      <vt:lpstr>철의 삼각형</vt:lpstr>
      <vt:lpstr>1980년대 일본정부</vt:lpstr>
      <vt:lpstr>전후 일본 정치 상황? (~1955이전)</vt:lpstr>
      <vt:lpstr>전후 일본 정치 상황? (1955년 이후)</vt:lpstr>
      <vt:lpstr>铁三角</vt:lpstr>
      <vt:lpstr>자유민주당 결성 당시</vt:lpstr>
      <vt:lpstr>전후 일본 정치 상황? (1955년 이후)</vt:lpstr>
      <vt:lpstr>美日 安保条约</vt:lpstr>
      <vt:lpstr>第五福龙丸</vt:lpstr>
      <vt:lpstr>放射性恐惧金枪鱼</vt:lpstr>
      <vt:lpstr>引起兴趣的材料:哥斯拉</vt:lpstr>
      <vt:lpstr>슬라이드 65</vt:lpstr>
      <vt:lpstr>新安全条约</vt:lpstr>
      <vt:lpstr>新安全条约的反对运动</vt:lpstr>
      <vt:lpstr>环境运动:建设成田机场</vt:lpstr>
      <vt:lpstr>工民党</vt:lpstr>
      <vt:lpstr>建国纪念日颁布</vt:lpstr>
      <vt:lpstr>建国纪念日颁布的特征</vt:lpstr>
      <vt:lpstr>铁三角</vt:lpstr>
      <vt:lpstr>1980年代 日本政府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Park ji eun</cp:lastModifiedBy>
  <cp:revision>143</cp:revision>
  <dcterms:created xsi:type="dcterms:W3CDTF">2011-10-26T05:48:13Z</dcterms:created>
  <dcterms:modified xsi:type="dcterms:W3CDTF">2011-11-01T18:27:52Z</dcterms:modified>
</cp:coreProperties>
</file>