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312" r:id="rId4"/>
    <p:sldId id="311" r:id="rId5"/>
    <p:sldId id="299" r:id="rId6"/>
    <p:sldId id="303" r:id="rId7"/>
    <p:sldId id="304" r:id="rId8"/>
    <p:sldId id="305" r:id="rId9"/>
    <p:sldId id="306" r:id="rId10"/>
    <p:sldId id="320" r:id="rId11"/>
    <p:sldId id="319" r:id="rId12"/>
    <p:sldId id="318" r:id="rId13"/>
    <p:sldId id="317" r:id="rId14"/>
    <p:sldId id="308" r:id="rId15"/>
    <p:sldId id="309" r:id="rId16"/>
    <p:sldId id="314" r:id="rId17"/>
    <p:sldId id="315" r:id="rId18"/>
    <p:sldId id="316" r:id="rId19"/>
    <p:sldId id="310" r:id="rId20"/>
    <p:sldId id="258" r:id="rId21"/>
    <p:sldId id="257" r:id="rId22"/>
    <p:sldId id="313" r:id="rId23"/>
    <p:sldId id="259" r:id="rId24"/>
    <p:sldId id="324" r:id="rId25"/>
    <p:sldId id="266" r:id="rId26"/>
    <p:sldId id="265" r:id="rId27"/>
    <p:sldId id="267" r:id="rId28"/>
    <p:sldId id="270" r:id="rId29"/>
    <p:sldId id="282" r:id="rId30"/>
    <p:sldId id="287" r:id="rId31"/>
    <p:sldId id="269" r:id="rId32"/>
    <p:sldId id="275" r:id="rId33"/>
    <p:sldId id="276" r:id="rId34"/>
    <p:sldId id="277" r:id="rId35"/>
    <p:sldId id="278" r:id="rId36"/>
    <p:sldId id="284" r:id="rId37"/>
    <p:sldId id="285" r:id="rId38"/>
    <p:sldId id="288" r:id="rId39"/>
    <p:sldId id="325" r:id="rId40"/>
    <p:sldId id="326" r:id="rId41"/>
    <p:sldId id="327" r:id="rId42"/>
    <p:sldId id="328" r:id="rId43"/>
    <p:sldId id="329" r:id="rId44"/>
    <p:sldId id="330" r:id="rId45"/>
    <p:sldId id="294" r:id="rId46"/>
    <p:sldId id="295" r:id="rId47"/>
    <p:sldId id="292" r:id="rId48"/>
    <p:sldId id="293" r:id="rId49"/>
    <p:sldId id="321" r:id="rId50"/>
    <p:sldId id="322" r:id="rId51"/>
    <p:sldId id="323" r:id="rId52"/>
    <p:sldId id="281" r:id="rId5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2"/>
    <a:srgbClr val="281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 varScale="1">
        <p:scale>
          <a:sx n="106" d="100"/>
          <a:sy n="10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0D4B7-D07A-4EB2-89B7-FA1D11808AF9}" type="doc">
      <dgm:prSet loTypeId="urn:microsoft.com/office/officeart/2005/8/layout/cycle6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C16384BE-A3BF-4066-BE7B-BF0BEACD587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릿카</a:t>
          </a:r>
          <a:endParaRPr lang="ko-KR" altLang="en-US" dirty="0"/>
        </a:p>
      </dgm:t>
    </dgm:pt>
    <dgm:pt modelId="{B251B5B0-2304-4FF8-85CA-E5CE09C832D6}" type="parTrans" cxnId="{8F236B48-5152-4574-AB82-DA575FF9B8B6}">
      <dgm:prSet/>
      <dgm:spPr/>
      <dgm:t>
        <a:bodyPr/>
        <a:lstStyle/>
        <a:p>
          <a:pPr latinLnBrk="1"/>
          <a:endParaRPr lang="ko-KR" altLang="en-US"/>
        </a:p>
      </dgm:t>
    </dgm:pt>
    <dgm:pt modelId="{7C6146FF-A3CE-4250-9421-E5901EB2D405}" type="sibTrans" cxnId="{8F236B48-5152-4574-AB82-DA575FF9B8B6}">
      <dgm:prSet/>
      <dgm:spPr/>
      <dgm:t>
        <a:bodyPr/>
        <a:lstStyle/>
        <a:p>
          <a:pPr latinLnBrk="1"/>
          <a:endParaRPr lang="ko-KR" altLang="en-US"/>
        </a:p>
      </dgm:t>
    </dgm:pt>
    <dgm:pt modelId="{BD046420-AF3A-4E3F-8121-B0CF8321E39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나게이레</a:t>
          </a:r>
          <a:endParaRPr lang="ko-KR" altLang="en-US" dirty="0"/>
        </a:p>
      </dgm:t>
    </dgm:pt>
    <dgm:pt modelId="{ECE1C49C-9FC3-447E-B9DB-88F037F5001A}" type="parTrans" cxnId="{E76C268B-F328-4F5B-BB3A-15526E5B4558}">
      <dgm:prSet/>
      <dgm:spPr/>
      <dgm:t>
        <a:bodyPr/>
        <a:lstStyle/>
        <a:p>
          <a:pPr latinLnBrk="1"/>
          <a:endParaRPr lang="ko-KR" altLang="en-US"/>
        </a:p>
      </dgm:t>
    </dgm:pt>
    <dgm:pt modelId="{ECD6AEE6-34A8-47D4-862B-F24487C93709}" type="sibTrans" cxnId="{E76C268B-F328-4F5B-BB3A-15526E5B4558}">
      <dgm:prSet/>
      <dgm:spPr/>
      <dgm:t>
        <a:bodyPr/>
        <a:lstStyle/>
        <a:p>
          <a:pPr latinLnBrk="1"/>
          <a:endParaRPr lang="ko-KR" altLang="en-US"/>
        </a:p>
      </dgm:t>
    </dgm:pt>
    <dgm:pt modelId="{39681E7E-EF90-4620-8C7A-0E063042F7A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세이카</a:t>
          </a:r>
          <a:endParaRPr lang="ko-KR" altLang="en-US" dirty="0"/>
        </a:p>
      </dgm:t>
    </dgm:pt>
    <dgm:pt modelId="{C8D58135-7CE3-4946-B887-5608E050D3ED}" type="parTrans" cxnId="{1C646221-CBAF-4797-B394-59E8DF7EED92}">
      <dgm:prSet/>
      <dgm:spPr/>
      <dgm:t>
        <a:bodyPr/>
        <a:lstStyle/>
        <a:p>
          <a:pPr latinLnBrk="1"/>
          <a:endParaRPr lang="ko-KR" altLang="en-US"/>
        </a:p>
      </dgm:t>
    </dgm:pt>
    <dgm:pt modelId="{99959610-BCA5-4BA3-8E1C-87A7BDB709A2}" type="sibTrans" cxnId="{1C646221-CBAF-4797-B394-59E8DF7EED92}">
      <dgm:prSet/>
      <dgm:spPr/>
      <dgm:t>
        <a:bodyPr/>
        <a:lstStyle/>
        <a:p>
          <a:pPr latinLnBrk="1"/>
          <a:endParaRPr lang="ko-KR" altLang="en-US"/>
        </a:p>
      </dgm:t>
    </dgm:pt>
    <dgm:pt modelId="{0E21B8BD-1883-4B16-A2F2-A59A3B8F1FD5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모리바나</a:t>
          </a:r>
          <a:endParaRPr lang="ko-KR" altLang="en-US" dirty="0"/>
        </a:p>
      </dgm:t>
    </dgm:pt>
    <dgm:pt modelId="{CC1BC73A-3DF9-4DD6-AA4D-6189096F6069}" type="parTrans" cxnId="{06F4C313-F3FF-4EC0-A907-2895C1B2A5B2}">
      <dgm:prSet/>
      <dgm:spPr/>
      <dgm:t>
        <a:bodyPr/>
        <a:lstStyle/>
        <a:p>
          <a:pPr latinLnBrk="1"/>
          <a:endParaRPr lang="ko-KR" altLang="en-US"/>
        </a:p>
      </dgm:t>
    </dgm:pt>
    <dgm:pt modelId="{17DD2A6E-F6A3-4445-B999-50BC94E4D6E7}" type="sibTrans" cxnId="{06F4C313-F3FF-4EC0-A907-2895C1B2A5B2}">
      <dgm:prSet/>
      <dgm:spPr/>
      <dgm:t>
        <a:bodyPr/>
        <a:lstStyle/>
        <a:p>
          <a:pPr latinLnBrk="1"/>
          <a:endParaRPr lang="ko-KR" altLang="en-US"/>
        </a:p>
      </dgm:t>
    </dgm:pt>
    <dgm:pt modelId="{8F5535B9-FBF0-42D9-91E1-E49D7525BE31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지유바나</a:t>
          </a:r>
          <a:endParaRPr lang="ko-KR" altLang="en-US" dirty="0"/>
        </a:p>
      </dgm:t>
    </dgm:pt>
    <dgm:pt modelId="{796F0BA7-7F00-4B1C-9EB1-E0063464BE1C}" type="parTrans" cxnId="{9811A83F-88F4-4049-B14A-5335909C10B1}">
      <dgm:prSet/>
      <dgm:spPr/>
      <dgm:t>
        <a:bodyPr/>
        <a:lstStyle/>
        <a:p>
          <a:pPr latinLnBrk="1"/>
          <a:endParaRPr lang="ko-KR" altLang="en-US"/>
        </a:p>
      </dgm:t>
    </dgm:pt>
    <dgm:pt modelId="{71E87A58-4B42-40C6-B9A0-B8C5E5A297C9}" type="sibTrans" cxnId="{9811A83F-88F4-4049-B14A-5335909C10B1}">
      <dgm:prSet/>
      <dgm:spPr/>
      <dgm:t>
        <a:bodyPr/>
        <a:lstStyle/>
        <a:p>
          <a:pPr latinLnBrk="1"/>
          <a:endParaRPr lang="ko-KR" altLang="en-US"/>
        </a:p>
      </dgm:t>
    </dgm:pt>
    <dgm:pt modelId="{DC6E5773-B91D-4E83-82CB-8EF68F353557}" type="pres">
      <dgm:prSet presAssocID="{B290D4B7-D07A-4EB2-89B7-FA1D11808A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EE4961-3287-4A17-9202-60F6806991EF}" type="pres">
      <dgm:prSet presAssocID="{C16384BE-A3BF-4066-BE7B-BF0BEACD58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D701DC-9051-4465-AA7F-2CCB28C33847}" type="pres">
      <dgm:prSet presAssocID="{C16384BE-A3BF-4066-BE7B-BF0BEACD587D}" presName="spNode" presStyleCnt="0"/>
      <dgm:spPr/>
    </dgm:pt>
    <dgm:pt modelId="{377AFE57-21E8-4D86-9BC3-862C9E81A28E}" type="pres">
      <dgm:prSet presAssocID="{7C6146FF-A3CE-4250-9421-E5901EB2D405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325C118-3AB2-4F0F-B162-08ABB6E42964}" type="pres">
      <dgm:prSet presAssocID="{BD046420-AF3A-4E3F-8121-B0CF8321E3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651CF5-C5DE-445B-8FEC-340A320A4251}" type="pres">
      <dgm:prSet presAssocID="{BD046420-AF3A-4E3F-8121-B0CF8321E39A}" presName="spNode" presStyleCnt="0"/>
      <dgm:spPr/>
    </dgm:pt>
    <dgm:pt modelId="{DC82B176-EC9A-455B-AB06-1FA115F3F056}" type="pres">
      <dgm:prSet presAssocID="{ECD6AEE6-34A8-47D4-862B-F24487C93709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4B4CF3FE-DF3A-46DE-8EE4-4797C0485823}" type="pres">
      <dgm:prSet presAssocID="{39681E7E-EF90-4620-8C7A-0E063042F7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EBE899-146B-452E-8CED-A110B48D4977}" type="pres">
      <dgm:prSet presAssocID="{39681E7E-EF90-4620-8C7A-0E063042F7AA}" presName="spNode" presStyleCnt="0"/>
      <dgm:spPr/>
    </dgm:pt>
    <dgm:pt modelId="{16E72E2B-18BD-4AA4-B0CA-AB04775EA1A1}" type="pres">
      <dgm:prSet presAssocID="{99959610-BCA5-4BA3-8E1C-87A7BDB709A2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2EBFADAE-6162-440C-B15F-E8A1B7204DF5}" type="pres">
      <dgm:prSet presAssocID="{0E21B8BD-1883-4B16-A2F2-A59A3B8F1F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DB3F56-0CC2-4A5D-AA06-510F7A027AB6}" type="pres">
      <dgm:prSet presAssocID="{0E21B8BD-1883-4B16-A2F2-A59A3B8F1FD5}" presName="spNode" presStyleCnt="0"/>
      <dgm:spPr/>
    </dgm:pt>
    <dgm:pt modelId="{CE233753-1FCF-4301-9C07-7372161C064D}" type="pres">
      <dgm:prSet presAssocID="{17DD2A6E-F6A3-4445-B999-50BC94E4D6E7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9F8ECA31-0A3B-44EF-B235-1FFD2A5A3668}" type="pres">
      <dgm:prSet presAssocID="{8F5535B9-FBF0-42D9-91E1-E49D7525BE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2067CC-5629-427B-92BF-210A58AFA773}" type="pres">
      <dgm:prSet presAssocID="{8F5535B9-FBF0-42D9-91E1-E49D7525BE31}" presName="spNode" presStyleCnt="0"/>
      <dgm:spPr/>
    </dgm:pt>
    <dgm:pt modelId="{682D13DE-DC20-4A29-B444-ECBA8305F3FD}" type="pres">
      <dgm:prSet presAssocID="{71E87A58-4B42-40C6-B9A0-B8C5E5A297C9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8F236B48-5152-4574-AB82-DA575FF9B8B6}" srcId="{B290D4B7-D07A-4EB2-89B7-FA1D11808AF9}" destId="{C16384BE-A3BF-4066-BE7B-BF0BEACD587D}" srcOrd="0" destOrd="0" parTransId="{B251B5B0-2304-4FF8-85CA-E5CE09C832D6}" sibTransId="{7C6146FF-A3CE-4250-9421-E5901EB2D405}"/>
    <dgm:cxn modelId="{D30B3BE5-856A-44B9-B444-807CAFF7CFA1}" type="presOf" srcId="{99959610-BCA5-4BA3-8E1C-87A7BDB709A2}" destId="{16E72E2B-18BD-4AA4-B0CA-AB04775EA1A1}" srcOrd="0" destOrd="0" presId="urn:microsoft.com/office/officeart/2005/8/layout/cycle6"/>
    <dgm:cxn modelId="{E76C268B-F328-4F5B-BB3A-15526E5B4558}" srcId="{B290D4B7-D07A-4EB2-89B7-FA1D11808AF9}" destId="{BD046420-AF3A-4E3F-8121-B0CF8321E39A}" srcOrd="1" destOrd="0" parTransId="{ECE1C49C-9FC3-447E-B9DB-88F037F5001A}" sibTransId="{ECD6AEE6-34A8-47D4-862B-F24487C93709}"/>
    <dgm:cxn modelId="{A139B4B8-C925-409B-9391-FD97E14ECC43}" type="presOf" srcId="{8F5535B9-FBF0-42D9-91E1-E49D7525BE31}" destId="{9F8ECA31-0A3B-44EF-B235-1FFD2A5A3668}" srcOrd="0" destOrd="0" presId="urn:microsoft.com/office/officeart/2005/8/layout/cycle6"/>
    <dgm:cxn modelId="{9811A83F-88F4-4049-B14A-5335909C10B1}" srcId="{B290D4B7-D07A-4EB2-89B7-FA1D11808AF9}" destId="{8F5535B9-FBF0-42D9-91E1-E49D7525BE31}" srcOrd="4" destOrd="0" parTransId="{796F0BA7-7F00-4B1C-9EB1-E0063464BE1C}" sibTransId="{71E87A58-4B42-40C6-B9A0-B8C5E5A297C9}"/>
    <dgm:cxn modelId="{C1EB0CF3-F990-48D1-868F-67D174524B12}" type="presOf" srcId="{17DD2A6E-F6A3-4445-B999-50BC94E4D6E7}" destId="{CE233753-1FCF-4301-9C07-7372161C064D}" srcOrd="0" destOrd="0" presId="urn:microsoft.com/office/officeart/2005/8/layout/cycle6"/>
    <dgm:cxn modelId="{961C4427-9EA3-48FD-BD4D-64312F689DE7}" type="presOf" srcId="{C16384BE-A3BF-4066-BE7B-BF0BEACD587D}" destId="{7EEE4961-3287-4A17-9202-60F6806991EF}" srcOrd="0" destOrd="0" presId="urn:microsoft.com/office/officeart/2005/8/layout/cycle6"/>
    <dgm:cxn modelId="{383C74C9-A7FF-4347-95BB-FB3966CC5BDB}" type="presOf" srcId="{ECD6AEE6-34A8-47D4-862B-F24487C93709}" destId="{DC82B176-EC9A-455B-AB06-1FA115F3F056}" srcOrd="0" destOrd="0" presId="urn:microsoft.com/office/officeart/2005/8/layout/cycle6"/>
    <dgm:cxn modelId="{D6797FC4-FCBE-4DA1-A4CF-C22E922B7837}" type="presOf" srcId="{0E21B8BD-1883-4B16-A2F2-A59A3B8F1FD5}" destId="{2EBFADAE-6162-440C-B15F-E8A1B7204DF5}" srcOrd="0" destOrd="0" presId="urn:microsoft.com/office/officeart/2005/8/layout/cycle6"/>
    <dgm:cxn modelId="{06F4C313-F3FF-4EC0-A907-2895C1B2A5B2}" srcId="{B290D4B7-D07A-4EB2-89B7-FA1D11808AF9}" destId="{0E21B8BD-1883-4B16-A2F2-A59A3B8F1FD5}" srcOrd="3" destOrd="0" parTransId="{CC1BC73A-3DF9-4DD6-AA4D-6189096F6069}" sibTransId="{17DD2A6E-F6A3-4445-B999-50BC94E4D6E7}"/>
    <dgm:cxn modelId="{1C646221-CBAF-4797-B394-59E8DF7EED92}" srcId="{B290D4B7-D07A-4EB2-89B7-FA1D11808AF9}" destId="{39681E7E-EF90-4620-8C7A-0E063042F7AA}" srcOrd="2" destOrd="0" parTransId="{C8D58135-7CE3-4946-B887-5608E050D3ED}" sibTransId="{99959610-BCA5-4BA3-8E1C-87A7BDB709A2}"/>
    <dgm:cxn modelId="{20DD2153-B377-416C-9822-D87C995B5AB5}" type="presOf" srcId="{39681E7E-EF90-4620-8C7A-0E063042F7AA}" destId="{4B4CF3FE-DF3A-46DE-8EE4-4797C0485823}" srcOrd="0" destOrd="0" presId="urn:microsoft.com/office/officeart/2005/8/layout/cycle6"/>
    <dgm:cxn modelId="{9A92F262-7708-4738-8F89-B0589FAD3A7F}" type="presOf" srcId="{71E87A58-4B42-40C6-B9A0-B8C5E5A297C9}" destId="{682D13DE-DC20-4A29-B444-ECBA8305F3FD}" srcOrd="0" destOrd="0" presId="urn:microsoft.com/office/officeart/2005/8/layout/cycle6"/>
    <dgm:cxn modelId="{E9B2141E-D63E-49FF-90BF-E353F1B7CD50}" type="presOf" srcId="{7C6146FF-A3CE-4250-9421-E5901EB2D405}" destId="{377AFE57-21E8-4D86-9BC3-862C9E81A28E}" srcOrd="0" destOrd="0" presId="urn:microsoft.com/office/officeart/2005/8/layout/cycle6"/>
    <dgm:cxn modelId="{BFE56EF0-505C-4A3D-8F30-C88127348FEA}" type="presOf" srcId="{BD046420-AF3A-4E3F-8121-B0CF8321E39A}" destId="{2325C118-3AB2-4F0F-B162-08ABB6E42964}" srcOrd="0" destOrd="0" presId="urn:microsoft.com/office/officeart/2005/8/layout/cycle6"/>
    <dgm:cxn modelId="{A2EB4662-04B8-4948-A650-A576C50695AE}" type="presOf" srcId="{B290D4B7-D07A-4EB2-89B7-FA1D11808AF9}" destId="{DC6E5773-B91D-4E83-82CB-8EF68F353557}" srcOrd="0" destOrd="0" presId="urn:microsoft.com/office/officeart/2005/8/layout/cycle6"/>
    <dgm:cxn modelId="{93838BA8-490A-447D-BEF1-77228820479E}" type="presParOf" srcId="{DC6E5773-B91D-4E83-82CB-8EF68F353557}" destId="{7EEE4961-3287-4A17-9202-60F6806991EF}" srcOrd="0" destOrd="0" presId="urn:microsoft.com/office/officeart/2005/8/layout/cycle6"/>
    <dgm:cxn modelId="{3269F7A5-FD6A-4095-A74C-AB2728554B22}" type="presParOf" srcId="{DC6E5773-B91D-4E83-82CB-8EF68F353557}" destId="{79D701DC-9051-4465-AA7F-2CCB28C33847}" srcOrd="1" destOrd="0" presId="urn:microsoft.com/office/officeart/2005/8/layout/cycle6"/>
    <dgm:cxn modelId="{D246E18D-E3E8-4FA2-947F-99162D9AA631}" type="presParOf" srcId="{DC6E5773-B91D-4E83-82CB-8EF68F353557}" destId="{377AFE57-21E8-4D86-9BC3-862C9E81A28E}" srcOrd="2" destOrd="0" presId="urn:microsoft.com/office/officeart/2005/8/layout/cycle6"/>
    <dgm:cxn modelId="{188ACE66-506D-468E-B7D7-9354CF7D8C0E}" type="presParOf" srcId="{DC6E5773-B91D-4E83-82CB-8EF68F353557}" destId="{2325C118-3AB2-4F0F-B162-08ABB6E42964}" srcOrd="3" destOrd="0" presId="urn:microsoft.com/office/officeart/2005/8/layout/cycle6"/>
    <dgm:cxn modelId="{E29F08EA-3E87-4FEE-8DB6-EA52E870E34F}" type="presParOf" srcId="{DC6E5773-B91D-4E83-82CB-8EF68F353557}" destId="{C4651CF5-C5DE-445B-8FEC-340A320A4251}" srcOrd="4" destOrd="0" presId="urn:microsoft.com/office/officeart/2005/8/layout/cycle6"/>
    <dgm:cxn modelId="{3D87AC2E-1524-45A2-BB95-8358862E0B76}" type="presParOf" srcId="{DC6E5773-B91D-4E83-82CB-8EF68F353557}" destId="{DC82B176-EC9A-455B-AB06-1FA115F3F056}" srcOrd="5" destOrd="0" presId="urn:microsoft.com/office/officeart/2005/8/layout/cycle6"/>
    <dgm:cxn modelId="{07065B9D-2B6E-47A7-AE1C-2841A1241803}" type="presParOf" srcId="{DC6E5773-B91D-4E83-82CB-8EF68F353557}" destId="{4B4CF3FE-DF3A-46DE-8EE4-4797C0485823}" srcOrd="6" destOrd="0" presId="urn:microsoft.com/office/officeart/2005/8/layout/cycle6"/>
    <dgm:cxn modelId="{147D7B1A-AA9B-484D-BD30-5812B1C4967B}" type="presParOf" srcId="{DC6E5773-B91D-4E83-82CB-8EF68F353557}" destId="{9FEBE899-146B-452E-8CED-A110B48D4977}" srcOrd="7" destOrd="0" presId="urn:microsoft.com/office/officeart/2005/8/layout/cycle6"/>
    <dgm:cxn modelId="{7A59A14A-5E35-4820-9D10-21D53999F717}" type="presParOf" srcId="{DC6E5773-B91D-4E83-82CB-8EF68F353557}" destId="{16E72E2B-18BD-4AA4-B0CA-AB04775EA1A1}" srcOrd="8" destOrd="0" presId="urn:microsoft.com/office/officeart/2005/8/layout/cycle6"/>
    <dgm:cxn modelId="{999F2D5F-4734-486B-8B97-B35BED3A180B}" type="presParOf" srcId="{DC6E5773-B91D-4E83-82CB-8EF68F353557}" destId="{2EBFADAE-6162-440C-B15F-E8A1B7204DF5}" srcOrd="9" destOrd="0" presId="urn:microsoft.com/office/officeart/2005/8/layout/cycle6"/>
    <dgm:cxn modelId="{75BB985A-D7E2-4EC5-9C0E-990161D15973}" type="presParOf" srcId="{DC6E5773-B91D-4E83-82CB-8EF68F353557}" destId="{47DB3F56-0CC2-4A5D-AA06-510F7A027AB6}" srcOrd="10" destOrd="0" presId="urn:microsoft.com/office/officeart/2005/8/layout/cycle6"/>
    <dgm:cxn modelId="{E94B0D2E-C9BA-4FDD-83B5-F88FE08DBF7C}" type="presParOf" srcId="{DC6E5773-B91D-4E83-82CB-8EF68F353557}" destId="{CE233753-1FCF-4301-9C07-7372161C064D}" srcOrd="11" destOrd="0" presId="urn:microsoft.com/office/officeart/2005/8/layout/cycle6"/>
    <dgm:cxn modelId="{BB819BA3-2637-4B40-B1A9-4E09FE3FC5E1}" type="presParOf" srcId="{DC6E5773-B91D-4E83-82CB-8EF68F353557}" destId="{9F8ECA31-0A3B-44EF-B235-1FFD2A5A3668}" srcOrd="12" destOrd="0" presId="urn:microsoft.com/office/officeart/2005/8/layout/cycle6"/>
    <dgm:cxn modelId="{8B5B9571-B7B9-4EF4-B1E8-FC695C7631B7}" type="presParOf" srcId="{DC6E5773-B91D-4E83-82CB-8EF68F353557}" destId="{6D2067CC-5629-427B-92BF-210A58AFA773}" srcOrd="13" destOrd="0" presId="urn:microsoft.com/office/officeart/2005/8/layout/cycle6"/>
    <dgm:cxn modelId="{06AC3C5D-CEF2-419B-9582-DE387553933A}" type="presParOf" srcId="{DC6E5773-B91D-4E83-82CB-8EF68F353557}" destId="{682D13DE-DC20-4A29-B444-ECBA8305F3F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600F8-8F77-47A3-A38A-764D370A289B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888832F-8A40-44EF-ABC7-0BD287BB0BE7}">
      <dgm:prSet phldrT="[텍스트]" custT="1"/>
      <dgm:spPr/>
      <dgm:t>
        <a:bodyPr/>
        <a:lstStyle/>
        <a:p>
          <a:pPr latinLnBrk="1"/>
          <a:r>
            <a:rPr lang="ko-KR" altLang="en-US" sz="3000" b="1" dirty="0" err="1" smtClean="0"/>
            <a:t>다테바나</a:t>
          </a:r>
          <a:endParaRPr lang="ko-KR" altLang="en-US" sz="3000" b="1" dirty="0"/>
        </a:p>
      </dgm:t>
    </dgm:pt>
    <dgm:pt modelId="{D7C3675D-EF11-4A45-8A59-043C31104D1F}" type="parTrans" cxnId="{317A0DBF-1283-43DB-AB51-0FD3E39B37A6}">
      <dgm:prSet/>
      <dgm:spPr/>
      <dgm:t>
        <a:bodyPr/>
        <a:lstStyle/>
        <a:p>
          <a:pPr latinLnBrk="1"/>
          <a:endParaRPr lang="ko-KR" altLang="en-US"/>
        </a:p>
      </dgm:t>
    </dgm:pt>
    <dgm:pt modelId="{6B08907F-8D39-45DF-8FEE-1457F7757348}" type="sibTrans" cxnId="{317A0DBF-1283-43DB-AB51-0FD3E39B37A6}">
      <dgm:prSet/>
      <dgm:spPr/>
      <dgm:t>
        <a:bodyPr/>
        <a:lstStyle/>
        <a:p>
          <a:pPr latinLnBrk="1"/>
          <a:endParaRPr lang="ko-KR" altLang="en-US"/>
        </a:p>
      </dgm:t>
    </dgm:pt>
    <dgm:pt modelId="{7F0B8C52-4713-42BA-A588-8A7DDE8EFD22}">
      <dgm:prSet phldrT="[텍스트]" custT="1"/>
      <dgm:spPr/>
      <dgm:t>
        <a:bodyPr/>
        <a:lstStyle/>
        <a:p>
          <a:pPr latinLnBrk="1"/>
          <a:r>
            <a:rPr lang="ko-KR" altLang="en-US" sz="3000" b="1" dirty="0" err="1" smtClean="0"/>
            <a:t>릿카</a:t>
          </a:r>
          <a:endParaRPr lang="ko-KR" altLang="en-US" sz="3000" b="1" dirty="0"/>
        </a:p>
      </dgm:t>
    </dgm:pt>
    <dgm:pt modelId="{F26C7EBC-6701-4628-85BB-24F4A9B6FC7C}" type="sibTrans" cxnId="{E39B8AF0-F793-4847-92B0-372D2F90CF5E}">
      <dgm:prSet/>
      <dgm:spPr/>
      <dgm:t>
        <a:bodyPr/>
        <a:lstStyle/>
        <a:p>
          <a:pPr latinLnBrk="1"/>
          <a:endParaRPr lang="ko-KR" altLang="en-US"/>
        </a:p>
      </dgm:t>
    </dgm:pt>
    <dgm:pt modelId="{A7F9FBFC-DA83-4601-82A2-23533E57BB41}" type="parTrans" cxnId="{E39B8AF0-F793-4847-92B0-372D2F90CF5E}">
      <dgm:prSet/>
      <dgm:spPr/>
      <dgm:t>
        <a:bodyPr/>
        <a:lstStyle/>
        <a:p>
          <a:pPr latinLnBrk="1"/>
          <a:endParaRPr lang="ko-KR" altLang="en-US"/>
        </a:p>
      </dgm:t>
    </dgm:pt>
    <dgm:pt modelId="{9E34DDCA-338A-4DCC-86B4-2762E8E5ED72}" type="pres">
      <dgm:prSet presAssocID="{320600F8-8F77-47A3-A38A-764D370A2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25EA31-B51E-45F7-99DE-26F60ABF023C}" type="pres">
      <dgm:prSet presAssocID="{7F0B8C52-4713-42BA-A588-8A7DDE8EFD22}" presName="boxAndChildren" presStyleCnt="0"/>
      <dgm:spPr/>
    </dgm:pt>
    <dgm:pt modelId="{A137E2DA-EDF1-4BF2-B36B-B67700B46C34}" type="pres">
      <dgm:prSet presAssocID="{7F0B8C52-4713-42BA-A588-8A7DDE8EFD22}" presName="parentTextBox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983B8CD-BA61-490F-978F-C8ED3F46D397}" type="pres">
      <dgm:prSet presAssocID="{6B08907F-8D39-45DF-8FEE-1457F7757348}" presName="sp" presStyleCnt="0"/>
      <dgm:spPr/>
    </dgm:pt>
    <dgm:pt modelId="{FE2EE097-885A-4597-BC88-1E413464DB1D}" type="pres">
      <dgm:prSet presAssocID="{7888832F-8A40-44EF-ABC7-0BD287BB0BE7}" presName="arrowAndChildren" presStyleCnt="0"/>
      <dgm:spPr/>
    </dgm:pt>
    <dgm:pt modelId="{A209E8FE-D7A9-4562-8158-2CCC43D55ED7}" type="pres">
      <dgm:prSet presAssocID="{7888832F-8A40-44EF-ABC7-0BD287BB0BE7}" presName="parentTextArrow" presStyleLbl="node1" presStyleIdx="1" presStyleCnt="2" custLinFactNeighborX="15139" custLinFactNeighborY="-26372"/>
      <dgm:spPr/>
      <dgm:t>
        <a:bodyPr/>
        <a:lstStyle/>
        <a:p>
          <a:pPr latinLnBrk="1"/>
          <a:endParaRPr lang="ko-KR" altLang="en-US"/>
        </a:p>
      </dgm:t>
    </dgm:pt>
  </dgm:ptLst>
  <dgm:cxnLst>
    <dgm:cxn modelId="{857E5D0A-ADA7-4290-B270-9E75B7AAB59F}" type="presOf" srcId="{320600F8-8F77-47A3-A38A-764D370A289B}" destId="{9E34DDCA-338A-4DCC-86B4-2762E8E5ED72}" srcOrd="0" destOrd="0" presId="urn:microsoft.com/office/officeart/2005/8/layout/process4"/>
    <dgm:cxn modelId="{317A0DBF-1283-43DB-AB51-0FD3E39B37A6}" srcId="{320600F8-8F77-47A3-A38A-764D370A289B}" destId="{7888832F-8A40-44EF-ABC7-0BD287BB0BE7}" srcOrd="0" destOrd="0" parTransId="{D7C3675D-EF11-4A45-8A59-043C31104D1F}" sibTransId="{6B08907F-8D39-45DF-8FEE-1457F7757348}"/>
    <dgm:cxn modelId="{38A0309F-C354-4DAC-94D6-B66624C35810}" type="presOf" srcId="{7888832F-8A40-44EF-ABC7-0BD287BB0BE7}" destId="{A209E8FE-D7A9-4562-8158-2CCC43D55ED7}" srcOrd="0" destOrd="0" presId="urn:microsoft.com/office/officeart/2005/8/layout/process4"/>
    <dgm:cxn modelId="{E39B8AF0-F793-4847-92B0-372D2F90CF5E}" srcId="{320600F8-8F77-47A3-A38A-764D370A289B}" destId="{7F0B8C52-4713-42BA-A588-8A7DDE8EFD22}" srcOrd="1" destOrd="0" parTransId="{A7F9FBFC-DA83-4601-82A2-23533E57BB41}" sibTransId="{F26C7EBC-6701-4628-85BB-24F4A9B6FC7C}"/>
    <dgm:cxn modelId="{7BEF3FC5-77A9-4E21-8FB5-3403E5E9422A}" type="presOf" srcId="{7F0B8C52-4713-42BA-A588-8A7DDE8EFD22}" destId="{A137E2DA-EDF1-4BF2-B36B-B67700B46C34}" srcOrd="0" destOrd="0" presId="urn:microsoft.com/office/officeart/2005/8/layout/process4"/>
    <dgm:cxn modelId="{0D3FEAE2-10EC-4364-AA86-F14128A23E8F}" type="presParOf" srcId="{9E34DDCA-338A-4DCC-86B4-2762E8E5ED72}" destId="{A625EA31-B51E-45F7-99DE-26F60ABF023C}" srcOrd="0" destOrd="0" presId="urn:microsoft.com/office/officeart/2005/8/layout/process4"/>
    <dgm:cxn modelId="{06668CBD-7913-4DFF-BC86-E75FA8B43FF2}" type="presParOf" srcId="{A625EA31-B51E-45F7-99DE-26F60ABF023C}" destId="{A137E2DA-EDF1-4BF2-B36B-B67700B46C34}" srcOrd="0" destOrd="0" presId="urn:microsoft.com/office/officeart/2005/8/layout/process4"/>
    <dgm:cxn modelId="{2DCA04AB-9152-4313-9655-50FE4BE64CDE}" type="presParOf" srcId="{9E34DDCA-338A-4DCC-86B4-2762E8E5ED72}" destId="{4983B8CD-BA61-490F-978F-C8ED3F46D397}" srcOrd="1" destOrd="0" presId="urn:microsoft.com/office/officeart/2005/8/layout/process4"/>
    <dgm:cxn modelId="{9B96F617-292C-4C1E-9125-3C89A695CD76}" type="presParOf" srcId="{9E34DDCA-338A-4DCC-86B4-2762E8E5ED72}" destId="{FE2EE097-885A-4597-BC88-1E413464DB1D}" srcOrd="2" destOrd="0" presId="urn:microsoft.com/office/officeart/2005/8/layout/process4"/>
    <dgm:cxn modelId="{00C6B161-B82C-482A-B0D3-96A363D7D90C}" type="presParOf" srcId="{FE2EE097-885A-4597-BC88-1E413464DB1D}" destId="{A209E8FE-D7A9-4562-8158-2CCC43D55E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40443-AB0D-4D77-979B-6EAD122ABB39}" type="doc">
      <dgm:prSet loTypeId="urn:microsoft.com/office/officeart/2005/8/layout/matrix3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ACD9A773-1233-42B3-94EC-01B70E606113}">
      <dgm:prSet phldrT="[텍스트]"/>
      <dgm:spPr/>
      <dgm:t>
        <a:bodyPr/>
        <a:lstStyle/>
        <a:p>
          <a:pPr latinLnBrk="1"/>
          <a:r>
            <a:rPr lang="ko-KR" altLang="en-US" dirty="0" smtClean="0"/>
            <a:t>균형</a:t>
          </a:r>
          <a:endParaRPr lang="ko-KR" altLang="en-US" dirty="0"/>
        </a:p>
      </dgm:t>
    </dgm:pt>
    <dgm:pt modelId="{BEA0B3E3-CCC2-4A3C-93C3-9433C8B02378}" type="parTrans" cxnId="{8A18B11C-CDF4-4CD6-AE7B-E8A91C72D498}">
      <dgm:prSet/>
      <dgm:spPr/>
      <dgm:t>
        <a:bodyPr/>
        <a:lstStyle/>
        <a:p>
          <a:pPr latinLnBrk="1"/>
          <a:endParaRPr lang="ko-KR" altLang="en-US"/>
        </a:p>
      </dgm:t>
    </dgm:pt>
    <dgm:pt modelId="{3AA41125-08F3-4DAC-AAB5-69394EB72D01}" type="sibTrans" cxnId="{8A18B11C-CDF4-4CD6-AE7B-E8A91C72D498}">
      <dgm:prSet/>
      <dgm:spPr/>
      <dgm:t>
        <a:bodyPr/>
        <a:lstStyle/>
        <a:p>
          <a:pPr latinLnBrk="1"/>
          <a:endParaRPr lang="ko-KR" altLang="en-US"/>
        </a:p>
      </dgm:t>
    </dgm:pt>
    <dgm:pt modelId="{483C69E2-BA75-4542-9258-B6DB0B53B6C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운율감</a:t>
          </a:r>
          <a:endParaRPr lang="ko-KR" altLang="en-US" dirty="0"/>
        </a:p>
      </dgm:t>
    </dgm:pt>
    <dgm:pt modelId="{3F3C7EA9-C193-47DA-88CD-A8B89B6A5DDC}" type="parTrans" cxnId="{5F1C1E05-E01C-4598-BFB0-553749D6EFDC}">
      <dgm:prSet/>
      <dgm:spPr/>
      <dgm:t>
        <a:bodyPr/>
        <a:lstStyle/>
        <a:p>
          <a:pPr latinLnBrk="1"/>
          <a:endParaRPr lang="ko-KR" altLang="en-US"/>
        </a:p>
      </dgm:t>
    </dgm:pt>
    <dgm:pt modelId="{AB00C246-E384-4431-825E-478345148B9D}" type="sibTrans" cxnId="{5F1C1E05-E01C-4598-BFB0-553749D6EFDC}">
      <dgm:prSet/>
      <dgm:spPr/>
      <dgm:t>
        <a:bodyPr/>
        <a:lstStyle/>
        <a:p>
          <a:pPr latinLnBrk="1"/>
          <a:endParaRPr lang="ko-KR" altLang="en-US"/>
        </a:p>
      </dgm:t>
    </dgm:pt>
    <dgm:pt modelId="{8BB0AD2D-1D1F-4719-975C-33CEE1BC68BE}">
      <dgm:prSet phldrT="[텍스트]"/>
      <dgm:spPr/>
      <dgm:t>
        <a:bodyPr/>
        <a:lstStyle/>
        <a:p>
          <a:pPr latinLnBrk="1"/>
          <a:r>
            <a:rPr lang="ko-KR" altLang="en-US" dirty="0" smtClean="0"/>
            <a:t>운동감</a:t>
          </a:r>
          <a:endParaRPr lang="ko-KR" altLang="en-US" dirty="0"/>
        </a:p>
      </dgm:t>
    </dgm:pt>
    <dgm:pt modelId="{84E0472A-BF16-437E-A374-D893F3B0B70E}" type="parTrans" cxnId="{0F36F3B1-CB55-4F7F-8C99-6C35214ADF1E}">
      <dgm:prSet/>
      <dgm:spPr/>
      <dgm:t>
        <a:bodyPr/>
        <a:lstStyle/>
        <a:p>
          <a:pPr latinLnBrk="1"/>
          <a:endParaRPr lang="ko-KR" altLang="en-US"/>
        </a:p>
      </dgm:t>
    </dgm:pt>
    <dgm:pt modelId="{0844B2A6-1506-447A-B528-F71E7D80EC56}" type="sibTrans" cxnId="{0F36F3B1-CB55-4F7F-8C99-6C35214ADF1E}">
      <dgm:prSet/>
      <dgm:spPr/>
      <dgm:t>
        <a:bodyPr/>
        <a:lstStyle/>
        <a:p>
          <a:pPr latinLnBrk="1"/>
          <a:endParaRPr lang="ko-KR" altLang="en-US"/>
        </a:p>
      </dgm:t>
    </dgm:pt>
    <dgm:pt modelId="{8A4C3AF7-35B0-4079-BBA7-6194C55659F9}">
      <dgm:prSet phldrT="[텍스트]"/>
      <dgm:spPr/>
      <dgm:t>
        <a:bodyPr/>
        <a:lstStyle/>
        <a:p>
          <a:pPr latinLnBrk="1"/>
          <a:r>
            <a:rPr lang="ko-KR" altLang="en-US" dirty="0" smtClean="0"/>
            <a:t>색채</a:t>
          </a:r>
          <a:endParaRPr lang="ko-KR" altLang="en-US" dirty="0"/>
        </a:p>
      </dgm:t>
    </dgm:pt>
    <dgm:pt modelId="{D8DC9225-77F6-4422-A071-CD979FCFEDC3}" type="parTrans" cxnId="{40C46B1E-91E0-42B1-BD7D-F15528AB7980}">
      <dgm:prSet/>
      <dgm:spPr/>
      <dgm:t>
        <a:bodyPr/>
        <a:lstStyle/>
        <a:p>
          <a:pPr latinLnBrk="1"/>
          <a:endParaRPr lang="ko-KR" altLang="en-US"/>
        </a:p>
      </dgm:t>
    </dgm:pt>
    <dgm:pt modelId="{048F1C60-237C-43C0-853F-C199F15809CE}" type="sibTrans" cxnId="{40C46B1E-91E0-42B1-BD7D-F15528AB7980}">
      <dgm:prSet/>
      <dgm:spPr/>
      <dgm:t>
        <a:bodyPr/>
        <a:lstStyle/>
        <a:p>
          <a:pPr latinLnBrk="1"/>
          <a:endParaRPr lang="ko-KR" altLang="en-US"/>
        </a:p>
      </dgm:t>
    </dgm:pt>
    <dgm:pt modelId="{DF34C1FE-E4B0-4464-BEFD-3B155D901D78}" type="pres">
      <dgm:prSet presAssocID="{6E940443-AB0D-4D77-979B-6EAD122ABB3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C6125E-8215-4785-B6FC-6AEC36AF42D0}" type="pres">
      <dgm:prSet presAssocID="{6E940443-AB0D-4D77-979B-6EAD122ABB39}" presName="diamond" presStyleLbl="bgShp" presStyleIdx="0" presStyleCnt="1"/>
      <dgm:spPr/>
    </dgm:pt>
    <dgm:pt modelId="{98F98176-03F1-453B-A6FF-25CE1116F436}" type="pres">
      <dgm:prSet presAssocID="{6E940443-AB0D-4D77-979B-6EAD122ABB3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C24D8A-E27F-42DD-861F-48CF93F3CC00}" type="pres">
      <dgm:prSet presAssocID="{6E940443-AB0D-4D77-979B-6EAD122ABB3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758AA2-6176-4721-AFE6-83B7D3C2F285}" type="pres">
      <dgm:prSet presAssocID="{6E940443-AB0D-4D77-979B-6EAD122ABB3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0D9EDA-C17A-4E59-8B5D-F31618786AFD}" type="pres">
      <dgm:prSet presAssocID="{6E940443-AB0D-4D77-979B-6EAD122ABB3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0C46B1E-91E0-42B1-BD7D-F15528AB7980}" srcId="{6E940443-AB0D-4D77-979B-6EAD122ABB39}" destId="{8A4C3AF7-35B0-4079-BBA7-6194C55659F9}" srcOrd="3" destOrd="0" parTransId="{D8DC9225-77F6-4422-A071-CD979FCFEDC3}" sibTransId="{048F1C60-237C-43C0-853F-C199F15809CE}"/>
    <dgm:cxn modelId="{D9B1BCAF-7A82-4C1C-8897-2EA670DC2F67}" type="presOf" srcId="{483C69E2-BA75-4542-9258-B6DB0B53B6CF}" destId="{BAC24D8A-E27F-42DD-861F-48CF93F3CC00}" srcOrd="0" destOrd="0" presId="urn:microsoft.com/office/officeart/2005/8/layout/matrix3"/>
    <dgm:cxn modelId="{0F36F3B1-CB55-4F7F-8C99-6C35214ADF1E}" srcId="{6E940443-AB0D-4D77-979B-6EAD122ABB39}" destId="{8BB0AD2D-1D1F-4719-975C-33CEE1BC68BE}" srcOrd="2" destOrd="0" parTransId="{84E0472A-BF16-437E-A374-D893F3B0B70E}" sibTransId="{0844B2A6-1506-447A-B528-F71E7D80EC56}"/>
    <dgm:cxn modelId="{A013BAF6-F468-4D59-95F4-B989020065C0}" type="presOf" srcId="{ACD9A773-1233-42B3-94EC-01B70E606113}" destId="{98F98176-03F1-453B-A6FF-25CE1116F436}" srcOrd="0" destOrd="0" presId="urn:microsoft.com/office/officeart/2005/8/layout/matrix3"/>
    <dgm:cxn modelId="{A295C365-CF43-49A3-9E20-5BD8CB499828}" type="presOf" srcId="{8A4C3AF7-35B0-4079-BBA7-6194C55659F9}" destId="{F20D9EDA-C17A-4E59-8B5D-F31618786AFD}" srcOrd="0" destOrd="0" presId="urn:microsoft.com/office/officeart/2005/8/layout/matrix3"/>
    <dgm:cxn modelId="{7A94E735-EEA9-4CA1-9083-F753EA9BCC0C}" type="presOf" srcId="{6E940443-AB0D-4D77-979B-6EAD122ABB39}" destId="{DF34C1FE-E4B0-4464-BEFD-3B155D901D78}" srcOrd="0" destOrd="0" presId="urn:microsoft.com/office/officeart/2005/8/layout/matrix3"/>
    <dgm:cxn modelId="{5F1C1E05-E01C-4598-BFB0-553749D6EFDC}" srcId="{6E940443-AB0D-4D77-979B-6EAD122ABB39}" destId="{483C69E2-BA75-4542-9258-B6DB0B53B6CF}" srcOrd="1" destOrd="0" parTransId="{3F3C7EA9-C193-47DA-88CD-A8B89B6A5DDC}" sibTransId="{AB00C246-E384-4431-825E-478345148B9D}"/>
    <dgm:cxn modelId="{8A18B11C-CDF4-4CD6-AE7B-E8A91C72D498}" srcId="{6E940443-AB0D-4D77-979B-6EAD122ABB39}" destId="{ACD9A773-1233-42B3-94EC-01B70E606113}" srcOrd="0" destOrd="0" parTransId="{BEA0B3E3-CCC2-4A3C-93C3-9433C8B02378}" sibTransId="{3AA41125-08F3-4DAC-AAB5-69394EB72D01}"/>
    <dgm:cxn modelId="{B392A127-AACB-425A-81CE-A925EAE55CF7}" type="presOf" srcId="{8BB0AD2D-1D1F-4719-975C-33CEE1BC68BE}" destId="{ED758AA2-6176-4721-AFE6-83B7D3C2F285}" srcOrd="0" destOrd="0" presId="urn:microsoft.com/office/officeart/2005/8/layout/matrix3"/>
    <dgm:cxn modelId="{0A843553-990E-41AC-978A-925522AB77C2}" type="presParOf" srcId="{DF34C1FE-E4B0-4464-BEFD-3B155D901D78}" destId="{55C6125E-8215-4785-B6FC-6AEC36AF42D0}" srcOrd="0" destOrd="0" presId="urn:microsoft.com/office/officeart/2005/8/layout/matrix3"/>
    <dgm:cxn modelId="{BF13B854-33B5-442B-B532-2D9B32D78F1A}" type="presParOf" srcId="{DF34C1FE-E4B0-4464-BEFD-3B155D901D78}" destId="{98F98176-03F1-453B-A6FF-25CE1116F436}" srcOrd="1" destOrd="0" presId="urn:microsoft.com/office/officeart/2005/8/layout/matrix3"/>
    <dgm:cxn modelId="{6E2A393E-FAE5-4409-BD13-02684B121BE8}" type="presParOf" srcId="{DF34C1FE-E4B0-4464-BEFD-3B155D901D78}" destId="{BAC24D8A-E27F-42DD-861F-48CF93F3CC00}" srcOrd="2" destOrd="0" presId="urn:microsoft.com/office/officeart/2005/8/layout/matrix3"/>
    <dgm:cxn modelId="{F737E24C-40A6-4A87-8760-8885EF4FA95B}" type="presParOf" srcId="{DF34C1FE-E4B0-4464-BEFD-3B155D901D78}" destId="{ED758AA2-6176-4721-AFE6-83B7D3C2F285}" srcOrd="3" destOrd="0" presId="urn:microsoft.com/office/officeart/2005/8/layout/matrix3"/>
    <dgm:cxn modelId="{61C46DE6-5365-4991-8701-EA4541EF349E}" type="presParOf" srcId="{DF34C1FE-E4B0-4464-BEFD-3B155D901D78}" destId="{F20D9EDA-C17A-4E59-8B5D-F31618786A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AEB9E-2FF1-4D87-8D92-B500283E16CA}" type="doc">
      <dgm:prSet loTypeId="urn:microsoft.com/office/officeart/2005/8/layout/cycle4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9865F44-6780-4A78-A40B-B5736D81EEB5}">
      <dgm:prSet phldrT="[텍스트]"/>
      <dgm:spPr/>
      <dgm:t>
        <a:bodyPr/>
        <a:lstStyle/>
        <a:p>
          <a:pPr latinLnBrk="1"/>
          <a:r>
            <a:rPr lang="ko-KR" altLang="en-US" dirty="0" smtClean="0"/>
            <a:t>화</a:t>
          </a:r>
          <a:r>
            <a:rPr lang="en-US" altLang="ko-KR" dirty="0" smtClean="0"/>
            <a:t>(</a:t>
          </a:r>
          <a:r>
            <a:rPr lang="ko-KR" altLang="ko-KR" dirty="0" smtClean="0"/>
            <a:t>和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5EFCFD03-9B0F-4EEE-9985-3EF0D3D03C7F}" type="parTrans" cxnId="{AFDC2592-EE2A-41F8-ABB4-8749733F75E6}">
      <dgm:prSet/>
      <dgm:spPr/>
      <dgm:t>
        <a:bodyPr/>
        <a:lstStyle/>
        <a:p>
          <a:pPr latinLnBrk="1"/>
          <a:endParaRPr lang="ko-KR" altLang="en-US"/>
        </a:p>
      </dgm:t>
    </dgm:pt>
    <dgm:pt modelId="{8B22DE32-755F-4811-BED6-8B1D031BC152}" type="sibTrans" cxnId="{AFDC2592-EE2A-41F8-ABB4-8749733F75E6}">
      <dgm:prSet/>
      <dgm:spPr/>
      <dgm:t>
        <a:bodyPr/>
        <a:lstStyle/>
        <a:p>
          <a:pPr latinLnBrk="1"/>
          <a:endParaRPr lang="ko-KR" altLang="en-US"/>
        </a:p>
      </dgm:t>
    </dgm:pt>
    <dgm:pt modelId="{939F90A1-C019-4645-9AD7-5ADE5EA35DC6}">
      <dgm:prSet phldrT="[텍스트]"/>
      <dgm:spPr/>
      <dgm:t>
        <a:bodyPr/>
        <a:lstStyle/>
        <a:p>
          <a:pPr latinLnBrk="1"/>
          <a:r>
            <a:rPr lang="ko-KR" altLang="en-US" dirty="0" smtClean="0"/>
            <a:t>경</a:t>
          </a:r>
          <a:r>
            <a:rPr lang="en-US" altLang="ko-KR" dirty="0" smtClean="0"/>
            <a:t>(</a:t>
          </a:r>
          <a:r>
            <a:rPr lang="ko-KR" altLang="ko-KR" dirty="0" smtClean="0"/>
            <a:t>敬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18ACE4E9-A42D-4418-90A5-6F0FD16C9F2D}" type="parTrans" cxnId="{577AD4A0-EEB1-4988-ADBF-58930CB172A5}">
      <dgm:prSet/>
      <dgm:spPr/>
      <dgm:t>
        <a:bodyPr/>
        <a:lstStyle/>
        <a:p>
          <a:pPr latinLnBrk="1"/>
          <a:endParaRPr lang="ko-KR" altLang="en-US"/>
        </a:p>
      </dgm:t>
    </dgm:pt>
    <dgm:pt modelId="{95D58648-E57B-476D-8484-49C67A91C830}" type="sibTrans" cxnId="{577AD4A0-EEB1-4988-ADBF-58930CB172A5}">
      <dgm:prSet/>
      <dgm:spPr/>
      <dgm:t>
        <a:bodyPr/>
        <a:lstStyle/>
        <a:p>
          <a:pPr latinLnBrk="1"/>
          <a:endParaRPr lang="ko-KR" altLang="en-US"/>
        </a:p>
      </dgm:t>
    </dgm:pt>
    <dgm:pt modelId="{D5D49642-F92B-4699-93E1-1A5B67AF631C}">
      <dgm:prSet phldrT="[텍스트]"/>
      <dgm:spPr/>
      <dgm:t>
        <a:bodyPr/>
        <a:lstStyle/>
        <a:p>
          <a:pPr latinLnBrk="1"/>
          <a:r>
            <a:rPr lang="ko-KR" altLang="en-US" dirty="0" smtClean="0"/>
            <a:t>청</a:t>
          </a:r>
          <a:r>
            <a:rPr lang="en-US" altLang="ko-KR" dirty="0" smtClean="0"/>
            <a:t>(</a:t>
          </a:r>
          <a:r>
            <a:rPr lang="ko-KR" altLang="ko-KR" dirty="0" smtClean="0"/>
            <a:t>淸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65A0C5AF-01E2-4629-B785-5CA77052BC16}" type="parTrans" cxnId="{2A3183A4-551E-40C7-A03C-C2DB0975C812}">
      <dgm:prSet/>
      <dgm:spPr/>
      <dgm:t>
        <a:bodyPr/>
        <a:lstStyle/>
        <a:p>
          <a:pPr latinLnBrk="1"/>
          <a:endParaRPr lang="ko-KR" altLang="en-US"/>
        </a:p>
      </dgm:t>
    </dgm:pt>
    <dgm:pt modelId="{5D840E2D-5A4E-4AE5-B133-8F6091197B23}" type="sibTrans" cxnId="{2A3183A4-551E-40C7-A03C-C2DB0975C812}">
      <dgm:prSet/>
      <dgm:spPr/>
      <dgm:t>
        <a:bodyPr/>
        <a:lstStyle/>
        <a:p>
          <a:pPr latinLnBrk="1"/>
          <a:endParaRPr lang="ko-KR" altLang="en-US"/>
        </a:p>
      </dgm:t>
    </dgm:pt>
    <dgm:pt modelId="{7B067DB8-0027-4C31-8462-C70E21207F6D}">
      <dgm:prSet phldrT="[텍스트]"/>
      <dgm:spPr/>
      <dgm:t>
        <a:bodyPr/>
        <a:lstStyle/>
        <a:p>
          <a:pPr latinLnBrk="1"/>
          <a:r>
            <a:rPr lang="ko-KR" altLang="en-US" dirty="0" smtClean="0"/>
            <a:t>적</a:t>
          </a:r>
          <a:r>
            <a:rPr lang="en-US" altLang="ko-KR" dirty="0" smtClean="0"/>
            <a:t>(</a:t>
          </a:r>
          <a:r>
            <a:rPr lang="ko-KR" altLang="ko-KR" dirty="0" smtClean="0"/>
            <a:t>寂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799D2F89-D76E-48FF-8984-108BC2804D4A}" type="parTrans" cxnId="{AB80D781-A479-442D-895F-DAFE35D1CC8A}">
      <dgm:prSet/>
      <dgm:spPr/>
      <dgm:t>
        <a:bodyPr/>
        <a:lstStyle/>
        <a:p>
          <a:pPr latinLnBrk="1"/>
          <a:endParaRPr lang="ko-KR" altLang="en-US"/>
        </a:p>
      </dgm:t>
    </dgm:pt>
    <dgm:pt modelId="{303E6BEF-52AA-406E-BE28-F02FAFB9332F}" type="sibTrans" cxnId="{AB80D781-A479-442D-895F-DAFE35D1CC8A}">
      <dgm:prSet/>
      <dgm:spPr/>
      <dgm:t>
        <a:bodyPr/>
        <a:lstStyle/>
        <a:p>
          <a:pPr latinLnBrk="1"/>
          <a:endParaRPr lang="ko-KR" altLang="en-US"/>
        </a:p>
      </dgm:t>
    </dgm:pt>
    <dgm:pt modelId="{814BFA36-7737-4F6C-895B-6E4D88A061DD}" type="pres">
      <dgm:prSet presAssocID="{8BBAEB9E-2FF1-4D87-8D92-B500283E16C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54D511-B305-4F30-A97F-68490C6BC074}" type="pres">
      <dgm:prSet presAssocID="{8BBAEB9E-2FF1-4D87-8D92-B500283E16CA}" presName="children" presStyleCnt="0"/>
      <dgm:spPr/>
    </dgm:pt>
    <dgm:pt modelId="{0F91C650-1A0E-4454-B2D2-68F36FE752C7}" type="pres">
      <dgm:prSet presAssocID="{8BBAEB9E-2FF1-4D87-8D92-B500283E16CA}" presName="childPlaceholder" presStyleCnt="0"/>
      <dgm:spPr/>
    </dgm:pt>
    <dgm:pt modelId="{0EFFF8F7-0661-46A7-8E28-31DE9A010948}" type="pres">
      <dgm:prSet presAssocID="{8BBAEB9E-2FF1-4D87-8D92-B500283E16CA}" presName="circle" presStyleCnt="0"/>
      <dgm:spPr/>
    </dgm:pt>
    <dgm:pt modelId="{449AE980-586A-401A-81AB-B2F186981B69}" type="pres">
      <dgm:prSet presAssocID="{8BBAEB9E-2FF1-4D87-8D92-B500283E16CA}" presName="quadrant1" presStyleLbl="node1" presStyleIdx="0" presStyleCnt="4" custLinFactNeighborX="4878" custLinFactNeighborY="81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E2A74-9E9C-44C0-9950-180E96D58BBE}" type="pres">
      <dgm:prSet presAssocID="{8BBAEB9E-2FF1-4D87-8D92-B500283E16C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E8E01D-A5AE-46E4-8054-DADB9707D613}" type="pres">
      <dgm:prSet presAssocID="{8BBAEB9E-2FF1-4D87-8D92-B500283E16C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E007CF-0778-4E18-A2F5-9A361E2EB1AA}" type="pres">
      <dgm:prSet presAssocID="{8BBAEB9E-2FF1-4D87-8D92-B500283E16C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8329EA-BB73-4049-9FBB-76630A9F72E0}" type="pres">
      <dgm:prSet presAssocID="{8BBAEB9E-2FF1-4D87-8D92-B500283E16CA}" presName="quadrantPlaceholder" presStyleCnt="0"/>
      <dgm:spPr/>
    </dgm:pt>
    <dgm:pt modelId="{98C2CAB7-0778-45C4-9663-E49DCA6BC811}" type="pres">
      <dgm:prSet presAssocID="{8BBAEB9E-2FF1-4D87-8D92-B500283E16CA}" presName="center1" presStyleLbl="fgShp" presStyleIdx="0" presStyleCnt="2"/>
      <dgm:spPr/>
    </dgm:pt>
    <dgm:pt modelId="{642906B3-28DB-44AE-A3FC-B1AD606CD4D0}" type="pres">
      <dgm:prSet presAssocID="{8BBAEB9E-2FF1-4D87-8D92-B500283E16CA}" presName="center2" presStyleLbl="fgShp" presStyleIdx="1" presStyleCnt="2"/>
      <dgm:spPr/>
    </dgm:pt>
  </dgm:ptLst>
  <dgm:cxnLst>
    <dgm:cxn modelId="{07A9F5A0-7509-4644-9730-CE9E1309DF0C}" type="presOf" srcId="{8BBAEB9E-2FF1-4D87-8D92-B500283E16CA}" destId="{814BFA36-7737-4F6C-895B-6E4D88A061DD}" srcOrd="0" destOrd="0" presId="urn:microsoft.com/office/officeart/2005/8/layout/cycle4"/>
    <dgm:cxn modelId="{0D17FB65-E341-4E2B-A2B9-FF716D53F06E}" type="presOf" srcId="{F9865F44-6780-4A78-A40B-B5736D81EEB5}" destId="{449AE980-586A-401A-81AB-B2F186981B69}" srcOrd="0" destOrd="0" presId="urn:microsoft.com/office/officeart/2005/8/layout/cycle4"/>
    <dgm:cxn modelId="{577AD4A0-EEB1-4988-ADBF-58930CB172A5}" srcId="{8BBAEB9E-2FF1-4D87-8D92-B500283E16CA}" destId="{939F90A1-C019-4645-9AD7-5ADE5EA35DC6}" srcOrd="1" destOrd="0" parTransId="{18ACE4E9-A42D-4418-90A5-6F0FD16C9F2D}" sibTransId="{95D58648-E57B-476D-8484-49C67A91C830}"/>
    <dgm:cxn modelId="{AB80D781-A479-442D-895F-DAFE35D1CC8A}" srcId="{8BBAEB9E-2FF1-4D87-8D92-B500283E16CA}" destId="{7B067DB8-0027-4C31-8462-C70E21207F6D}" srcOrd="3" destOrd="0" parTransId="{799D2F89-D76E-48FF-8984-108BC2804D4A}" sibTransId="{303E6BEF-52AA-406E-BE28-F02FAFB9332F}"/>
    <dgm:cxn modelId="{7609DC70-6C60-412A-9AAA-CAE5FF44B35B}" type="presOf" srcId="{7B067DB8-0027-4C31-8462-C70E21207F6D}" destId="{A8E007CF-0778-4E18-A2F5-9A361E2EB1AA}" srcOrd="0" destOrd="0" presId="urn:microsoft.com/office/officeart/2005/8/layout/cycle4"/>
    <dgm:cxn modelId="{F5449D72-1F83-4266-B2BC-42DB02CD5B6B}" type="presOf" srcId="{939F90A1-C019-4645-9AD7-5ADE5EA35DC6}" destId="{05EE2A74-9E9C-44C0-9950-180E96D58BBE}" srcOrd="0" destOrd="0" presId="urn:microsoft.com/office/officeart/2005/8/layout/cycle4"/>
    <dgm:cxn modelId="{2A3183A4-551E-40C7-A03C-C2DB0975C812}" srcId="{8BBAEB9E-2FF1-4D87-8D92-B500283E16CA}" destId="{D5D49642-F92B-4699-93E1-1A5B67AF631C}" srcOrd="2" destOrd="0" parTransId="{65A0C5AF-01E2-4629-B785-5CA77052BC16}" sibTransId="{5D840E2D-5A4E-4AE5-B133-8F6091197B23}"/>
    <dgm:cxn modelId="{AFDC2592-EE2A-41F8-ABB4-8749733F75E6}" srcId="{8BBAEB9E-2FF1-4D87-8D92-B500283E16CA}" destId="{F9865F44-6780-4A78-A40B-B5736D81EEB5}" srcOrd="0" destOrd="0" parTransId="{5EFCFD03-9B0F-4EEE-9985-3EF0D3D03C7F}" sibTransId="{8B22DE32-755F-4811-BED6-8B1D031BC152}"/>
    <dgm:cxn modelId="{C7B67512-767D-4681-BAF4-23EFFA5C4BAD}" type="presOf" srcId="{D5D49642-F92B-4699-93E1-1A5B67AF631C}" destId="{45E8E01D-A5AE-46E4-8054-DADB9707D613}" srcOrd="0" destOrd="0" presId="urn:microsoft.com/office/officeart/2005/8/layout/cycle4"/>
    <dgm:cxn modelId="{4420E195-E30F-40FA-9C86-21FDD4DC6C08}" type="presParOf" srcId="{814BFA36-7737-4F6C-895B-6E4D88A061DD}" destId="{AD54D511-B305-4F30-A97F-68490C6BC074}" srcOrd="0" destOrd="0" presId="urn:microsoft.com/office/officeart/2005/8/layout/cycle4"/>
    <dgm:cxn modelId="{2CF47498-54BB-4B41-9E60-4FE835B9E5D4}" type="presParOf" srcId="{AD54D511-B305-4F30-A97F-68490C6BC074}" destId="{0F91C650-1A0E-4454-B2D2-68F36FE752C7}" srcOrd="0" destOrd="0" presId="urn:microsoft.com/office/officeart/2005/8/layout/cycle4"/>
    <dgm:cxn modelId="{CA44308A-747C-44BE-AFF5-ECC42001F16E}" type="presParOf" srcId="{814BFA36-7737-4F6C-895B-6E4D88A061DD}" destId="{0EFFF8F7-0661-46A7-8E28-31DE9A010948}" srcOrd="1" destOrd="0" presId="urn:microsoft.com/office/officeart/2005/8/layout/cycle4"/>
    <dgm:cxn modelId="{8A3D1FDD-97D8-4469-84FA-C0697DDBA7D1}" type="presParOf" srcId="{0EFFF8F7-0661-46A7-8E28-31DE9A010948}" destId="{449AE980-586A-401A-81AB-B2F186981B69}" srcOrd="0" destOrd="0" presId="urn:microsoft.com/office/officeart/2005/8/layout/cycle4"/>
    <dgm:cxn modelId="{1715B575-0CF7-4A3B-9605-98A93BEA3538}" type="presParOf" srcId="{0EFFF8F7-0661-46A7-8E28-31DE9A010948}" destId="{05EE2A74-9E9C-44C0-9950-180E96D58BBE}" srcOrd="1" destOrd="0" presId="urn:microsoft.com/office/officeart/2005/8/layout/cycle4"/>
    <dgm:cxn modelId="{ACF57F41-68DC-4CBF-9034-AA5836D904C7}" type="presParOf" srcId="{0EFFF8F7-0661-46A7-8E28-31DE9A010948}" destId="{45E8E01D-A5AE-46E4-8054-DADB9707D613}" srcOrd="2" destOrd="0" presId="urn:microsoft.com/office/officeart/2005/8/layout/cycle4"/>
    <dgm:cxn modelId="{A787A4E0-A9A5-4277-B6D5-4ACFA7BA122E}" type="presParOf" srcId="{0EFFF8F7-0661-46A7-8E28-31DE9A010948}" destId="{A8E007CF-0778-4E18-A2F5-9A361E2EB1AA}" srcOrd="3" destOrd="0" presId="urn:microsoft.com/office/officeart/2005/8/layout/cycle4"/>
    <dgm:cxn modelId="{4D9B95E5-08C4-442C-A6E9-180C4C2FEC05}" type="presParOf" srcId="{0EFFF8F7-0661-46A7-8E28-31DE9A010948}" destId="{758329EA-BB73-4049-9FBB-76630A9F72E0}" srcOrd="4" destOrd="0" presId="urn:microsoft.com/office/officeart/2005/8/layout/cycle4"/>
    <dgm:cxn modelId="{3DC9FBE5-2BC7-4BFF-A8D1-3BFB4D0DF345}" type="presParOf" srcId="{814BFA36-7737-4F6C-895B-6E4D88A061DD}" destId="{98C2CAB7-0778-45C4-9663-E49DCA6BC811}" srcOrd="2" destOrd="0" presId="urn:microsoft.com/office/officeart/2005/8/layout/cycle4"/>
    <dgm:cxn modelId="{5F4D4E95-FFFF-4D6A-9E09-2D6C78D0B011}" type="presParOf" srcId="{814BFA36-7737-4F6C-895B-6E4D88A061DD}" destId="{642906B3-28DB-44AE-A3FC-B1AD606CD4D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6AE4DF-D55A-4BDB-96A0-6A118DFC0C6A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80707B0-4756-4006-A061-71F9AB146287}">
      <dgm:prSet phldrT="[텍스트]" custT="1"/>
      <dgm:spPr/>
      <dgm:t>
        <a:bodyPr/>
        <a:lstStyle/>
        <a:p>
          <a:pPr latinLnBrk="1"/>
          <a:r>
            <a:rPr lang="ko-KR" altLang="en-US" sz="30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다사칠식</a:t>
          </a:r>
          <a:endParaRPr lang="ko-KR" altLang="en-US" sz="3000" b="1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2E860973-C54E-4703-9B72-436CC93EF7CB}" type="parTrans" cxnId="{BF97F615-B0E8-40FB-B45A-ED76A506D0E4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AC7C72EE-F43C-43D7-B653-C0F5359A5007}" type="sibTrans" cxnId="{BF97F615-B0E8-40FB-B45A-ED76A506D0E4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0E5CA1C9-5F25-4581-BC92-ACF17FB5CBED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낮다회</a:t>
          </a:r>
          <a:endParaRPr lang="ko-KR" altLang="en-US" sz="1200" b="1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CADC273E-741C-4A8A-9309-B868F5D6DF8E}" type="parTrans" cxnId="{020C1C96-BFE0-4818-BE8F-4EE705CD0F92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03592126-B233-4AC4-8966-9B38902F3700}" type="sibTrans" cxnId="{020C1C96-BFE0-4818-BE8F-4EE705CD0F92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13E09D74-F65A-436B-B252-569388BE69DB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밤다회</a:t>
          </a:r>
          <a:endParaRPr lang="ko-KR" altLang="en-US" sz="1200" b="1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4C34B083-FC08-441D-856C-C7C3903B587C}" type="parTrans" cxnId="{1BEEDC6E-7D5B-4908-B86D-1091A1EECC8A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469BAAC0-F85A-45D2-9152-F64079F60D5A}" type="sibTrans" cxnId="{1BEEDC6E-7D5B-4908-B86D-1091A1EECC8A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1D7D56CD-AAB6-4641-8955-09739A064FE3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아침다회</a:t>
          </a:r>
          <a:endParaRPr lang="ko-KR" altLang="en-US" sz="1200" b="1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EBDE4F40-0D20-4CBF-B37B-39C81AC18382}" type="parTrans" cxnId="{C5756959-D81D-46C7-B80D-5E49DCEBC851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C82F3D02-7C94-4956-8C63-95569C3B4B6F}" type="sibTrans" cxnId="{C5756959-D81D-46C7-B80D-5E49DCEBC851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76FFC701-EEA0-4BD7-A63E-23E9FA6DDF90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새벽다회</a:t>
          </a:r>
          <a:endParaRPr lang="ko-KR" altLang="en-US" sz="1200" b="1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B31A6440-E8A0-4379-BE5D-D8528BE62C28}" type="parTrans" cxnId="{236F314B-4AA7-4AB2-8ABE-6F755F7B719C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D98ADB88-B83C-4636-8154-2F3E99230071}" type="sibTrans" cxnId="{236F314B-4AA7-4AB2-8ABE-6F755F7B719C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9684D80A-7BCC-4123-9CC3-3B02F8F01244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자취다회</a:t>
          </a:r>
          <a:endParaRPr lang="en-US" altLang="ko-KR" sz="1200" b="1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323F552D-9941-431F-AFFD-EF7CE7E554FA}" type="parTrans" cxnId="{9AD1CD7C-01D5-42DA-AD1B-4D5C56EE32FA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219773A3-393B-42C8-B83F-26758BF32E1C}" type="sibTrans" cxnId="{9AD1CD7C-01D5-42DA-AD1B-4D5C56EE32FA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9ABF13E7-4C3E-4451-89AB-8A95E8FE124E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불시다회</a:t>
          </a:r>
          <a:endParaRPr lang="en-US" altLang="ko-KR" sz="1200" b="1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86CF98B1-54D8-440D-8395-CB5CFA088E68}" type="parTrans" cxnId="{A096CE0D-603E-4ACB-8201-7FB4BADDF604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8C0C031A-5C66-42E6-AEC2-2E957F6F473D}" type="sibTrans" cxnId="{A096CE0D-603E-4ACB-8201-7FB4BADDF604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385DAC5A-172D-49BE-97D1-88BC12CB24B8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개봉다회</a:t>
          </a:r>
          <a:endParaRPr lang="en-US" altLang="ko-KR" sz="1200" b="1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gm:t>
    </dgm:pt>
    <dgm:pt modelId="{08F96AC2-8925-49F3-ACA3-66454D23626C}" type="parTrans" cxnId="{C4E02A4A-A75F-40F8-8A3F-0FF922D93BEB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EAE6BDF9-DD74-483A-8B9B-D974B553916C}" type="sibTrans" cxnId="{C4E02A4A-A75F-40F8-8A3F-0FF922D93BEB}">
      <dgm:prSet/>
      <dgm:spPr/>
      <dgm:t>
        <a:bodyPr/>
        <a:lstStyle/>
        <a:p>
          <a:pPr latinLnBrk="1"/>
          <a:endParaRPr lang="ko-KR" altLang="en-US" sz="1200" b="1">
            <a:solidFill>
              <a:schemeClr val="bg1"/>
            </a:solidFill>
          </a:endParaRPr>
        </a:p>
      </dgm:t>
    </dgm:pt>
    <dgm:pt modelId="{4AC42B4D-11EC-42CF-81B8-BFC7E37F6C75}" type="pres">
      <dgm:prSet presAssocID="{1E6AE4DF-D55A-4BDB-96A0-6A118DFC0C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1929C3-E3B2-461D-9061-30ADA8A3E0F8}" type="pres">
      <dgm:prSet presAssocID="{1E6AE4DF-D55A-4BDB-96A0-6A118DFC0C6A}" presName="radial" presStyleCnt="0">
        <dgm:presLayoutVars>
          <dgm:animLvl val="ctr"/>
        </dgm:presLayoutVars>
      </dgm:prSet>
      <dgm:spPr/>
    </dgm:pt>
    <dgm:pt modelId="{C746D9E8-E8F4-400A-8D11-C3BD0CDADC5E}" type="pres">
      <dgm:prSet presAssocID="{D80707B0-4756-4006-A061-71F9AB146287}" presName="centerShape" presStyleLbl="vennNode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8246319F-8E39-4652-86F6-63E4E9C34BF0}" type="pres">
      <dgm:prSet presAssocID="{0E5CA1C9-5F25-4581-BC92-ACF17FB5CBE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304CA3-6B0F-4E64-ADA9-5DE478ED41F3}" type="pres">
      <dgm:prSet presAssocID="{13E09D74-F65A-436B-B252-569388BE69DB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F19FF9-34E4-4F07-8CCA-545B4AFA738D}" type="pres">
      <dgm:prSet presAssocID="{1D7D56CD-AAB6-4641-8955-09739A064FE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3CD659-0D3F-4EE3-AA04-E4E773C10C67}" type="pres">
      <dgm:prSet presAssocID="{76FFC701-EEA0-4BD7-A63E-23E9FA6DDF90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8F1899-AFDF-43CA-B7E2-2C7D6F0E5576}" type="pres">
      <dgm:prSet presAssocID="{9684D80A-7BCC-4123-9CC3-3B02F8F01244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B92194-E797-4C15-8DC4-853CEDD0776F}" type="pres">
      <dgm:prSet presAssocID="{9ABF13E7-4C3E-4451-89AB-8A95E8FE124E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71FFC2-8097-4255-9AC8-0D3B26D1618F}" type="pres">
      <dgm:prSet presAssocID="{385DAC5A-172D-49BE-97D1-88BC12CB24B8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DF402F1-27B1-45A3-BB07-BF8D9490FA38}" type="presOf" srcId="{9ABF13E7-4C3E-4451-89AB-8A95E8FE124E}" destId="{D8B92194-E797-4C15-8DC4-853CEDD0776F}" srcOrd="0" destOrd="0" presId="urn:microsoft.com/office/officeart/2005/8/layout/radial3"/>
    <dgm:cxn modelId="{C5756959-D81D-46C7-B80D-5E49DCEBC851}" srcId="{D80707B0-4756-4006-A061-71F9AB146287}" destId="{1D7D56CD-AAB6-4641-8955-09739A064FE3}" srcOrd="2" destOrd="0" parTransId="{EBDE4F40-0D20-4CBF-B37B-39C81AC18382}" sibTransId="{C82F3D02-7C94-4956-8C63-95569C3B4B6F}"/>
    <dgm:cxn modelId="{236F314B-4AA7-4AB2-8ABE-6F755F7B719C}" srcId="{D80707B0-4756-4006-A061-71F9AB146287}" destId="{76FFC701-EEA0-4BD7-A63E-23E9FA6DDF90}" srcOrd="3" destOrd="0" parTransId="{B31A6440-E8A0-4379-BE5D-D8528BE62C28}" sibTransId="{D98ADB88-B83C-4636-8154-2F3E99230071}"/>
    <dgm:cxn modelId="{206A53A4-AE18-4796-83BE-3BD75DB6DDB8}" type="presOf" srcId="{13E09D74-F65A-436B-B252-569388BE69DB}" destId="{A5304CA3-6B0F-4E64-ADA9-5DE478ED41F3}" srcOrd="0" destOrd="0" presId="urn:microsoft.com/office/officeart/2005/8/layout/radial3"/>
    <dgm:cxn modelId="{363073FB-2D47-43C8-A218-4875E5ED4F5C}" type="presOf" srcId="{1D7D56CD-AAB6-4641-8955-09739A064FE3}" destId="{2CF19FF9-34E4-4F07-8CCA-545B4AFA738D}" srcOrd="0" destOrd="0" presId="urn:microsoft.com/office/officeart/2005/8/layout/radial3"/>
    <dgm:cxn modelId="{BF97F615-B0E8-40FB-B45A-ED76A506D0E4}" srcId="{1E6AE4DF-D55A-4BDB-96A0-6A118DFC0C6A}" destId="{D80707B0-4756-4006-A061-71F9AB146287}" srcOrd="0" destOrd="0" parTransId="{2E860973-C54E-4703-9B72-436CC93EF7CB}" sibTransId="{AC7C72EE-F43C-43D7-B653-C0F5359A5007}"/>
    <dgm:cxn modelId="{1BEEDC6E-7D5B-4908-B86D-1091A1EECC8A}" srcId="{D80707B0-4756-4006-A061-71F9AB146287}" destId="{13E09D74-F65A-436B-B252-569388BE69DB}" srcOrd="1" destOrd="0" parTransId="{4C34B083-FC08-441D-856C-C7C3903B587C}" sibTransId="{469BAAC0-F85A-45D2-9152-F64079F60D5A}"/>
    <dgm:cxn modelId="{55C2DF1C-2C49-447B-BC8D-317F0B11E47F}" type="presOf" srcId="{1E6AE4DF-D55A-4BDB-96A0-6A118DFC0C6A}" destId="{4AC42B4D-11EC-42CF-81B8-BFC7E37F6C75}" srcOrd="0" destOrd="0" presId="urn:microsoft.com/office/officeart/2005/8/layout/radial3"/>
    <dgm:cxn modelId="{A873F0C9-B679-4DBD-A656-EE4DC7444156}" type="presOf" srcId="{385DAC5A-172D-49BE-97D1-88BC12CB24B8}" destId="{0971FFC2-8097-4255-9AC8-0D3B26D1618F}" srcOrd="0" destOrd="0" presId="urn:microsoft.com/office/officeart/2005/8/layout/radial3"/>
    <dgm:cxn modelId="{020C1C96-BFE0-4818-BE8F-4EE705CD0F92}" srcId="{D80707B0-4756-4006-A061-71F9AB146287}" destId="{0E5CA1C9-5F25-4581-BC92-ACF17FB5CBED}" srcOrd="0" destOrd="0" parTransId="{CADC273E-741C-4A8A-9309-B868F5D6DF8E}" sibTransId="{03592126-B233-4AC4-8966-9B38902F3700}"/>
    <dgm:cxn modelId="{16410EAE-1613-4F8E-BA3E-D0A4F6E98AF5}" type="presOf" srcId="{0E5CA1C9-5F25-4581-BC92-ACF17FB5CBED}" destId="{8246319F-8E39-4652-86F6-63E4E9C34BF0}" srcOrd="0" destOrd="0" presId="urn:microsoft.com/office/officeart/2005/8/layout/radial3"/>
    <dgm:cxn modelId="{92726EF5-EDD9-46A9-9171-ADB7FADC35FB}" type="presOf" srcId="{D80707B0-4756-4006-A061-71F9AB146287}" destId="{C746D9E8-E8F4-400A-8D11-C3BD0CDADC5E}" srcOrd="0" destOrd="0" presId="urn:microsoft.com/office/officeart/2005/8/layout/radial3"/>
    <dgm:cxn modelId="{A096CE0D-603E-4ACB-8201-7FB4BADDF604}" srcId="{D80707B0-4756-4006-A061-71F9AB146287}" destId="{9ABF13E7-4C3E-4451-89AB-8A95E8FE124E}" srcOrd="5" destOrd="0" parTransId="{86CF98B1-54D8-440D-8395-CB5CFA088E68}" sibTransId="{8C0C031A-5C66-42E6-AEC2-2E957F6F473D}"/>
    <dgm:cxn modelId="{9AD1CD7C-01D5-42DA-AD1B-4D5C56EE32FA}" srcId="{D80707B0-4756-4006-A061-71F9AB146287}" destId="{9684D80A-7BCC-4123-9CC3-3B02F8F01244}" srcOrd="4" destOrd="0" parTransId="{323F552D-9941-431F-AFFD-EF7CE7E554FA}" sibTransId="{219773A3-393B-42C8-B83F-26758BF32E1C}"/>
    <dgm:cxn modelId="{C4E02A4A-A75F-40F8-8A3F-0FF922D93BEB}" srcId="{D80707B0-4756-4006-A061-71F9AB146287}" destId="{385DAC5A-172D-49BE-97D1-88BC12CB24B8}" srcOrd="6" destOrd="0" parTransId="{08F96AC2-8925-49F3-ACA3-66454D23626C}" sibTransId="{EAE6BDF9-DD74-483A-8B9B-D974B553916C}"/>
    <dgm:cxn modelId="{84623CEB-5F58-4A6A-92A0-360405F97219}" type="presOf" srcId="{76FFC701-EEA0-4BD7-A63E-23E9FA6DDF90}" destId="{573CD659-0D3F-4EE3-AA04-E4E773C10C67}" srcOrd="0" destOrd="0" presId="urn:microsoft.com/office/officeart/2005/8/layout/radial3"/>
    <dgm:cxn modelId="{58203ADD-AC9A-46E6-A844-69C32A8D36E0}" type="presOf" srcId="{9684D80A-7BCC-4123-9CC3-3B02F8F01244}" destId="{1D8F1899-AFDF-43CA-B7E2-2C7D6F0E5576}" srcOrd="0" destOrd="0" presId="urn:microsoft.com/office/officeart/2005/8/layout/radial3"/>
    <dgm:cxn modelId="{A2BF2C61-4FA6-42B7-87C2-61C2F360EDC4}" type="presParOf" srcId="{4AC42B4D-11EC-42CF-81B8-BFC7E37F6C75}" destId="{741929C3-E3B2-461D-9061-30ADA8A3E0F8}" srcOrd="0" destOrd="0" presId="urn:microsoft.com/office/officeart/2005/8/layout/radial3"/>
    <dgm:cxn modelId="{9D0B8843-AAEB-452F-A738-6B80D5B0C0E5}" type="presParOf" srcId="{741929C3-E3B2-461D-9061-30ADA8A3E0F8}" destId="{C746D9E8-E8F4-400A-8D11-C3BD0CDADC5E}" srcOrd="0" destOrd="0" presId="urn:microsoft.com/office/officeart/2005/8/layout/radial3"/>
    <dgm:cxn modelId="{1E1CDA6B-C728-4148-851F-0A6D3A2E849D}" type="presParOf" srcId="{741929C3-E3B2-461D-9061-30ADA8A3E0F8}" destId="{8246319F-8E39-4652-86F6-63E4E9C34BF0}" srcOrd="1" destOrd="0" presId="urn:microsoft.com/office/officeart/2005/8/layout/radial3"/>
    <dgm:cxn modelId="{12A07436-DAA2-4926-B647-5A307EA46DE0}" type="presParOf" srcId="{741929C3-E3B2-461D-9061-30ADA8A3E0F8}" destId="{A5304CA3-6B0F-4E64-ADA9-5DE478ED41F3}" srcOrd="2" destOrd="0" presId="urn:microsoft.com/office/officeart/2005/8/layout/radial3"/>
    <dgm:cxn modelId="{A9F608E7-8F37-4002-A1AB-E9DAA658D85C}" type="presParOf" srcId="{741929C3-E3B2-461D-9061-30ADA8A3E0F8}" destId="{2CF19FF9-34E4-4F07-8CCA-545B4AFA738D}" srcOrd="3" destOrd="0" presId="urn:microsoft.com/office/officeart/2005/8/layout/radial3"/>
    <dgm:cxn modelId="{75AFE25F-60ED-419F-8D41-8CEA5288A05E}" type="presParOf" srcId="{741929C3-E3B2-461D-9061-30ADA8A3E0F8}" destId="{573CD659-0D3F-4EE3-AA04-E4E773C10C67}" srcOrd="4" destOrd="0" presId="urn:microsoft.com/office/officeart/2005/8/layout/radial3"/>
    <dgm:cxn modelId="{1E18D178-456D-41C5-9E8D-07E9AB2DE830}" type="presParOf" srcId="{741929C3-E3B2-461D-9061-30ADA8A3E0F8}" destId="{1D8F1899-AFDF-43CA-B7E2-2C7D6F0E5576}" srcOrd="5" destOrd="0" presId="urn:microsoft.com/office/officeart/2005/8/layout/radial3"/>
    <dgm:cxn modelId="{FCD8E82B-BD32-4EF8-8152-548E87EE81C4}" type="presParOf" srcId="{741929C3-E3B2-461D-9061-30ADA8A3E0F8}" destId="{D8B92194-E797-4C15-8DC4-853CEDD0776F}" srcOrd="6" destOrd="0" presId="urn:microsoft.com/office/officeart/2005/8/layout/radial3"/>
    <dgm:cxn modelId="{E0286175-20FC-4064-9DC3-EE5B89A45617}" type="presParOf" srcId="{741929C3-E3B2-461D-9061-30ADA8A3E0F8}" destId="{0971FFC2-8097-4255-9AC8-0D3B26D1618F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998318-6DBA-4665-89D7-E099E69FC20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050DABD-807C-4210-B326-717E7A324DF9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solidFill>
                <a:schemeClr val="bg1"/>
              </a:solidFill>
            </a:rPr>
            <a:t>1629</a:t>
          </a:r>
          <a:r>
            <a:rPr lang="ko-KR" altLang="en-US" sz="2800" dirty="0" smtClean="0">
              <a:solidFill>
                <a:schemeClr val="bg1"/>
              </a:solidFill>
            </a:rPr>
            <a:t>년</a:t>
          </a:r>
          <a:endParaRPr lang="ko-KR" altLang="en-US" sz="2800" dirty="0">
            <a:solidFill>
              <a:schemeClr val="bg1"/>
            </a:solidFill>
          </a:endParaRPr>
        </a:p>
      </dgm:t>
    </dgm:pt>
    <dgm:pt modelId="{0EF4F6F6-44E3-4795-AE9E-DFD565124522}" type="parTrans" cxnId="{426D7377-6763-4A70-A246-D825EAB544F8}">
      <dgm:prSet/>
      <dgm:spPr/>
      <dgm:t>
        <a:bodyPr/>
        <a:lstStyle/>
        <a:p>
          <a:pPr latinLnBrk="1"/>
          <a:endParaRPr lang="ko-KR" altLang="en-US"/>
        </a:p>
      </dgm:t>
    </dgm:pt>
    <dgm:pt modelId="{C5AC0FE7-18A9-4CF5-80AB-D8E08AE5C76D}" type="sibTrans" cxnId="{426D7377-6763-4A70-A246-D825EAB544F8}">
      <dgm:prSet/>
      <dgm:spPr/>
      <dgm:t>
        <a:bodyPr/>
        <a:lstStyle/>
        <a:p>
          <a:pPr latinLnBrk="1"/>
          <a:endParaRPr lang="ko-KR" altLang="en-US"/>
        </a:p>
      </dgm:t>
    </dgm:pt>
    <dgm:pt modelId="{A61259C1-E405-49FE-BCBD-5C943E5CA9BE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>
              <a:latin typeface="+mj-ea"/>
              <a:ea typeface="+mj-ea"/>
            </a:rPr>
            <a:t>도쿠가와</a:t>
          </a:r>
          <a:r>
            <a:rPr lang="ko-KR" altLang="en-US" sz="2400" dirty="0" smtClean="0">
              <a:latin typeface="+mj-ea"/>
              <a:ea typeface="+mj-ea"/>
            </a:rPr>
            <a:t> 막부에 의해 </a:t>
          </a:r>
          <a:r>
            <a:rPr lang="en-US" altLang="ko-KR" sz="2400" dirty="0" smtClean="0">
              <a:latin typeface="+mj-ea"/>
              <a:ea typeface="+mj-ea"/>
            </a:rPr>
            <a:t>“</a:t>
          </a:r>
          <a:r>
            <a:rPr lang="ko-KR" altLang="en-US" sz="2400" dirty="0" smtClean="0">
              <a:latin typeface="+mj-ea"/>
              <a:ea typeface="+mj-ea"/>
            </a:rPr>
            <a:t>유녀 가부키</a:t>
          </a:r>
          <a:r>
            <a:rPr lang="en-US" altLang="ko-KR" sz="2400" dirty="0" smtClean="0">
              <a:latin typeface="+mj-ea"/>
              <a:ea typeface="+mj-ea"/>
            </a:rPr>
            <a:t>” </a:t>
          </a:r>
          <a:r>
            <a:rPr lang="ko-KR" altLang="en-US" sz="2400" dirty="0" smtClean="0">
              <a:latin typeface="+mj-ea"/>
              <a:ea typeface="+mj-ea"/>
            </a:rPr>
            <a:t>금지</a:t>
          </a:r>
          <a:endParaRPr lang="ko-KR" altLang="en-US" sz="2400" dirty="0">
            <a:latin typeface="+mj-ea"/>
            <a:ea typeface="+mj-ea"/>
          </a:endParaRPr>
        </a:p>
      </dgm:t>
    </dgm:pt>
    <dgm:pt modelId="{66A3B91A-8A3D-4D76-9DC7-2E202FFEF42A}" type="parTrans" cxnId="{BC6B27EC-9629-4ADB-BE73-7303946D009F}">
      <dgm:prSet/>
      <dgm:spPr/>
      <dgm:t>
        <a:bodyPr/>
        <a:lstStyle/>
        <a:p>
          <a:pPr latinLnBrk="1"/>
          <a:endParaRPr lang="ko-KR" altLang="en-US"/>
        </a:p>
      </dgm:t>
    </dgm:pt>
    <dgm:pt modelId="{46765466-B99D-4723-B01C-C79A07545204}" type="sibTrans" cxnId="{BC6B27EC-9629-4ADB-BE73-7303946D009F}">
      <dgm:prSet/>
      <dgm:spPr/>
      <dgm:t>
        <a:bodyPr/>
        <a:lstStyle/>
        <a:p>
          <a:pPr latinLnBrk="1"/>
          <a:endParaRPr lang="ko-KR" altLang="en-US"/>
        </a:p>
      </dgm:t>
    </dgm:pt>
    <dgm:pt modelId="{66CBCB35-A8F9-4068-BE4B-8F1DB773ED99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solidFill>
                <a:schemeClr val="bg1"/>
              </a:solidFill>
            </a:rPr>
            <a:t>1652</a:t>
          </a:r>
          <a:r>
            <a:rPr lang="ko-KR" altLang="en-US" sz="2800" dirty="0" smtClean="0">
              <a:solidFill>
                <a:schemeClr val="bg1"/>
              </a:solidFill>
            </a:rPr>
            <a:t>년</a:t>
          </a:r>
          <a:endParaRPr lang="en-US" altLang="ko-KR" sz="2800" dirty="0" smtClean="0">
            <a:solidFill>
              <a:schemeClr val="bg1"/>
            </a:solidFill>
          </a:endParaRPr>
        </a:p>
      </dgm:t>
    </dgm:pt>
    <dgm:pt modelId="{F3023920-3000-42DC-86C9-04ADAA731961}" type="parTrans" cxnId="{2BD02210-65C4-40B2-AD9D-12FC71184610}">
      <dgm:prSet/>
      <dgm:spPr/>
      <dgm:t>
        <a:bodyPr/>
        <a:lstStyle/>
        <a:p>
          <a:pPr latinLnBrk="1"/>
          <a:endParaRPr lang="ko-KR" altLang="en-US"/>
        </a:p>
      </dgm:t>
    </dgm:pt>
    <dgm:pt modelId="{8F046728-882A-4E1F-AE7E-CF6443630517}" type="sibTrans" cxnId="{2BD02210-65C4-40B2-AD9D-12FC71184610}">
      <dgm:prSet/>
      <dgm:spPr/>
      <dgm:t>
        <a:bodyPr/>
        <a:lstStyle/>
        <a:p>
          <a:pPr latinLnBrk="1"/>
          <a:endParaRPr lang="ko-KR" altLang="en-US"/>
        </a:p>
      </dgm:t>
    </dgm:pt>
    <dgm:pt modelId="{516DA680-1DFC-47DA-B74A-C63953197214}">
      <dgm:prSet phldrT="[텍스트]" custT="1"/>
      <dgm:spPr/>
      <dgm:t>
        <a:bodyPr/>
        <a:lstStyle/>
        <a:p>
          <a:pPr latinLnBrk="1"/>
          <a:r>
            <a:rPr lang="en-US" altLang="ko-KR" sz="2400" dirty="0" smtClean="0"/>
            <a:t>”</a:t>
          </a:r>
          <a:r>
            <a:rPr lang="ko-KR" altLang="en-US" sz="2400" dirty="0" smtClean="0"/>
            <a:t>미소년 가부키</a:t>
          </a:r>
          <a:r>
            <a:rPr lang="en-US" altLang="ko-KR" sz="2400" dirty="0" smtClean="0"/>
            <a:t>” </a:t>
          </a:r>
          <a:r>
            <a:rPr lang="ko-KR" altLang="en-US" sz="2400" dirty="0" smtClean="0"/>
            <a:t>금지</a:t>
          </a:r>
          <a:endParaRPr lang="ko-KR" altLang="en-US" sz="2400" dirty="0"/>
        </a:p>
      </dgm:t>
    </dgm:pt>
    <dgm:pt modelId="{4DDFA041-6109-4AD4-89AC-3446DF85A028}" type="parTrans" cxnId="{69610578-3D83-4FEB-A334-E3F74B13262C}">
      <dgm:prSet/>
      <dgm:spPr/>
      <dgm:t>
        <a:bodyPr/>
        <a:lstStyle/>
        <a:p>
          <a:pPr latinLnBrk="1"/>
          <a:endParaRPr lang="ko-KR" altLang="en-US"/>
        </a:p>
      </dgm:t>
    </dgm:pt>
    <dgm:pt modelId="{4260DECE-2EAF-44D2-A2D4-1E1F8B2AB8A2}" type="sibTrans" cxnId="{69610578-3D83-4FEB-A334-E3F74B13262C}">
      <dgm:prSet/>
      <dgm:spPr/>
      <dgm:t>
        <a:bodyPr/>
        <a:lstStyle/>
        <a:p>
          <a:pPr latinLnBrk="1"/>
          <a:endParaRPr lang="ko-KR" altLang="en-US"/>
        </a:p>
      </dgm:t>
    </dgm:pt>
    <dgm:pt modelId="{5D98EE01-EC28-452A-ACD8-BEB24C0155BE}">
      <dgm:prSet phldrT="[텍스트]" custT="1"/>
      <dgm:spPr/>
      <dgm:t>
        <a:bodyPr/>
        <a:lstStyle/>
        <a:p>
          <a:pPr latinLnBrk="1"/>
          <a:r>
            <a:rPr lang="en-US" altLang="ko-KR" sz="2800" dirty="0" smtClean="0">
              <a:solidFill>
                <a:schemeClr val="bg1"/>
              </a:solidFill>
            </a:rPr>
            <a:t>1653</a:t>
          </a:r>
          <a:r>
            <a:rPr lang="ko-KR" altLang="en-US" sz="2800" dirty="0" smtClean="0">
              <a:solidFill>
                <a:schemeClr val="bg1"/>
              </a:solidFill>
            </a:rPr>
            <a:t>년</a:t>
          </a:r>
          <a:endParaRPr lang="ko-KR" altLang="en-US" sz="2800" dirty="0">
            <a:solidFill>
              <a:schemeClr val="bg1"/>
            </a:solidFill>
          </a:endParaRPr>
        </a:p>
      </dgm:t>
    </dgm:pt>
    <dgm:pt modelId="{564D5D55-A728-48A8-BFE2-498D66E5A9E4}" type="parTrans" cxnId="{7679250C-AAF2-4EEA-BBD4-8550837EB8B1}">
      <dgm:prSet/>
      <dgm:spPr/>
      <dgm:t>
        <a:bodyPr/>
        <a:lstStyle/>
        <a:p>
          <a:pPr latinLnBrk="1"/>
          <a:endParaRPr lang="ko-KR" altLang="en-US"/>
        </a:p>
      </dgm:t>
    </dgm:pt>
    <dgm:pt modelId="{8D6283D6-0DB7-429A-A395-6E25211B2AB7}" type="sibTrans" cxnId="{7679250C-AAF2-4EEA-BBD4-8550837EB8B1}">
      <dgm:prSet/>
      <dgm:spPr/>
      <dgm:t>
        <a:bodyPr/>
        <a:lstStyle/>
        <a:p>
          <a:pPr latinLnBrk="1"/>
          <a:endParaRPr lang="ko-KR" altLang="en-US"/>
        </a:p>
      </dgm:t>
    </dgm:pt>
    <dgm:pt modelId="{8705D134-1630-47AA-AD0C-09B7183C6C4A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지금의 </a:t>
          </a:r>
          <a:r>
            <a:rPr lang="en-US" altLang="ko-KR" sz="2400" dirty="0" smtClean="0"/>
            <a:t>‘</a:t>
          </a:r>
          <a:r>
            <a:rPr lang="ko-KR" altLang="en-US" sz="2400" dirty="0" smtClean="0"/>
            <a:t>가부키</a:t>
          </a:r>
          <a:r>
            <a:rPr lang="en-US" altLang="ko-KR" sz="2400" dirty="0" smtClean="0"/>
            <a:t>’</a:t>
          </a:r>
          <a:r>
            <a:rPr lang="ko-KR" altLang="en-US" sz="2400" dirty="0" smtClean="0"/>
            <a:t>형식</a:t>
          </a:r>
          <a:endParaRPr lang="ko-KR" altLang="en-US" sz="2400" dirty="0"/>
        </a:p>
      </dgm:t>
    </dgm:pt>
    <dgm:pt modelId="{8C4B5ABC-7825-4CE2-93E7-CCEA8380B615}" type="parTrans" cxnId="{0DDDDD09-2E21-4375-BBCC-1927C1E0FA93}">
      <dgm:prSet/>
      <dgm:spPr/>
      <dgm:t>
        <a:bodyPr/>
        <a:lstStyle/>
        <a:p>
          <a:pPr latinLnBrk="1"/>
          <a:endParaRPr lang="ko-KR" altLang="en-US"/>
        </a:p>
      </dgm:t>
    </dgm:pt>
    <dgm:pt modelId="{536C4955-997F-43BB-A9B7-4BD44DF4B8B3}" type="sibTrans" cxnId="{0DDDDD09-2E21-4375-BBCC-1927C1E0FA93}">
      <dgm:prSet/>
      <dgm:spPr/>
      <dgm:t>
        <a:bodyPr/>
        <a:lstStyle/>
        <a:p>
          <a:pPr latinLnBrk="1"/>
          <a:endParaRPr lang="ko-KR" altLang="en-US"/>
        </a:p>
      </dgm:t>
    </dgm:pt>
    <dgm:pt modelId="{D6300E02-016C-4159-A9AE-4E1A15B3A3A5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bg1"/>
              </a:solidFill>
            </a:rPr>
            <a:t>현재</a:t>
          </a:r>
          <a:endParaRPr lang="ko-KR" altLang="en-US" sz="2800" dirty="0">
            <a:solidFill>
              <a:schemeClr val="bg1"/>
            </a:solidFill>
          </a:endParaRPr>
        </a:p>
      </dgm:t>
    </dgm:pt>
    <dgm:pt modelId="{BBB38F4C-1273-4D05-9617-BAF581925A20}" type="parTrans" cxnId="{6653C629-C0CF-45A5-9AE0-0CEA1B542F1B}">
      <dgm:prSet/>
      <dgm:spPr/>
      <dgm:t>
        <a:bodyPr/>
        <a:lstStyle/>
        <a:p>
          <a:pPr latinLnBrk="1"/>
          <a:endParaRPr lang="ko-KR" altLang="en-US"/>
        </a:p>
      </dgm:t>
    </dgm:pt>
    <dgm:pt modelId="{4191F244-FC97-4518-BD0B-042FD9E62F20}" type="sibTrans" cxnId="{6653C629-C0CF-45A5-9AE0-0CEA1B542F1B}">
      <dgm:prSet/>
      <dgm:spPr/>
      <dgm:t>
        <a:bodyPr/>
        <a:lstStyle/>
        <a:p>
          <a:pPr latinLnBrk="1"/>
          <a:endParaRPr lang="ko-KR" altLang="en-US"/>
        </a:p>
      </dgm:t>
    </dgm:pt>
    <dgm:pt modelId="{C4DF0041-151C-4EE7-8AAF-32CA97252D06}">
      <dgm:prSet custT="1"/>
      <dgm:spPr/>
      <dgm:t>
        <a:bodyPr/>
        <a:lstStyle/>
        <a:p>
          <a:pPr latinLnBrk="1"/>
          <a:r>
            <a:rPr lang="ko-KR" altLang="en-US" sz="2000" dirty="0" smtClean="0"/>
            <a:t>가부키 부활</a:t>
          </a:r>
          <a:r>
            <a:rPr lang="en-US" altLang="ko-KR" sz="2000" dirty="0" smtClean="0"/>
            <a:t>(</a:t>
          </a:r>
          <a:r>
            <a:rPr lang="ko-KR" altLang="en-US" sz="2000" dirty="0" smtClean="0"/>
            <a:t>조건</a:t>
          </a:r>
          <a:r>
            <a:rPr lang="en-US" altLang="ko-KR" sz="2000" dirty="0" smtClean="0"/>
            <a:t>-</a:t>
          </a:r>
          <a:r>
            <a:rPr lang="ko-KR" altLang="en-US" sz="2000" dirty="0" smtClean="0"/>
            <a:t>여성</a:t>
          </a:r>
          <a:r>
            <a:rPr lang="en-US" altLang="ko-KR" sz="2000" dirty="0" smtClean="0"/>
            <a:t>,</a:t>
          </a:r>
          <a:r>
            <a:rPr lang="ko-KR" altLang="en-US" sz="2000" dirty="0" smtClean="0"/>
            <a:t>소년의 출연 금지</a:t>
          </a:r>
          <a:r>
            <a:rPr lang="en-US" altLang="ko-KR" sz="2000" dirty="0" smtClean="0"/>
            <a:t>,</a:t>
          </a:r>
          <a:r>
            <a:rPr lang="ko-KR" altLang="en-US" sz="2000" dirty="0" smtClean="0"/>
            <a:t>성인남자만 출연</a:t>
          </a:r>
          <a:r>
            <a:rPr lang="en-US" altLang="ko-KR" sz="2000" dirty="0" smtClean="0"/>
            <a:t>)</a:t>
          </a:r>
          <a:endParaRPr lang="ko-KR" altLang="en-US" sz="2000" dirty="0"/>
        </a:p>
      </dgm:t>
    </dgm:pt>
    <dgm:pt modelId="{860D8156-9313-4731-B72F-194C3AAF082A}" type="parTrans" cxnId="{3B8B9949-5297-439F-8A1D-F9CA8D717057}">
      <dgm:prSet/>
      <dgm:spPr/>
      <dgm:t>
        <a:bodyPr/>
        <a:lstStyle/>
        <a:p>
          <a:pPr latinLnBrk="1"/>
          <a:endParaRPr lang="ko-KR" altLang="en-US"/>
        </a:p>
      </dgm:t>
    </dgm:pt>
    <dgm:pt modelId="{CDA48E35-F26A-456E-90CF-C9B15ABCF35B}" type="sibTrans" cxnId="{3B8B9949-5297-439F-8A1D-F9CA8D717057}">
      <dgm:prSet/>
      <dgm:spPr/>
      <dgm:t>
        <a:bodyPr/>
        <a:lstStyle/>
        <a:p>
          <a:pPr latinLnBrk="1"/>
          <a:endParaRPr lang="ko-KR" altLang="en-US"/>
        </a:p>
      </dgm:t>
    </dgm:pt>
    <dgm:pt modelId="{80226531-6F48-4791-A4C4-03947F2B13AE}">
      <dgm:prSet custT="1"/>
      <dgm:spPr/>
      <dgm:t>
        <a:bodyPr/>
        <a:lstStyle/>
        <a:p>
          <a:pPr latinLnBrk="1"/>
          <a:r>
            <a:rPr lang="ko-KR" altLang="en-US" sz="2000" dirty="0" smtClean="0"/>
            <a:t>성인남자의 가부키 </a:t>
          </a:r>
          <a:r>
            <a:rPr lang="en-US" altLang="ko-KR" sz="2000" dirty="0" smtClean="0"/>
            <a:t>“</a:t>
          </a:r>
          <a:r>
            <a:rPr lang="ko-KR" altLang="en-US" sz="2000" dirty="0" smtClean="0"/>
            <a:t>야로 가부키</a:t>
          </a:r>
          <a:r>
            <a:rPr lang="en-US" altLang="ko-KR" sz="2000" dirty="0" smtClean="0"/>
            <a:t>”</a:t>
          </a:r>
          <a:endParaRPr lang="ko-KR" altLang="en-US" sz="2000" dirty="0"/>
        </a:p>
      </dgm:t>
    </dgm:pt>
    <dgm:pt modelId="{58955802-6D30-442A-ACBF-9C4B78B56B21}" type="parTrans" cxnId="{2F6A5A8A-8C08-416B-B813-54FD2ABFA736}">
      <dgm:prSet/>
      <dgm:spPr/>
      <dgm:t>
        <a:bodyPr/>
        <a:lstStyle/>
        <a:p>
          <a:pPr latinLnBrk="1"/>
          <a:endParaRPr lang="ko-KR" altLang="en-US"/>
        </a:p>
      </dgm:t>
    </dgm:pt>
    <dgm:pt modelId="{3B0259CD-81DB-455E-848F-B2CDBB5F0604}" type="sibTrans" cxnId="{2F6A5A8A-8C08-416B-B813-54FD2ABFA736}">
      <dgm:prSet/>
      <dgm:spPr/>
      <dgm:t>
        <a:bodyPr/>
        <a:lstStyle/>
        <a:p>
          <a:pPr latinLnBrk="1"/>
          <a:endParaRPr lang="ko-KR" altLang="en-US"/>
        </a:p>
      </dgm:t>
    </dgm:pt>
    <dgm:pt modelId="{D9C313E8-0FE0-4AE2-874A-41C63D0FEF8B}" type="pres">
      <dgm:prSet presAssocID="{35998318-6DBA-4665-89D7-E099E69FC2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D84EE2-0463-453C-B4D0-2DCA237033BD}" type="pres">
      <dgm:prSet presAssocID="{6050DABD-807C-4210-B326-717E7A324DF9}" presName="composite" presStyleCnt="0"/>
      <dgm:spPr/>
    </dgm:pt>
    <dgm:pt modelId="{755871DE-7B16-4AE5-8DF9-478D30F85237}" type="pres">
      <dgm:prSet presAssocID="{6050DABD-807C-4210-B326-717E7A324DF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E01160-1C94-4DB8-AD13-352A98AAE342}" type="pres">
      <dgm:prSet presAssocID="{6050DABD-807C-4210-B326-717E7A324DF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C606D4-FA80-4E3B-9ABF-CE76D9CBC1C0}" type="pres">
      <dgm:prSet presAssocID="{C5AC0FE7-18A9-4CF5-80AB-D8E08AE5C76D}" presName="sp" presStyleCnt="0"/>
      <dgm:spPr/>
    </dgm:pt>
    <dgm:pt modelId="{6521CE7F-1654-4D97-94CB-B7BFCF16031C}" type="pres">
      <dgm:prSet presAssocID="{66CBCB35-A8F9-4068-BE4B-8F1DB773ED99}" presName="composite" presStyleCnt="0"/>
      <dgm:spPr/>
    </dgm:pt>
    <dgm:pt modelId="{21F60AC1-065F-4F12-B195-676A28934898}" type="pres">
      <dgm:prSet presAssocID="{66CBCB35-A8F9-4068-BE4B-8F1DB773ED9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995474-53CE-4B92-9FB3-17A72CC4356F}" type="pres">
      <dgm:prSet presAssocID="{66CBCB35-A8F9-4068-BE4B-8F1DB773ED99}" presName="descendantText" presStyleLbl="alignAcc1" presStyleIdx="1" presStyleCnt="4" custLinFactNeighborX="331" custLinFactNeighborY="16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81B208-2C87-4888-8BE4-73D5CDE894A2}" type="pres">
      <dgm:prSet presAssocID="{8F046728-882A-4E1F-AE7E-CF6443630517}" presName="sp" presStyleCnt="0"/>
      <dgm:spPr/>
    </dgm:pt>
    <dgm:pt modelId="{91A578F8-232B-4C87-A04B-1C0D48848B53}" type="pres">
      <dgm:prSet presAssocID="{5D98EE01-EC28-452A-ACD8-BEB24C0155BE}" presName="composite" presStyleCnt="0"/>
      <dgm:spPr/>
    </dgm:pt>
    <dgm:pt modelId="{F2EF4A5A-633B-4C66-99DA-F3A921B98BD2}" type="pres">
      <dgm:prSet presAssocID="{5D98EE01-EC28-452A-ACD8-BEB24C0155BE}" presName="parentText" presStyleLbl="alignNode1" presStyleIdx="2" presStyleCnt="4" custScaleY="12690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F49965-DE3F-4354-974F-D24C24542648}" type="pres">
      <dgm:prSet presAssocID="{5D98EE01-EC28-452A-ACD8-BEB24C0155BE}" presName="descendantText" presStyleLbl="alignAcc1" presStyleIdx="2" presStyleCnt="4" custScaleY="1595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8DC878-3002-4564-A4B9-835B9BB8AB0A}" type="pres">
      <dgm:prSet presAssocID="{8D6283D6-0DB7-429A-A395-6E25211B2AB7}" presName="sp" presStyleCnt="0"/>
      <dgm:spPr/>
    </dgm:pt>
    <dgm:pt modelId="{81F2F370-6D7F-4C09-B454-D985082F0B15}" type="pres">
      <dgm:prSet presAssocID="{D6300E02-016C-4159-A9AE-4E1A15B3A3A5}" presName="composite" presStyleCnt="0"/>
      <dgm:spPr/>
    </dgm:pt>
    <dgm:pt modelId="{01DFDCB3-82CB-436B-BA9B-002ABEB81C52}" type="pres">
      <dgm:prSet presAssocID="{D6300E02-016C-4159-A9AE-4E1A15B3A3A5}" presName="parentText" presStyleLbl="alignNode1" presStyleIdx="3" presStyleCnt="4" custLinFactNeighborX="0" custLinFactNeighborY="710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4379F5-CFFB-4B10-BFBD-AF1BFD9BC400}" type="pres">
      <dgm:prSet presAssocID="{D6300E02-016C-4159-A9AE-4E1A15B3A3A5}" presName="descendantText" presStyleLbl="alignAcc1" presStyleIdx="3" presStyleCnt="4" custLinFactNeighborX="-8" custLinFactNeighborY="110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B8B9949-5297-439F-8A1D-F9CA8D717057}" srcId="{5D98EE01-EC28-452A-ACD8-BEB24C0155BE}" destId="{C4DF0041-151C-4EE7-8AAF-32CA97252D06}" srcOrd="0" destOrd="0" parTransId="{860D8156-9313-4731-B72F-194C3AAF082A}" sibTransId="{CDA48E35-F26A-456E-90CF-C9B15ABCF35B}"/>
    <dgm:cxn modelId="{2F6A5A8A-8C08-416B-B813-54FD2ABFA736}" srcId="{5D98EE01-EC28-452A-ACD8-BEB24C0155BE}" destId="{80226531-6F48-4791-A4C4-03947F2B13AE}" srcOrd="1" destOrd="0" parTransId="{58955802-6D30-442A-ACBF-9C4B78B56B21}" sibTransId="{3B0259CD-81DB-455E-848F-B2CDBB5F0604}"/>
    <dgm:cxn modelId="{8B096D11-03D8-45F2-A29C-68D6A31E52C2}" type="presOf" srcId="{D6300E02-016C-4159-A9AE-4E1A15B3A3A5}" destId="{01DFDCB3-82CB-436B-BA9B-002ABEB81C52}" srcOrd="0" destOrd="0" presId="urn:microsoft.com/office/officeart/2005/8/layout/chevron2"/>
    <dgm:cxn modelId="{0DDDDD09-2E21-4375-BBCC-1927C1E0FA93}" srcId="{D6300E02-016C-4159-A9AE-4E1A15B3A3A5}" destId="{8705D134-1630-47AA-AD0C-09B7183C6C4A}" srcOrd="0" destOrd="0" parTransId="{8C4B5ABC-7825-4CE2-93E7-CCEA8380B615}" sibTransId="{536C4955-997F-43BB-A9B7-4BD44DF4B8B3}"/>
    <dgm:cxn modelId="{4B2DF25C-E786-4BA6-BD9C-0F4743A5A236}" type="presOf" srcId="{8705D134-1630-47AA-AD0C-09B7183C6C4A}" destId="{144379F5-CFFB-4B10-BFBD-AF1BFD9BC400}" srcOrd="0" destOrd="0" presId="urn:microsoft.com/office/officeart/2005/8/layout/chevron2"/>
    <dgm:cxn modelId="{298FC9E7-146D-421E-8B18-17A2FB0426EF}" type="presOf" srcId="{C4DF0041-151C-4EE7-8AAF-32CA97252D06}" destId="{87F49965-DE3F-4354-974F-D24C24542648}" srcOrd="0" destOrd="0" presId="urn:microsoft.com/office/officeart/2005/8/layout/chevron2"/>
    <dgm:cxn modelId="{7679250C-AAF2-4EEA-BBD4-8550837EB8B1}" srcId="{35998318-6DBA-4665-89D7-E099E69FC20C}" destId="{5D98EE01-EC28-452A-ACD8-BEB24C0155BE}" srcOrd="2" destOrd="0" parTransId="{564D5D55-A728-48A8-BFE2-498D66E5A9E4}" sibTransId="{8D6283D6-0DB7-429A-A395-6E25211B2AB7}"/>
    <dgm:cxn modelId="{0CFEFFD1-0437-43F6-8BA5-A572FCEE22D8}" type="presOf" srcId="{35998318-6DBA-4665-89D7-E099E69FC20C}" destId="{D9C313E8-0FE0-4AE2-874A-41C63D0FEF8B}" srcOrd="0" destOrd="0" presId="urn:microsoft.com/office/officeart/2005/8/layout/chevron2"/>
    <dgm:cxn modelId="{2B6A4204-C2E0-4F03-A77C-84E4E372C625}" type="presOf" srcId="{5D98EE01-EC28-452A-ACD8-BEB24C0155BE}" destId="{F2EF4A5A-633B-4C66-99DA-F3A921B98BD2}" srcOrd="0" destOrd="0" presId="urn:microsoft.com/office/officeart/2005/8/layout/chevron2"/>
    <dgm:cxn modelId="{6653C629-C0CF-45A5-9AE0-0CEA1B542F1B}" srcId="{35998318-6DBA-4665-89D7-E099E69FC20C}" destId="{D6300E02-016C-4159-A9AE-4E1A15B3A3A5}" srcOrd="3" destOrd="0" parTransId="{BBB38F4C-1273-4D05-9617-BAF581925A20}" sibTransId="{4191F244-FC97-4518-BD0B-042FD9E62F20}"/>
    <dgm:cxn modelId="{426D7377-6763-4A70-A246-D825EAB544F8}" srcId="{35998318-6DBA-4665-89D7-E099E69FC20C}" destId="{6050DABD-807C-4210-B326-717E7A324DF9}" srcOrd="0" destOrd="0" parTransId="{0EF4F6F6-44E3-4795-AE9E-DFD565124522}" sibTransId="{C5AC0FE7-18A9-4CF5-80AB-D8E08AE5C76D}"/>
    <dgm:cxn modelId="{7BF64FB1-D1E3-4DBB-8CCA-8E458F387AC6}" type="presOf" srcId="{6050DABD-807C-4210-B326-717E7A324DF9}" destId="{755871DE-7B16-4AE5-8DF9-478D30F85237}" srcOrd="0" destOrd="0" presId="urn:microsoft.com/office/officeart/2005/8/layout/chevron2"/>
    <dgm:cxn modelId="{BC6B27EC-9629-4ADB-BE73-7303946D009F}" srcId="{6050DABD-807C-4210-B326-717E7A324DF9}" destId="{A61259C1-E405-49FE-BCBD-5C943E5CA9BE}" srcOrd="0" destOrd="0" parTransId="{66A3B91A-8A3D-4D76-9DC7-2E202FFEF42A}" sibTransId="{46765466-B99D-4723-B01C-C79A07545204}"/>
    <dgm:cxn modelId="{69610578-3D83-4FEB-A334-E3F74B13262C}" srcId="{66CBCB35-A8F9-4068-BE4B-8F1DB773ED99}" destId="{516DA680-1DFC-47DA-B74A-C63953197214}" srcOrd="0" destOrd="0" parTransId="{4DDFA041-6109-4AD4-89AC-3446DF85A028}" sibTransId="{4260DECE-2EAF-44D2-A2D4-1E1F8B2AB8A2}"/>
    <dgm:cxn modelId="{A2BFC9BD-5CCD-49E2-A70D-B55C4F585C5C}" type="presOf" srcId="{A61259C1-E405-49FE-BCBD-5C943E5CA9BE}" destId="{53E01160-1C94-4DB8-AD13-352A98AAE342}" srcOrd="0" destOrd="0" presId="urn:microsoft.com/office/officeart/2005/8/layout/chevron2"/>
    <dgm:cxn modelId="{2BD02210-65C4-40B2-AD9D-12FC71184610}" srcId="{35998318-6DBA-4665-89D7-E099E69FC20C}" destId="{66CBCB35-A8F9-4068-BE4B-8F1DB773ED99}" srcOrd="1" destOrd="0" parTransId="{F3023920-3000-42DC-86C9-04ADAA731961}" sibTransId="{8F046728-882A-4E1F-AE7E-CF6443630517}"/>
    <dgm:cxn modelId="{104601BF-3728-4E4D-89FD-79FCFF9768C0}" type="presOf" srcId="{80226531-6F48-4791-A4C4-03947F2B13AE}" destId="{87F49965-DE3F-4354-974F-D24C24542648}" srcOrd="0" destOrd="1" presId="urn:microsoft.com/office/officeart/2005/8/layout/chevron2"/>
    <dgm:cxn modelId="{DBB84643-35AD-48EA-A223-273BBE553FEC}" type="presOf" srcId="{66CBCB35-A8F9-4068-BE4B-8F1DB773ED99}" destId="{21F60AC1-065F-4F12-B195-676A28934898}" srcOrd="0" destOrd="0" presId="urn:microsoft.com/office/officeart/2005/8/layout/chevron2"/>
    <dgm:cxn modelId="{62E0EBA7-3A2A-4B4D-9ACD-F03673D0C793}" type="presOf" srcId="{516DA680-1DFC-47DA-B74A-C63953197214}" destId="{68995474-53CE-4B92-9FB3-17A72CC4356F}" srcOrd="0" destOrd="0" presId="urn:microsoft.com/office/officeart/2005/8/layout/chevron2"/>
    <dgm:cxn modelId="{7CEB92D3-504E-472A-9C51-D63F8008F37C}" type="presParOf" srcId="{D9C313E8-0FE0-4AE2-874A-41C63D0FEF8B}" destId="{9BD84EE2-0463-453C-B4D0-2DCA237033BD}" srcOrd="0" destOrd="0" presId="urn:microsoft.com/office/officeart/2005/8/layout/chevron2"/>
    <dgm:cxn modelId="{725874F0-0CDA-4B11-A650-6541FD798D51}" type="presParOf" srcId="{9BD84EE2-0463-453C-B4D0-2DCA237033BD}" destId="{755871DE-7B16-4AE5-8DF9-478D30F85237}" srcOrd="0" destOrd="0" presId="urn:microsoft.com/office/officeart/2005/8/layout/chevron2"/>
    <dgm:cxn modelId="{20E54878-EAEB-44D4-98FE-ACD4262BF2EC}" type="presParOf" srcId="{9BD84EE2-0463-453C-B4D0-2DCA237033BD}" destId="{53E01160-1C94-4DB8-AD13-352A98AAE342}" srcOrd="1" destOrd="0" presId="urn:microsoft.com/office/officeart/2005/8/layout/chevron2"/>
    <dgm:cxn modelId="{100A2DFE-D16C-409E-8523-F8F3C0200200}" type="presParOf" srcId="{D9C313E8-0FE0-4AE2-874A-41C63D0FEF8B}" destId="{3FC606D4-FA80-4E3B-9ABF-CE76D9CBC1C0}" srcOrd="1" destOrd="0" presId="urn:microsoft.com/office/officeart/2005/8/layout/chevron2"/>
    <dgm:cxn modelId="{EAD70188-D01A-4853-844B-463A02450D70}" type="presParOf" srcId="{D9C313E8-0FE0-4AE2-874A-41C63D0FEF8B}" destId="{6521CE7F-1654-4D97-94CB-B7BFCF16031C}" srcOrd="2" destOrd="0" presId="urn:microsoft.com/office/officeart/2005/8/layout/chevron2"/>
    <dgm:cxn modelId="{27BD13EA-B252-4B50-A437-44D467A4986B}" type="presParOf" srcId="{6521CE7F-1654-4D97-94CB-B7BFCF16031C}" destId="{21F60AC1-065F-4F12-B195-676A28934898}" srcOrd="0" destOrd="0" presId="urn:microsoft.com/office/officeart/2005/8/layout/chevron2"/>
    <dgm:cxn modelId="{C2A45EB0-EC3C-4CCE-8AA9-2469A3FE3F5F}" type="presParOf" srcId="{6521CE7F-1654-4D97-94CB-B7BFCF16031C}" destId="{68995474-53CE-4B92-9FB3-17A72CC4356F}" srcOrd="1" destOrd="0" presId="urn:microsoft.com/office/officeart/2005/8/layout/chevron2"/>
    <dgm:cxn modelId="{3DE95FB7-B153-4A9F-BD10-E675F6576B7C}" type="presParOf" srcId="{D9C313E8-0FE0-4AE2-874A-41C63D0FEF8B}" destId="{8B81B208-2C87-4888-8BE4-73D5CDE894A2}" srcOrd="3" destOrd="0" presId="urn:microsoft.com/office/officeart/2005/8/layout/chevron2"/>
    <dgm:cxn modelId="{76E2D3F6-F31B-44A1-9083-E5779EE884D9}" type="presParOf" srcId="{D9C313E8-0FE0-4AE2-874A-41C63D0FEF8B}" destId="{91A578F8-232B-4C87-A04B-1C0D48848B53}" srcOrd="4" destOrd="0" presId="urn:microsoft.com/office/officeart/2005/8/layout/chevron2"/>
    <dgm:cxn modelId="{E697A2C4-9959-47BE-8C56-33C0692DDBED}" type="presParOf" srcId="{91A578F8-232B-4C87-A04B-1C0D48848B53}" destId="{F2EF4A5A-633B-4C66-99DA-F3A921B98BD2}" srcOrd="0" destOrd="0" presId="urn:microsoft.com/office/officeart/2005/8/layout/chevron2"/>
    <dgm:cxn modelId="{FF10A454-450B-4813-A8F7-CB2B731CE686}" type="presParOf" srcId="{91A578F8-232B-4C87-A04B-1C0D48848B53}" destId="{87F49965-DE3F-4354-974F-D24C24542648}" srcOrd="1" destOrd="0" presId="urn:microsoft.com/office/officeart/2005/8/layout/chevron2"/>
    <dgm:cxn modelId="{D49C262C-A3C1-489D-8ACC-50A26855601C}" type="presParOf" srcId="{D9C313E8-0FE0-4AE2-874A-41C63D0FEF8B}" destId="{718DC878-3002-4564-A4B9-835B9BB8AB0A}" srcOrd="5" destOrd="0" presId="urn:microsoft.com/office/officeart/2005/8/layout/chevron2"/>
    <dgm:cxn modelId="{5243446E-9313-4511-9C22-00EE014D420C}" type="presParOf" srcId="{D9C313E8-0FE0-4AE2-874A-41C63D0FEF8B}" destId="{81F2F370-6D7F-4C09-B454-D985082F0B15}" srcOrd="6" destOrd="0" presId="urn:microsoft.com/office/officeart/2005/8/layout/chevron2"/>
    <dgm:cxn modelId="{71CD929E-00D0-42D0-BB03-D9E9C8F8E3A5}" type="presParOf" srcId="{81F2F370-6D7F-4C09-B454-D985082F0B15}" destId="{01DFDCB3-82CB-436B-BA9B-002ABEB81C52}" srcOrd="0" destOrd="0" presId="urn:microsoft.com/office/officeart/2005/8/layout/chevron2"/>
    <dgm:cxn modelId="{7AC4DE9D-E8C0-4AF2-97A7-1350E2E88FA2}" type="presParOf" srcId="{81F2F370-6D7F-4C09-B454-D985082F0B15}" destId="{144379F5-CFFB-4B10-BFBD-AF1BFD9BC4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2BEFD6-EBCE-4AEC-9716-EAEF98447F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AB8BD40-36CC-40FE-B552-3BD5C0C6AE02}">
      <dgm:prSet custT="1"/>
      <dgm:spPr/>
      <dgm:t>
        <a:bodyPr/>
        <a:lstStyle/>
        <a:p>
          <a:pPr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dirty="0" smtClean="0"/>
            <a:t>에도 시대에 탄생</a:t>
          </a:r>
        </a:p>
      </dgm:t>
    </dgm:pt>
    <dgm:pt modelId="{F0C86E52-6765-4735-977F-5B4D990144AF}" type="parTrans" cxnId="{8AC88A39-7221-4FAB-BB5C-B19ADA31C9EF}">
      <dgm:prSet/>
      <dgm:spPr/>
      <dgm:t>
        <a:bodyPr/>
        <a:lstStyle/>
        <a:p>
          <a:pPr latinLnBrk="1"/>
          <a:endParaRPr lang="ko-KR" altLang="en-US"/>
        </a:p>
      </dgm:t>
    </dgm:pt>
    <dgm:pt modelId="{8855EB93-D692-411F-831A-FB9EB67C283C}" type="sibTrans" cxnId="{8AC88A39-7221-4FAB-BB5C-B19ADA31C9EF}">
      <dgm:prSet/>
      <dgm:spPr/>
      <dgm:t>
        <a:bodyPr/>
        <a:lstStyle/>
        <a:p>
          <a:pPr latinLnBrk="1"/>
          <a:endParaRPr lang="ko-KR" altLang="en-US"/>
        </a:p>
      </dgm:t>
    </dgm:pt>
    <dgm:pt modelId="{975E7877-5440-4529-BA67-AB416CCA5FE0}">
      <dgm:prSet custT="1"/>
      <dgm:spPr/>
      <dgm:t>
        <a:bodyPr/>
        <a:lstStyle/>
        <a:p>
          <a:pPr latinLnBrk="1"/>
          <a:r>
            <a:rPr lang="ko-KR" altLang="en-US" sz="2400" dirty="0" smtClean="0"/>
            <a:t>메이지 시대에 정착</a:t>
          </a:r>
          <a:endParaRPr lang="ko-KR" altLang="en-US" sz="2400" dirty="0"/>
        </a:p>
      </dgm:t>
    </dgm:pt>
    <dgm:pt modelId="{4E4BC366-67F7-4678-BCD6-6AA23387DAF1}" type="parTrans" cxnId="{4CBFCBC4-75B1-4FA4-A2CE-36B92E4392DD}">
      <dgm:prSet/>
      <dgm:spPr/>
      <dgm:t>
        <a:bodyPr/>
        <a:lstStyle/>
        <a:p>
          <a:pPr latinLnBrk="1"/>
          <a:endParaRPr lang="ko-KR" altLang="en-US"/>
        </a:p>
      </dgm:t>
    </dgm:pt>
    <dgm:pt modelId="{6C220780-959E-48B7-BC1B-3C624E0BBC21}" type="sibTrans" cxnId="{4CBFCBC4-75B1-4FA4-A2CE-36B92E4392DD}">
      <dgm:prSet/>
      <dgm:spPr/>
      <dgm:t>
        <a:bodyPr/>
        <a:lstStyle/>
        <a:p>
          <a:pPr latinLnBrk="1"/>
          <a:endParaRPr lang="ko-KR" altLang="en-US"/>
        </a:p>
      </dgm:t>
    </dgm:pt>
    <dgm:pt modelId="{28FDA436-39DE-4605-AEFB-30A1A9B129E0}">
      <dgm:prSet custT="1"/>
      <dgm:spPr/>
      <dgm:t>
        <a:bodyPr/>
        <a:lstStyle/>
        <a:p>
          <a:pPr latinLnBrk="1"/>
          <a:r>
            <a:rPr lang="ko-KR" altLang="en-US" sz="1800" dirty="0" err="1" smtClean="0"/>
            <a:t>메이지유신</a:t>
          </a:r>
          <a:r>
            <a:rPr lang="ko-KR" altLang="en-US" sz="1800" dirty="0" smtClean="0"/>
            <a:t> 이후 큰 전성기</a:t>
          </a:r>
          <a:endParaRPr lang="ko-KR" altLang="en-US" sz="1800" dirty="0"/>
        </a:p>
      </dgm:t>
    </dgm:pt>
    <dgm:pt modelId="{BBE220BA-501B-4B1A-819F-218514A8392F}" type="parTrans" cxnId="{B0B23188-232B-415F-80C4-F8BEAAEFBCB4}">
      <dgm:prSet/>
      <dgm:spPr/>
      <dgm:t>
        <a:bodyPr/>
        <a:lstStyle/>
        <a:p>
          <a:pPr latinLnBrk="1"/>
          <a:endParaRPr lang="ko-KR" altLang="en-US"/>
        </a:p>
      </dgm:t>
    </dgm:pt>
    <dgm:pt modelId="{9CD369F1-805B-4473-85AD-D1E32D793F6A}" type="sibTrans" cxnId="{B0B23188-232B-415F-80C4-F8BEAAEFBCB4}">
      <dgm:prSet/>
      <dgm:spPr/>
      <dgm:t>
        <a:bodyPr/>
        <a:lstStyle/>
        <a:p>
          <a:pPr latinLnBrk="1"/>
          <a:endParaRPr lang="ko-KR" altLang="en-US"/>
        </a:p>
      </dgm:t>
    </dgm:pt>
    <dgm:pt modelId="{4813CF4C-309B-4404-9585-8114D724BF31}">
      <dgm:prSet custT="1"/>
      <dgm:spPr/>
      <dgm:t>
        <a:bodyPr/>
        <a:lstStyle/>
        <a:p>
          <a:pPr latinLnBrk="1"/>
          <a:r>
            <a:rPr lang="en-US" altLang="ko-KR" sz="2000" dirty="0" smtClean="0"/>
            <a:t>400</a:t>
          </a:r>
          <a:r>
            <a:rPr lang="ko-KR" altLang="en-US" sz="2000" dirty="0" smtClean="0"/>
            <a:t>년 가까운 역사를 지닌 일본 전통 대중예술</a:t>
          </a:r>
          <a:endParaRPr lang="ko-KR" altLang="en-US" sz="2000" dirty="0"/>
        </a:p>
      </dgm:t>
    </dgm:pt>
    <dgm:pt modelId="{81464F53-D287-4F9E-A6AB-0F44986AB957}" type="parTrans" cxnId="{36B3B638-23D2-4678-9A6C-8856E7627F65}">
      <dgm:prSet/>
      <dgm:spPr/>
      <dgm:t>
        <a:bodyPr/>
        <a:lstStyle/>
        <a:p>
          <a:pPr latinLnBrk="1"/>
          <a:endParaRPr lang="ko-KR" altLang="en-US"/>
        </a:p>
      </dgm:t>
    </dgm:pt>
    <dgm:pt modelId="{B31C89BA-E699-45BD-AD8D-3480A63D9CA8}" type="sibTrans" cxnId="{36B3B638-23D2-4678-9A6C-8856E7627F65}">
      <dgm:prSet/>
      <dgm:spPr/>
      <dgm:t>
        <a:bodyPr/>
        <a:lstStyle/>
        <a:p>
          <a:pPr latinLnBrk="1"/>
          <a:endParaRPr lang="ko-KR" altLang="en-US"/>
        </a:p>
      </dgm:t>
    </dgm:pt>
    <dgm:pt modelId="{ED8ABD67-6967-477B-874E-1C5214C47614}">
      <dgm:prSet custT="1"/>
      <dgm:spPr/>
      <dgm:t>
        <a:bodyPr/>
        <a:lstStyle/>
        <a:p>
          <a:pPr latinLnBrk="1"/>
          <a:r>
            <a:rPr lang="ko-KR" altLang="en-US" sz="1600" dirty="0" smtClean="0"/>
            <a:t>점차 직업적인 </a:t>
          </a:r>
          <a:r>
            <a:rPr lang="ko-KR" altLang="en-US" sz="1600" dirty="0" err="1" smtClean="0"/>
            <a:t>라쿠고가의</a:t>
          </a:r>
          <a:r>
            <a:rPr lang="ko-KR" altLang="en-US" sz="1600" dirty="0" smtClean="0"/>
            <a:t> 등장에 의해 옥내로 옮겨와 상설공연장인 </a:t>
          </a:r>
          <a:r>
            <a:rPr lang="ko-KR" altLang="en-US" sz="1600" dirty="0" err="1" smtClean="0"/>
            <a:t>요세에서</a:t>
          </a:r>
          <a:r>
            <a:rPr lang="ko-KR" altLang="en-US" sz="1600" dirty="0" smtClean="0"/>
            <a:t> 공연되었다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5D7409A5-C0E7-4910-97A5-DA28F4CEAC44}" type="parTrans" cxnId="{736DAC61-D1B8-492E-8602-F3A7A430DF50}">
      <dgm:prSet/>
      <dgm:spPr/>
      <dgm:t>
        <a:bodyPr/>
        <a:lstStyle/>
        <a:p>
          <a:pPr latinLnBrk="1"/>
          <a:endParaRPr lang="ko-KR" altLang="en-US"/>
        </a:p>
      </dgm:t>
    </dgm:pt>
    <dgm:pt modelId="{D8619CA9-917E-4156-84FF-3DC5969480FD}" type="sibTrans" cxnId="{736DAC61-D1B8-492E-8602-F3A7A430DF50}">
      <dgm:prSet/>
      <dgm:spPr/>
      <dgm:t>
        <a:bodyPr/>
        <a:lstStyle/>
        <a:p>
          <a:pPr latinLnBrk="1"/>
          <a:endParaRPr lang="ko-KR" altLang="en-US"/>
        </a:p>
      </dgm:t>
    </dgm:pt>
    <dgm:pt modelId="{A85C5D72-08C6-4252-A8B2-415218B321E8}">
      <dgm:prSet/>
      <dgm:spPr/>
      <dgm:t>
        <a:bodyPr/>
        <a:lstStyle/>
        <a:p>
          <a:pPr latinLnBrk="1"/>
          <a:r>
            <a:rPr lang="ko-KR" altLang="en-US" dirty="0" smtClean="0"/>
            <a:t>쇠퇴할 때도 있었지만 다시 부흥</a:t>
          </a:r>
          <a:endParaRPr lang="ko-KR" altLang="en-US" dirty="0"/>
        </a:p>
      </dgm:t>
    </dgm:pt>
    <dgm:pt modelId="{48B36287-8E60-485F-8B1F-4ECB1D438672}" type="parTrans" cxnId="{55ED3E1B-6FAD-490D-BDC7-B3494743A59F}">
      <dgm:prSet/>
      <dgm:spPr/>
      <dgm:t>
        <a:bodyPr/>
        <a:lstStyle/>
        <a:p>
          <a:pPr latinLnBrk="1"/>
          <a:endParaRPr lang="ko-KR" altLang="en-US"/>
        </a:p>
      </dgm:t>
    </dgm:pt>
    <dgm:pt modelId="{084FA159-FB19-4511-9F8D-0D35FABC20E0}" type="sibTrans" cxnId="{55ED3E1B-6FAD-490D-BDC7-B3494743A59F}">
      <dgm:prSet/>
      <dgm:spPr/>
      <dgm:t>
        <a:bodyPr/>
        <a:lstStyle/>
        <a:p>
          <a:pPr latinLnBrk="1"/>
          <a:endParaRPr lang="ko-KR" altLang="en-US"/>
        </a:p>
      </dgm:t>
    </dgm:pt>
    <dgm:pt modelId="{9B2C1A1D-7C23-4A53-8140-AFC5B4F7B518}" type="pres">
      <dgm:prSet presAssocID="{002BEFD6-EBCE-4AEC-9716-EAEF98447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2D2772-8543-4A91-9E29-C8E8F63529F5}" type="pres">
      <dgm:prSet presAssocID="{002BEFD6-EBCE-4AEC-9716-EAEF98447F44}" presName="tSp" presStyleCnt="0"/>
      <dgm:spPr/>
    </dgm:pt>
    <dgm:pt modelId="{30CAB37B-CD23-444F-B557-C8034327BF22}" type="pres">
      <dgm:prSet presAssocID="{002BEFD6-EBCE-4AEC-9716-EAEF98447F44}" presName="bSp" presStyleCnt="0"/>
      <dgm:spPr/>
    </dgm:pt>
    <dgm:pt modelId="{A59A5BC2-3865-4231-8693-B1939443A9FB}" type="pres">
      <dgm:prSet presAssocID="{002BEFD6-EBCE-4AEC-9716-EAEF98447F44}" presName="process" presStyleCnt="0"/>
      <dgm:spPr/>
    </dgm:pt>
    <dgm:pt modelId="{07A4F8ED-7804-46B6-8B09-044519E37146}" type="pres">
      <dgm:prSet presAssocID="{2AB8BD40-36CC-40FE-B552-3BD5C0C6AE02}" presName="composite1" presStyleCnt="0"/>
      <dgm:spPr/>
    </dgm:pt>
    <dgm:pt modelId="{98F39AC7-0D55-46F3-AA3E-FF0A47C1B3B5}" type="pres">
      <dgm:prSet presAssocID="{2AB8BD40-36CC-40FE-B552-3BD5C0C6AE02}" presName="dummyNode1" presStyleLbl="node1" presStyleIdx="0" presStyleCnt="3"/>
      <dgm:spPr/>
    </dgm:pt>
    <dgm:pt modelId="{E6C5801B-FA04-415A-9C0E-5AED9DDAD272}" type="pres">
      <dgm:prSet presAssocID="{2AB8BD40-36CC-40FE-B552-3BD5C0C6AE02}" presName="childNode1" presStyleLbl="bgAcc1" presStyleIdx="0" presStyleCnt="3" custScaleX="140431" custScaleY="11103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00F395-57F3-49C0-9946-91CF173DBDA2}" type="pres">
      <dgm:prSet presAssocID="{2AB8BD40-36CC-40FE-B552-3BD5C0C6AE0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F7556A-8967-4CE2-B4A9-689C0CA1496B}" type="pres">
      <dgm:prSet presAssocID="{2AB8BD40-36CC-40FE-B552-3BD5C0C6AE02}" presName="parentNode1" presStyleLbl="node1" presStyleIdx="0" presStyleCnt="3" custScaleX="126642" custScaleY="117778" custLinFactNeighborX="5002" custLinFactNeighborY="17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6862C2-6C1E-494E-B916-3E6E379A0A9B}" type="pres">
      <dgm:prSet presAssocID="{2AB8BD40-36CC-40FE-B552-3BD5C0C6AE02}" presName="connSite1" presStyleCnt="0"/>
      <dgm:spPr/>
    </dgm:pt>
    <dgm:pt modelId="{A946CB26-E601-4870-83AC-EB263FE382F0}" type="pres">
      <dgm:prSet presAssocID="{8855EB93-D692-411F-831A-FB9EB67C283C}" presName="Name9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093E464-F318-4939-8412-F0A4D4F6937B}" type="pres">
      <dgm:prSet presAssocID="{975E7877-5440-4529-BA67-AB416CCA5FE0}" presName="composite2" presStyleCnt="0"/>
      <dgm:spPr/>
    </dgm:pt>
    <dgm:pt modelId="{B131E503-295B-453B-9FD1-C533A18A1355}" type="pres">
      <dgm:prSet presAssocID="{975E7877-5440-4529-BA67-AB416CCA5FE0}" presName="dummyNode2" presStyleLbl="node1" presStyleIdx="0" presStyleCnt="3"/>
      <dgm:spPr/>
    </dgm:pt>
    <dgm:pt modelId="{69B41A41-358E-4A77-A3D7-75EE851BAA15}" type="pres">
      <dgm:prSet presAssocID="{975E7877-5440-4529-BA67-AB416CCA5FE0}" presName="childNode2" presStyleLbl="bgAcc1" presStyleIdx="1" presStyleCnt="3" custScaleX="144494" custScaleY="116599" custLinFactNeighborX="3765" custLinFactNeighborY="-342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0E111C-34C7-4C74-ADDC-C7A587B65E73}" type="pres">
      <dgm:prSet presAssocID="{975E7877-5440-4529-BA67-AB416CCA5FE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27ACE1-9BD6-4EB7-9493-AB7A2CC670D3}" type="pres">
      <dgm:prSet presAssocID="{975E7877-5440-4529-BA67-AB416CCA5FE0}" presName="parentNode2" presStyleLbl="node1" presStyleIdx="1" presStyleCnt="3" custScaleX="137046" custScaleY="135256" custLinFactNeighborX="10273" custLinFactNeighborY="-2316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115996-EB43-4E1F-9BAB-5F271AD113FF}" type="pres">
      <dgm:prSet presAssocID="{975E7877-5440-4529-BA67-AB416CCA5FE0}" presName="connSite2" presStyleCnt="0"/>
      <dgm:spPr/>
    </dgm:pt>
    <dgm:pt modelId="{D8090317-364F-4765-9C93-71B6D63C85EB}" type="pres">
      <dgm:prSet presAssocID="{6C220780-959E-48B7-BC1B-3C624E0BBC21}" presName="Name18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46F2028-66A5-4AD7-9504-20FA68ABBDCF}" type="pres">
      <dgm:prSet presAssocID="{28FDA436-39DE-4605-AEFB-30A1A9B129E0}" presName="composite1" presStyleCnt="0"/>
      <dgm:spPr/>
    </dgm:pt>
    <dgm:pt modelId="{151619F2-04E7-42DE-A0EF-7DBB5B4ECAD0}" type="pres">
      <dgm:prSet presAssocID="{28FDA436-39DE-4605-AEFB-30A1A9B129E0}" presName="dummyNode1" presStyleLbl="node1" presStyleIdx="1" presStyleCnt="3"/>
      <dgm:spPr/>
    </dgm:pt>
    <dgm:pt modelId="{77A95F39-B6C7-40B0-91AD-609C5BE07A88}" type="pres">
      <dgm:prSet presAssocID="{28FDA436-39DE-4605-AEFB-30A1A9B129E0}" presName="childNode1" presStyleLbl="bgAcc1" presStyleIdx="2" presStyleCnt="3" custScaleX="130075" custScaleY="106881" custLinFactNeighborY="44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911F52-EF01-4F57-B8F8-4520F9996742}" type="pres">
      <dgm:prSet presAssocID="{28FDA436-39DE-4605-AEFB-30A1A9B129E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A944B9-169A-4D02-A795-03829B9C9AB6}" type="pres">
      <dgm:prSet presAssocID="{28FDA436-39DE-4605-AEFB-30A1A9B129E0}" presName="parentNode1" presStyleLbl="node1" presStyleIdx="2" presStyleCnt="3" custScaleX="110712" custScaleY="125594" custLinFactNeighborX="-3673" custLinFactNeighborY="2351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1DDDCE-3D5D-49D5-9265-8940884EAFBA}" type="pres">
      <dgm:prSet presAssocID="{28FDA436-39DE-4605-AEFB-30A1A9B129E0}" presName="connSite1" presStyleCnt="0"/>
      <dgm:spPr/>
    </dgm:pt>
  </dgm:ptLst>
  <dgm:cxnLst>
    <dgm:cxn modelId="{55ED3E1B-6FAD-490D-BDC7-B3494743A59F}" srcId="{28FDA436-39DE-4605-AEFB-30A1A9B129E0}" destId="{A85C5D72-08C6-4252-A8B2-415218B321E8}" srcOrd="0" destOrd="0" parTransId="{48B36287-8E60-485F-8B1F-4ECB1D438672}" sibTransId="{084FA159-FB19-4511-9F8D-0D35FABC20E0}"/>
    <dgm:cxn modelId="{37A20413-5DBC-4FA1-B2D6-691C88C47C76}" type="presOf" srcId="{28FDA436-39DE-4605-AEFB-30A1A9B129E0}" destId="{0AA944B9-169A-4D02-A795-03829B9C9AB6}" srcOrd="0" destOrd="0" presId="urn:microsoft.com/office/officeart/2005/8/layout/hProcess4"/>
    <dgm:cxn modelId="{736DAC61-D1B8-492E-8602-F3A7A430DF50}" srcId="{975E7877-5440-4529-BA67-AB416CCA5FE0}" destId="{ED8ABD67-6967-477B-874E-1C5214C47614}" srcOrd="0" destOrd="0" parTransId="{5D7409A5-C0E7-4910-97A5-DA28F4CEAC44}" sibTransId="{D8619CA9-917E-4156-84FF-3DC5969480FD}"/>
    <dgm:cxn modelId="{8486C2B5-BAD0-4DB3-97E6-69011DEC8A29}" type="presOf" srcId="{ED8ABD67-6967-477B-874E-1C5214C47614}" destId="{69B41A41-358E-4A77-A3D7-75EE851BAA15}" srcOrd="0" destOrd="0" presId="urn:microsoft.com/office/officeart/2005/8/layout/hProcess4"/>
    <dgm:cxn modelId="{B0B23188-232B-415F-80C4-F8BEAAEFBCB4}" srcId="{002BEFD6-EBCE-4AEC-9716-EAEF98447F44}" destId="{28FDA436-39DE-4605-AEFB-30A1A9B129E0}" srcOrd="2" destOrd="0" parTransId="{BBE220BA-501B-4B1A-819F-218514A8392F}" sibTransId="{9CD369F1-805B-4473-85AD-D1E32D793F6A}"/>
    <dgm:cxn modelId="{4ED0797B-BB1B-486C-AF96-53E6B9227445}" type="presOf" srcId="{4813CF4C-309B-4404-9585-8114D724BF31}" destId="{A600F395-57F3-49C0-9946-91CF173DBDA2}" srcOrd="1" destOrd="0" presId="urn:microsoft.com/office/officeart/2005/8/layout/hProcess4"/>
    <dgm:cxn modelId="{58DFF2A8-6FDC-4C8B-9359-43C34CF5B635}" type="presOf" srcId="{A85C5D72-08C6-4252-A8B2-415218B321E8}" destId="{77A95F39-B6C7-40B0-91AD-609C5BE07A88}" srcOrd="0" destOrd="0" presId="urn:microsoft.com/office/officeart/2005/8/layout/hProcess4"/>
    <dgm:cxn modelId="{47B5D934-FA70-49B8-8E45-5FF01F7B4FD3}" type="presOf" srcId="{8855EB93-D692-411F-831A-FB9EB67C283C}" destId="{A946CB26-E601-4870-83AC-EB263FE382F0}" srcOrd="0" destOrd="0" presId="urn:microsoft.com/office/officeart/2005/8/layout/hProcess4"/>
    <dgm:cxn modelId="{06BA4191-37E0-4B79-BBBC-E68D480DD238}" type="presOf" srcId="{A85C5D72-08C6-4252-A8B2-415218B321E8}" destId="{12911F52-EF01-4F57-B8F8-4520F9996742}" srcOrd="1" destOrd="0" presId="urn:microsoft.com/office/officeart/2005/8/layout/hProcess4"/>
    <dgm:cxn modelId="{36B3B638-23D2-4678-9A6C-8856E7627F65}" srcId="{2AB8BD40-36CC-40FE-B552-3BD5C0C6AE02}" destId="{4813CF4C-309B-4404-9585-8114D724BF31}" srcOrd="0" destOrd="0" parTransId="{81464F53-D287-4F9E-A6AB-0F44986AB957}" sibTransId="{B31C89BA-E699-45BD-AD8D-3480A63D9CA8}"/>
    <dgm:cxn modelId="{A85E6885-D6C5-4AFE-B8E3-3C0EF31542E8}" type="presOf" srcId="{6C220780-959E-48B7-BC1B-3C624E0BBC21}" destId="{D8090317-364F-4765-9C93-71B6D63C85EB}" srcOrd="0" destOrd="0" presId="urn:microsoft.com/office/officeart/2005/8/layout/hProcess4"/>
    <dgm:cxn modelId="{BD79C476-0B1F-4C48-81B7-9B31060F2929}" type="presOf" srcId="{2AB8BD40-36CC-40FE-B552-3BD5C0C6AE02}" destId="{EDF7556A-8967-4CE2-B4A9-689C0CA1496B}" srcOrd="0" destOrd="0" presId="urn:microsoft.com/office/officeart/2005/8/layout/hProcess4"/>
    <dgm:cxn modelId="{013F0C6C-F8D2-4ECE-895D-D9A8A990EB1D}" type="presOf" srcId="{4813CF4C-309B-4404-9585-8114D724BF31}" destId="{E6C5801B-FA04-415A-9C0E-5AED9DDAD272}" srcOrd="0" destOrd="0" presId="urn:microsoft.com/office/officeart/2005/8/layout/hProcess4"/>
    <dgm:cxn modelId="{8AC88A39-7221-4FAB-BB5C-B19ADA31C9EF}" srcId="{002BEFD6-EBCE-4AEC-9716-EAEF98447F44}" destId="{2AB8BD40-36CC-40FE-B552-3BD5C0C6AE02}" srcOrd="0" destOrd="0" parTransId="{F0C86E52-6765-4735-977F-5B4D990144AF}" sibTransId="{8855EB93-D692-411F-831A-FB9EB67C283C}"/>
    <dgm:cxn modelId="{18D49EEE-8CC6-49D5-8806-A03112C8CAC8}" type="presOf" srcId="{ED8ABD67-6967-477B-874E-1C5214C47614}" destId="{F90E111C-34C7-4C74-ADDC-C7A587B65E73}" srcOrd="1" destOrd="0" presId="urn:microsoft.com/office/officeart/2005/8/layout/hProcess4"/>
    <dgm:cxn modelId="{4CBFCBC4-75B1-4FA4-A2CE-36B92E4392DD}" srcId="{002BEFD6-EBCE-4AEC-9716-EAEF98447F44}" destId="{975E7877-5440-4529-BA67-AB416CCA5FE0}" srcOrd="1" destOrd="0" parTransId="{4E4BC366-67F7-4678-BCD6-6AA23387DAF1}" sibTransId="{6C220780-959E-48B7-BC1B-3C624E0BBC21}"/>
    <dgm:cxn modelId="{A4F6AC27-DDEA-4F5D-AC16-67D2AE6382B5}" type="presOf" srcId="{002BEFD6-EBCE-4AEC-9716-EAEF98447F44}" destId="{9B2C1A1D-7C23-4A53-8140-AFC5B4F7B518}" srcOrd="0" destOrd="0" presId="urn:microsoft.com/office/officeart/2005/8/layout/hProcess4"/>
    <dgm:cxn modelId="{8394D2E6-CB61-4D6D-BAAD-BC4C7290EE34}" type="presOf" srcId="{975E7877-5440-4529-BA67-AB416CCA5FE0}" destId="{6427ACE1-9BD6-4EB7-9493-AB7A2CC670D3}" srcOrd="0" destOrd="0" presId="urn:microsoft.com/office/officeart/2005/8/layout/hProcess4"/>
    <dgm:cxn modelId="{FFB398A1-B30F-4B6F-8417-5477FE2C9EA7}" type="presParOf" srcId="{9B2C1A1D-7C23-4A53-8140-AFC5B4F7B518}" destId="{1E2D2772-8543-4A91-9E29-C8E8F63529F5}" srcOrd="0" destOrd="0" presId="urn:microsoft.com/office/officeart/2005/8/layout/hProcess4"/>
    <dgm:cxn modelId="{17A45444-4A74-46A2-AAF4-AC018A03BD67}" type="presParOf" srcId="{9B2C1A1D-7C23-4A53-8140-AFC5B4F7B518}" destId="{30CAB37B-CD23-444F-B557-C8034327BF22}" srcOrd="1" destOrd="0" presId="urn:microsoft.com/office/officeart/2005/8/layout/hProcess4"/>
    <dgm:cxn modelId="{7D420C80-6988-4261-B0C4-73507470ADBE}" type="presParOf" srcId="{9B2C1A1D-7C23-4A53-8140-AFC5B4F7B518}" destId="{A59A5BC2-3865-4231-8693-B1939443A9FB}" srcOrd="2" destOrd="0" presId="urn:microsoft.com/office/officeart/2005/8/layout/hProcess4"/>
    <dgm:cxn modelId="{4DE03936-3D6D-4DC5-972B-A6618DA7113A}" type="presParOf" srcId="{A59A5BC2-3865-4231-8693-B1939443A9FB}" destId="{07A4F8ED-7804-46B6-8B09-044519E37146}" srcOrd="0" destOrd="0" presId="urn:microsoft.com/office/officeart/2005/8/layout/hProcess4"/>
    <dgm:cxn modelId="{C1918524-3F44-4396-ACA4-1691BDA7A854}" type="presParOf" srcId="{07A4F8ED-7804-46B6-8B09-044519E37146}" destId="{98F39AC7-0D55-46F3-AA3E-FF0A47C1B3B5}" srcOrd="0" destOrd="0" presId="urn:microsoft.com/office/officeart/2005/8/layout/hProcess4"/>
    <dgm:cxn modelId="{A3F902CD-71DE-49F1-8378-21E3FC550DB9}" type="presParOf" srcId="{07A4F8ED-7804-46B6-8B09-044519E37146}" destId="{E6C5801B-FA04-415A-9C0E-5AED9DDAD272}" srcOrd="1" destOrd="0" presId="urn:microsoft.com/office/officeart/2005/8/layout/hProcess4"/>
    <dgm:cxn modelId="{3F30E451-6AC0-45E8-AF08-906F7872393E}" type="presParOf" srcId="{07A4F8ED-7804-46B6-8B09-044519E37146}" destId="{A600F395-57F3-49C0-9946-91CF173DBDA2}" srcOrd="2" destOrd="0" presId="urn:microsoft.com/office/officeart/2005/8/layout/hProcess4"/>
    <dgm:cxn modelId="{96715AF1-7F57-4A55-8662-5C84620941C0}" type="presParOf" srcId="{07A4F8ED-7804-46B6-8B09-044519E37146}" destId="{EDF7556A-8967-4CE2-B4A9-689C0CA1496B}" srcOrd="3" destOrd="0" presId="urn:microsoft.com/office/officeart/2005/8/layout/hProcess4"/>
    <dgm:cxn modelId="{9A057A06-4242-4F1D-8625-A212CB8FC1AA}" type="presParOf" srcId="{07A4F8ED-7804-46B6-8B09-044519E37146}" destId="{B66862C2-6C1E-494E-B916-3E6E379A0A9B}" srcOrd="4" destOrd="0" presId="urn:microsoft.com/office/officeart/2005/8/layout/hProcess4"/>
    <dgm:cxn modelId="{4568F2A9-3C37-425C-B07E-94F27E3CD88B}" type="presParOf" srcId="{A59A5BC2-3865-4231-8693-B1939443A9FB}" destId="{A946CB26-E601-4870-83AC-EB263FE382F0}" srcOrd="1" destOrd="0" presId="urn:microsoft.com/office/officeart/2005/8/layout/hProcess4"/>
    <dgm:cxn modelId="{0AFD2E7F-BFAB-412E-BF38-BB07E4D6A140}" type="presParOf" srcId="{A59A5BC2-3865-4231-8693-B1939443A9FB}" destId="{5093E464-F318-4939-8412-F0A4D4F6937B}" srcOrd="2" destOrd="0" presId="urn:microsoft.com/office/officeart/2005/8/layout/hProcess4"/>
    <dgm:cxn modelId="{2FA970A4-F179-4A13-A78D-E62C5AE8CAD7}" type="presParOf" srcId="{5093E464-F318-4939-8412-F0A4D4F6937B}" destId="{B131E503-295B-453B-9FD1-C533A18A1355}" srcOrd="0" destOrd="0" presId="urn:microsoft.com/office/officeart/2005/8/layout/hProcess4"/>
    <dgm:cxn modelId="{B52FF0B1-91DC-4D3E-81E7-88F0E887D304}" type="presParOf" srcId="{5093E464-F318-4939-8412-F0A4D4F6937B}" destId="{69B41A41-358E-4A77-A3D7-75EE851BAA15}" srcOrd="1" destOrd="0" presId="urn:microsoft.com/office/officeart/2005/8/layout/hProcess4"/>
    <dgm:cxn modelId="{4C83668C-C0BB-43C4-BA59-F070FAFB3704}" type="presParOf" srcId="{5093E464-F318-4939-8412-F0A4D4F6937B}" destId="{F90E111C-34C7-4C74-ADDC-C7A587B65E73}" srcOrd="2" destOrd="0" presId="urn:microsoft.com/office/officeart/2005/8/layout/hProcess4"/>
    <dgm:cxn modelId="{DC8301EB-6839-44E3-91C1-723BE000D118}" type="presParOf" srcId="{5093E464-F318-4939-8412-F0A4D4F6937B}" destId="{6427ACE1-9BD6-4EB7-9493-AB7A2CC670D3}" srcOrd="3" destOrd="0" presId="urn:microsoft.com/office/officeart/2005/8/layout/hProcess4"/>
    <dgm:cxn modelId="{9A3FA6BB-4531-4B7E-9146-DB534535D270}" type="presParOf" srcId="{5093E464-F318-4939-8412-F0A4D4F6937B}" destId="{FA115996-EB43-4E1F-9BAB-5F271AD113FF}" srcOrd="4" destOrd="0" presId="urn:microsoft.com/office/officeart/2005/8/layout/hProcess4"/>
    <dgm:cxn modelId="{E4060775-63C5-4D43-A58E-7F557CF8024A}" type="presParOf" srcId="{A59A5BC2-3865-4231-8693-B1939443A9FB}" destId="{D8090317-364F-4765-9C93-71B6D63C85EB}" srcOrd="3" destOrd="0" presId="urn:microsoft.com/office/officeart/2005/8/layout/hProcess4"/>
    <dgm:cxn modelId="{9BA56674-AD81-4889-94E7-E5B86C86D624}" type="presParOf" srcId="{A59A5BC2-3865-4231-8693-B1939443A9FB}" destId="{D46F2028-66A5-4AD7-9504-20FA68ABBDCF}" srcOrd="4" destOrd="0" presId="urn:microsoft.com/office/officeart/2005/8/layout/hProcess4"/>
    <dgm:cxn modelId="{25806FDF-C095-4CDD-AC6E-00FF45BBB5BC}" type="presParOf" srcId="{D46F2028-66A5-4AD7-9504-20FA68ABBDCF}" destId="{151619F2-04E7-42DE-A0EF-7DBB5B4ECAD0}" srcOrd="0" destOrd="0" presId="urn:microsoft.com/office/officeart/2005/8/layout/hProcess4"/>
    <dgm:cxn modelId="{51249DD1-65AF-41FD-A2B0-82376AE81B7E}" type="presParOf" srcId="{D46F2028-66A5-4AD7-9504-20FA68ABBDCF}" destId="{77A95F39-B6C7-40B0-91AD-609C5BE07A88}" srcOrd="1" destOrd="0" presId="urn:microsoft.com/office/officeart/2005/8/layout/hProcess4"/>
    <dgm:cxn modelId="{1135E75A-D4AD-44F1-AC4C-987073D517EB}" type="presParOf" srcId="{D46F2028-66A5-4AD7-9504-20FA68ABBDCF}" destId="{12911F52-EF01-4F57-B8F8-4520F9996742}" srcOrd="2" destOrd="0" presId="urn:microsoft.com/office/officeart/2005/8/layout/hProcess4"/>
    <dgm:cxn modelId="{F3EE984E-940E-436E-A5C7-E0DBF59D1164}" type="presParOf" srcId="{D46F2028-66A5-4AD7-9504-20FA68ABBDCF}" destId="{0AA944B9-169A-4D02-A795-03829B9C9AB6}" srcOrd="3" destOrd="0" presId="urn:microsoft.com/office/officeart/2005/8/layout/hProcess4"/>
    <dgm:cxn modelId="{E8FDFCE0-0CD2-4432-9405-8CE16A6F5EF3}" type="presParOf" srcId="{D46F2028-66A5-4AD7-9504-20FA68ABBDCF}" destId="{F41DDDCE-3D5D-49D5-9265-8940884EAF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E4961-3287-4A17-9202-60F6806991EF}">
      <dsp:nvSpPr>
        <dsp:cNvPr id="0" name=""/>
        <dsp:cNvSpPr/>
      </dsp:nvSpPr>
      <dsp:spPr>
        <a:xfrm>
          <a:off x="2941341" y="2489"/>
          <a:ext cx="1689745" cy="1098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err="1" smtClean="0"/>
            <a:t>릿카</a:t>
          </a:r>
          <a:endParaRPr lang="ko-KR" altLang="en-US" sz="2700" kern="1200" dirty="0"/>
        </a:p>
      </dsp:txBody>
      <dsp:txXfrm>
        <a:off x="2941341" y="2489"/>
        <a:ext cx="1689745" cy="1098334"/>
      </dsp:txXfrm>
    </dsp:sp>
    <dsp:sp modelId="{377AFE57-21E8-4D86-9BC3-862C9E81A28E}">
      <dsp:nvSpPr>
        <dsp:cNvPr id="0" name=""/>
        <dsp:cNvSpPr/>
      </dsp:nvSpPr>
      <dsp:spPr>
        <a:xfrm>
          <a:off x="1592903" y="551656"/>
          <a:ext cx="4386620" cy="4386620"/>
        </a:xfrm>
        <a:custGeom>
          <a:avLst/>
          <a:gdLst/>
          <a:ahLst/>
          <a:cxnLst/>
          <a:rect l="0" t="0" r="0" b="0"/>
          <a:pathLst>
            <a:path>
              <a:moveTo>
                <a:pt x="3049778" y="174133"/>
              </a:moveTo>
              <a:arcTo wR="2193310" hR="2193310" stAng="17579103" swAng="19603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5C118-3AB2-4F0F-B162-08ABB6E42964}">
      <dsp:nvSpPr>
        <dsp:cNvPr id="0" name=""/>
        <dsp:cNvSpPr/>
      </dsp:nvSpPr>
      <dsp:spPr>
        <a:xfrm>
          <a:off x="5027303" y="1518029"/>
          <a:ext cx="1689745" cy="10983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err="1" smtClean="0"/>
            <a:t>나게이레</a:t>
          </a:r>
          <a:endParaRPr lang="ko-KR" altLang="en-US" sz="2700" kern="1200" dirty="0"/>
        </a:p>
      </dsp:txBody>
      <dsp:txXfrm>
        <a:off x="5027303" y="1518029"/>
        <a:ext cx="1689745" cy="1098334"/>
      </dsp:txXfrm>
    </dsp:sp>
    <dsp:sp modelId="{DC82B176-EC9A-455B-AB06-1FA115F3F056}">
      <dsp:nvSpPr>
        <dsp:cNvPr id="0" name=""/>
        <dsp:cNvSpPr/>
      </dsp:nvSpPr>
      <dsp:spPr>
        <a:xfrm>
          <a:off x="1592903" y="551656"/>
          <a:ext cx="4386620" cy="4386620"/>
        </a:xfrm>
        <a:custGeom>
          <a:avLst/>
          <a:gdLst/>
          <a:ahLst/>
          <a:cxnLst/>
          <a:rect l="0" t="0" r="0" b="0"/>
          <a:pathLst>
            <a:path>
              <a:moveTo>
                <a:pt x="4383625" y="2078722"/>
              </a:moveTo>
              <a:arcTo wR="2193310" hR="2193310" stAng="21420315" swAng="219536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CF3FE-DF3A-46DE-8EE4-4797C0485823}">
      <dsp:nvSpPr>
        <dsp:cNvPr id="0" name=""/>
        <dsp:cNvSpPr/>
      </dsp:nvSpPr>
      <dsp:spPr>
        <a:xfrm>
          <a:off x="4230536" y="3970224"/>
          <a:ext cx="1689745" cy="1098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err="1" smtClean="0"/>
            <a:t>세이카</a:t>
          </a:r>
          <a:endParaRPr lang="ko-KR" altLang="en-US" sz="2700" kern="1200" dirty="0"/>
        </a:p>
      </dsp:txBody>
      <dsp:txXfrm>
        <a:off x="4230536" y="3970224"/>
        <a:ext cx="1689745" cy="1098334"/>
      </dsp:txXfrm>
    </dsp:sp>
    <dsp:sp modelId="{16E72E2B-18BD-4AA4-B0CA-AB04775EA1A1}">
      <dsp:nvSpPr>
        <dsp:cNvPr id="0" name=""/>
        <dsp:cNvSpPr/>
      </dsp:nvSpPr>
      <dsp:spPr>
        <a:xfrm>
          <a:off x="1592903" y="551656"/>
          <a:ext cx="4386620" cy="4386620"/>
        </a:xfrm>
        <a:custGeom>
          <a:avLst/>
          <a:gdLst/>
          <a:ahLst/>
          <a:cxnLst/>
          <a:rect l="0" t="0" r="0" b="0"/>
          <a:pathLst>
            <a:path>
              <a:moveTo>
                <a:pt x="2628927" y="4342926"/>
              </a:moveTo>
              <a:arcTo wR="2193310" hR="2193310" stAng="4712653" swAng="137469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FADAE-6162-440C-B15F-E8A1B7204DF5}">
      <dsp:nvSpPr>
        <dsp:cNvPr id="0" name=""/>
        <dsp:cNvSpPr/>
      </dsp:nvSpPr>
      <dsp:spPr>
        <a:xfrm>
          <a:off x="1652145" y="3970224"/>
          <a:ext cx="1689745" cy="1098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err="1" smtClean="0"/>
            <a:t>모리바나</a:t>
          </a:r>
          <a:endParaRPr lang="ko-KR" altLang="en-US" sz="2700" kern="1200" dirty="0"/>
        </a:p>
      </dsp:txBody>
      <dsp:txXfrm>
        <a:off x="1652145" y="3970224"/>
        <a:ext cx="1689745" cy="1098334"/>
      </dsp:txXfrm>
    </dsp:sp>
    <dsp:sp modelId="{CE233753-1FCF-4301-9C07-7372161C064D}">
      <dsp:nvSpPr>
        <dsp:cNvPr id="0" name=""/>
        <dsp:cNvSpPr/>
      </dsp:nvSpPr>
      <dsp:spPr>
        <a:xfrm>
          <a:off x="1592903" y="551656"/>
          <a:ext cx="4386620" cy="4386620"/>
        </a:xfrm>
        <a:custGeom>
          <a:avLst/>
          <a:gdLst/>
          <a:ahLst/>
          <a:cxnLst/>
          <a:rect l="0" t="0" r="0" b="0"/>
          <a:pathLst>
            <a:path>
              <a:moveTo>
                <a:pt x="366343" y="3406901"/>
              </a:moveTo>
              <a:arcTo wR="2193310" hR="2193310" stAng="8784317" swAng="219536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CA31-0A3B-44EF-B235-1FFD2A5A3668}">
      <dsp:nvSpPr>
        <dsp:cNvPr id="0" name=""/>
        <dsp:cNvSpPr/>
      </dsp:nvSpPr>
      <dsp:spPr>
        <a:xfrm>
          <a:off x="855378" y="1518029"/>
          <a:ext cx="1689745" cy="10983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err="1" smtClean="0"/>
            <a:t>지유바나</a:t>
          </a:r>
          <a:endParaRPr lang="ko-KR" altLang="en-US" sz="2700" kern="1200" dirty="0"/>
        </a:p>
      </dsp:txBody>
      <dsp:txXfrm>
        <a:off x="855378" y="1518029"/>
        <a:ext cx="1689745" cy="1098334"/>
      </dsp:txXfrm>
    </dsp:sp>
    <dsp:sp modelId="{682D13DE-DC20-4A29-B444-ECBA8305F3FD}">
      <dsp:nvSpPr>
        <dsp:cNvPr id="0" name=""/>
        <dsp:cNvSpPr/>
      </dsp:nvSpPr>
      <dsp:spPr>
        <a:xfrm>
          <a:off x="1592903" y="551656"/>
          <a:ext cx="4386620" cy="4386620"/>
        </a:xfrm>
        <a:custGeom>
          <a:avLst/>
          <a:gdLst/>
          <a:ahLst/>
          <a:cxnLst/>
          <a:rect l="0" t="0" r="0" b="0"/>
          <a:pathLst>
            <a:path>
              <a:moveTo>
                <a:pt x="382346" y="955965"/>
              </a:moveTo>
              <a:arcTo wR="2193310" hR="2193310" stAng="12860575" swAng="196032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37E2DA-EDF1-4BF2-B36B-B67700B46C34}">
      <dsp:nvSpPr>
        <dsp:cNvPr id="0" name=""/>
        <dsp:cNvSpPr/>
      </dsp:nvSpPr>
      <dsp:spPr>
        <a:xfrm>
          <a:off x="0" y="991682"/>
          <a:ext cx="5643602" cy="650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err="1" smtClean="0"/>
            <a:t>릿카</a:t>
          </a:r>
          <a:endParaRPr lang="ko-KR" altLang="en-US" sz="3000" b="1" kern="1200" dirty="0"/>
        </a:p>
      </dsp:txBody>
      <dsp:txXfrm>
        <a:off x="0" y="991682"/>
        <a:ext cx="5643602" cy="650650"/>
      </dsp:txXfrm>
    </dsp:sp>
    <dsp:sp modelId="{A209E8FE-D7A9-4562-8158-2CCC43D55ED7}">
      <dsp:nvSpPr>
        <dsp:cNvPr id="0" name=""/>
        <dsp:cNvSpPr/>
      </dsp:nvSpPr>
      <dsp:spPr>
        <a:xfrm rot="10800000">
          <a:off x="0" y="0"/>
          <a:ext cx="5643602" cy="10007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err="1" smtClean="0"/>
            <a:t>다테바나</a:t>
          </a:r>
          <a:endParaRPr lang="ko-KR" altLang="en-US" sz="3000" b="1" kern="1200" dirty="0"/>
        </a:p>
      </dsp:txBody>
      <dsp:txXfrm rot="10800000">
        <a:off x="0" y="0"/>
        <a:ext cx="5643602" cy="10007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6125E-8215-4785-B6FC-6AEC36AF42D0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F98176-03F1-453B-A6FF-25CE1116F436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균형</a:t>
          </a:r>
          <a:endParaRPr lang="ko-KR" altLang="en-US" sz="3100" kern="1200" dirty="0"/>
        </a:p>
      </dsp:txBody>
      <dsp:txXfrm>
        <a:off x="1402080" y="386080"/>
        <a:ext cx="1584960" cy="1584960"/>
      </dsp:txXfrm>
    </dsp:sp>
    <dsp:sp modelId="{BAC24D8A-E27F-42DD-861F-48CF93F3CC00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err="1" smtClean="0"/>
            <a:t>운율감</a:t>
          </a:r>
          <a:endParaRPr lang="ko-KR" altLang="en-US" sz="3100" kern="1200" dirty="0"/>
        </a:p>
      </dsp:txBody>
      <dsp:txXfrm>
        <a:off x="3108960" y="386080"/>
        <a:ext cx="1584960" cy="1584960"/>
      </dsp:txXfrm>
    </dsp:sp>
    <dsp:sp modelId="{ED758AA2-6176-4721-AFE6-83B7D3C2F285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운동감</a:t>
          </a:r>
          <a:endParaRPr lang="ko-KR" altLang="en-US" sz="3100" kern="1200" dirty="0"/>
        </a:p>
      </dsp:txBody>
      <dsp:txXfrm>
        <a:off x="1402080" y="2092960"/>
        <a:ext cx="1584960" cy="1584960"/>
      </dsp:txXfrm>
    </dsp:sp>
    <dsp:sp modelId="{F20D9EDA-C17A-4E59-8B5D-F31618786AFD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색채</a:t>
          </a:r>
          <a:endParaRPr lang="ko-KR" altLang="en-US" sz="3100" kern="1200" dirty="0"/>
        </a:p>
      </dsp:txBody>
      <dsp:txXfrm>
        <a:off x="3108960" y="2092960"/>
        <a:ext cx="1584960" cy="1584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AE980-586A-401A-81AB-B2F186981B69}">
      <dsp:nvSpPr>
        <dsp:cNvPr id="0" name=""/>
        <dsp:cNvSpPr/>
      </dsp:nvSpPr>
      <dsp:spPr>
        <a:xfrm>
          <a:off x="1333486" y="246042"/>
          <a:ext cx="1759712" cy="175971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화</a:t>
          </a:r>
          <a:r>
            <a:rPr lang="en-US" altLang="ko-KR" sz="2800" kern="1200" dirty="0" smtClean="0"/>
            <a:t>(</a:t>
          </a:r>
          <a:r>
            <a:rPr lang="ko-KR" altLang="ko-KR" sz="2800" kern="1200" dirty="0" smtClean="0"/>
            <a:t>和</a:t>
          </a:r>
          <a:r>
            <a:rPr lang="en-US" altLang="ko-KR" sz="2800" kern="1200" dirty="0" smtClean="0"/>
            <a:t>)</a:t>
          </a:r>
          <a:endParaRPr lang="ko-KR" altLang="en-US" sz="2800" kern="1200" dirty="0"/>
        </a:p>
      </dsp:txBody>
      <dsp:txXfrm>
        <a:off x="1333486" y="246042"/>
        <a:ext cx="1759712" cy="1759712"/>
      </dsp:txXfrm>
    </dsp:sp>
    <dsp:sp modelId="{05EE2A74-9E9C-44C0-9950-180E96D58BBE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경</a:t>
          </a:r>
          <a:r>
            <a:rPr lang="en-US" altLang="ko-KR" sz="2800" kern="1200" dirty="0" smtClean="0"/>
            <a:t>(</a:t>
          </a:r>
          <a:r>
            <a:rPr lang="ko-KR" altLang="ko-KR" sz="2800" kern="1200" dirty="0" smtClean="0"/>
            <a:t>敬</a:t>
          </a:r>
          <a:r>
            <a:rPr lang="en-US" altLang="ko-KR" sz="2800" kern="1200" dirty="0" smtClean="0"/>
            <a:t>)</a:t>
          </a:r>
          <a:endParaRPr lang="ko-KR" altLang="en-US" sz="2800" kern="1200" dirty="0"/>
        </a:p>
      </dsp:txBody>
      <dsp:txXfrm rot="5400000">
        <a:off x="3088640" y="231647"/>
        <a:ext cx="1759712" cy="1759712"/>
      </dsp:txXfrm>
    </dsp:sp>
    <dsp:sp modelId="{45E8E01D-A5AE-46E4-8054-DADB9707D613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청</a:t>
          </a:r>
          <a:r>
            <a:rPr lang="en-US" altLang="ko-KR" sz="2800" kern="1200" dirty="0" smtClean="0"/>
            <a:t>(</a:t>
          </a:r>
          <a:r>
            <a:rPr lang="ko-KR" altLang="ko-KR" sz="2800" kern="1200" dirty="0" smtClean="0"/>
            <a:t>淸</a:t>
          </a:r>
          <a:r>
            <a:rPr lang="en-US" altLang="ko-KR" sz="2800" kern="1200" dirty="0" smtClean="0"/>
            <a:t>)</a:t>
          </a:r>
          <a:endParaRPr lang="ko-KR" altLang="en-US" sz="2800" kern="1200" dirty="0"/>
        </a:p>
      </dsp:txBody>
      <dsp:txXfrm rot="10800000">
        <a:off x="3088640" y="2072640"/>
        <a:ext cx="1759712" cy="1759712"/>
      </dsp:txXfrm>
    </dsp:sp>
    <dsp:sp modelId="{A8E007CF-0778-4E18-A2F5-9A361E2EB1AA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적</a:t>
          </a:r>
          <a:r>
            <a:rPr lang="en-US" altLang="ko-KR" sz="2800" kern="1200" dirty="0" smtClean="0"/>
            <a:t>(</a:t>
          </a:r>
          <a:r>
            <a:rPr lang="ko-KR" altLang="ko-KR" sz="2800" kern="1200" dirty="0" smtClean="0"/>
            <a:t>寂</a:t>
          </a:r>
          <a:r>
            <a:rPr lang="en-US" altLang="ko-KR" sz="2800" kern="1200" dirty="0" smtClean="0"/>
            <a:t>)</a:t>
          </a:r>
          <a:endParaRPr lang="ko-KR" altLang="en-US" sz="2800" kern="1200" dirty="0"/>
        </a:p>
      </dsp:txBody>
      <dsp:txXfrm rot="16200000">
        <a:off x="1247648" y="2072640"/>
        <a:ext cx="1759712" cy="1759712"/>
      </dsp:txXfrm>
    </dsp:sp>
    <dsp:sp modelId="{98C2CAB7-0778-45C4-9663-E49DCA6BC811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906B3-28DB-44AE-A3FC-B1AD606CD4D0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46D9E8-E8F4-400A-8D11-C3BD0CDADC5E}">
      <dsp:nvSpPr>
        <dsp:cNvPr id="0" name=""/>
        <dsp:cNvSpPr/>
      </dsp:nvSpPr>
      <dsp:spPr>
        <a:xfrm>
          <a:off x="2309077" y="1255003"/>
          <a:ext cx="3001845" cy="30018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다사칠식</a:t>
          </a:r>
          <a:endParaRPr lang="ko-KR" altLang="en-US" sz="3000" b="1" kern="1200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2309077" y="1255003"/>
        <a:ext cx="3001845" cy="3001845"/>
      </dsp:txXfrm>
    </dsp:sp>
    <dsp:sp modelId="{8246319F-8E39-4652-86F6-63E4E9C34BF0}">
      <dsp:nvSpPr>
        <dsp:cNvPr id="0" name=""/>
        <dsp:cNvSpPr/>
      </dsp:nvSpPr>
      <dsp:spPr>
        <a:xfrm>
          <a:off x="3059538" y="49470"/>
          <a:ext cx="1500922" cy="15009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낮다회</a:t>
          </a:r>
          <a:endParaRPr lang="ko-KR" altLang="en-US" sz="1200" b="1" kern="1200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3059538" y="49470"/>
        <a:ext cx="1500922" cy="1500922"/>
      </dsp:txXfrm>
    </dsp:sp>
    <dsp:sp modelId="{A5304CA3-6B0F-4E64-ADA9-5DE478ED41F3}">
      <dsp:nvSpPr>
        <dsp:cNvPr id="0" name=""/>
        <dsp:cNvSpPr/>
      </dsp:nvSpPr>
      <dsp:spPr>
        <a:xfrm>
          <a:off x="4588796" y="785922"/>
          <a:ext cx="1500922" cy="15009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밤다회</a:t>
          </a:r>
          <a:endParaRPr lang="ko-KR" altLang="en-US" sz="1200" b="1" kern="1200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4588796" y="785922"/>
        <a:ext cx="1500922" cy="1500922"/>
      </dsp:txXfrm>
    </dsp:sp>
    <dsp:sp modelId="{2CF19FF9-34E4-4F07-8CCA-545B4AFA738D}">
      <dsp:nvSpPr>
        <dsp:cNvPr id="0" name=""/>
        <dsp:cNvSpPr/>
      </dsp:nvSpPr>
      <dsp:spPr>
        <a:xfrm>
          <a:off x="4966492" y="2440714"/>
          <a:ext cx="1500922" cy="15009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아침다회</a:t>
          </a:r>
          <a:endParaRPr lang="ko-KR" altLang="en-US" sz="1200" b="1" kern="1200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4966492" y="2440714"/>
        <a:ext cx="1500922" cy="1500922"/>
      </dsp:txXfrm>
    </dsp:sp>
    <dsp:sp modelId="{573CD659-0D3F-4EE3-AA04-E4E773C10C67}">
      <dsp:nvSpPr>
        <dsp:cNvPr id="0" name=""/>
        <dsp:cNvSpPr/>
      </dsp:nvSpPr>
      <dsp:spPr>
        <a:xfrm>
          <a:off x="3908212" y="3767755"/>
          <a:ext cx="1500922" cy="15009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새벽다회</a:t>
          </a:r>
          <a:endParaRPr lang="ko-KR" altLang="en-US" sz="1200" b="1" kern="1200" dirty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3908212" y="3767755"/>
        <a:ext cx="1500922" cy="1500922"/>
      </dsp:txXfrm>
    </dsp:sp>
    <dsp:sp modelId="{1D8F1899-AFDF-43CA-B7E2-2C7D6F0E5576}">
      <dsp:nvSpPr>
        <dsp:cNvPr id="0" name=""/>
        <dsp:cNvSpPr/>
      </dsp:nvSpPr>
      <dsp:spPr>
        <a:xfrm>
          <a:off x="2210864" y="3767755"/>
          <a:ext cx="1500922" cy="15009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자취다회</a:t>
          </a:r>
          <a:endParaRPr lang="en-US" altLang="ko-KR" sz="1200" b="1" kern="1200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2210864" y="3767755"/>
        <a:ext cx="1500922" cy="1500922"/>
      </dsp:txXfrm>
    </dsp:sp>
    <dsp:sp modelId="{D8B92194-E797-4C15-8DC4-853CEDD0776F}">
      <dsp:nvSpPr>
        <dsp:cNvPr id="0" name=""/>
        <dsp:cNvSpPr/>
      </dsp:nvSpPr>
      <dsp:spPr>
        <a:xfrm>
          <a:off x="1152584" y="2440714"/>
          <a:ext cx="1500922" cy="15009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불시다회</a:t>
          </a:r>
          <a:endParaRPr lang="en-US" altLang="ko-KR" sz="1200" b="1" kern="1200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1152584" y="2440714"/>
        <a:ext cx="1500922" cy="1500922"/>
      </dsp:txXfrm>
    </dsp:sp>
    <dsp:sp modelId="{0971FFC2-8097-4255-9AC8-0D3B26D1618F}">
      <dsp:nvSpPr>
        <dsp:cNvPr id="0" name=""/>
        <dsp:cNvSpPr/>
      </dsp:nvSpPr>
      <dsp:spPr>
        <a:xfrm>
          <a:off x="1530280" y="785922"/>
          <a:ext cx="1500922" cy="15009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rPr>
            <a:t>개봉다회</a:t>
          </a:r>
          <a:endParaRPr lang="en-US" altLang="ko-KR" sz="1200" b="1" kern="1200" dirty="0" smtClean="0">
            <a:solidFill>
              <a:schemeClr val="bg1"/>
            </a:solidFill>
            <a:latin typeface="휴먼매직체" pitchFamily="18" charset="-127"/>
            <a:ea typeface="휴먼매직체" pitchFamily="18" charset="-127"/>
          </a:endParaRPr>
        </a:p>
      </dsp:txBody>
      <dsp:txXfrm>
        <a:off x="1530280" y="785922"/>
        <a:ext cx="1500922" cy="15009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871DE-7B16-4AE5-8DF9-478D30F85237}">
      <dsp:nvSpPr>
        <dsp:cNvPr id="0" name=""/>
        <dsp:cNvSpPr/>
      </dsp:nvSpPr>
      <dsp:spPr>
        <a:xfrm rot="5400000">
          <a:off x="-179312" y="186251"/>
          <a:ext cx="1195417" cy="83679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solidFill>
                <a:schemeClr val="bg1"/>
              </a:solidFill>
            </a:rPr>
            <a:t>1629</a:t>
          </a:r>
          <a:r>
            <a:rPr lang="ko-KR" altLang="en-US" sz="2800" kern="1200" dirty="0" smtClean="0">
              <a:solidFill>
                <a:schemeClr val="bg1"/>
              </a:solidFill>
            </a:rPr>
            <a:t>년</a:t>
          </a:r>
          <a:endParaRPr lang="ko-KR" altLang="en-US" sz="2800" kern="1200" dirty="0">
            <a:solidFill>
              <a:schemeClr val="bg1"/>
            </a:solidFill>
          </a:endParaRPr>
        </a:p>
      </dsp:txBody>
      <dsp:txXfrm rot="5400000">
        <a:off x="-179312" y="186251"/>
        <a:ext cx="1195417" cy="836792"/>
      </dsp:txXfrm>
    </dsp:sp>
    <dsp:sp modelId="{53E01160-1C94-4DB8-AD13-352A98AAE342}">
      <dsp:nvSpPr>
        <dsp:cNvPr id="0" name=""/>
        <dsp:cNvSpPr/>
      </dsp:nvSpPr>
      <dsp:spPr>
        <a:xfrm rot="5400000">
          <a:off x="3576298" y="-2732566"/>
          <a:ext cx="777021" cy="6256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err="1" smtClean="0">
              <a:latin typeface="+mj-ea"/>
              <a:ea typeface="+mj-ea"/>
            </a:rPr>
            <a:t>도쿠가와</a:t>
          </a:r>
          <a:r>
            <a:rPr lang="ko-KR" altLang="en-US" sz="2400" kern="1200" dirty="0" smtClean="0">
              <a:latin typeface="+mj-ea"/>
              <a:ea typeface="+mj-ea"/>
            </a:rPr>
            <a:t> 막부에 의해 </a:t>
          </a:r>
          <a:r>
            <a:rPr lang="en-US" altLang="ko-KR" sz="2400" kern="1200" dirty="0" smtClean="0">
              <a:latin typeface="+mj-ea"/>
              <a:ea typeface="+mj-ea"/>
            </a:rPr>
            <a:t>“</a:t>
          </a:r>
          <a:r>
            <a:rPr lang="ko-KR" altLang="en-US" sz="2400" kern="1200" dirty="0" smtClean="0">
              <a:latin typeface="+mj-ea"/>
              <a:ea typeface="+mj-ea"/>
            </a:rPr>
            <a:t>유녀 가부키</a:t>
          </a:r>
          <a:r>
            <a:rPr lang="en-US" altLang="ko-KR" sz="2400" kern="1200" dirty="0" smtClean="0">
              <a:latin typeface="+mj-ea"/>
              <a:ea typeface="+mj-ea"/>
            </a:rPr>
            <a:t>” </a:t>
          </a:r>
          <a:r>
            <a:rPr lang="ko-KR" altLang="en-US" sz="2400" kern="1200" dirty="0" smtClean="0">
              <a:latin typeface="+mj-ea"/>
              <a:ea typeface="+mj-ea"/>
            </a:rPr>
            <a:t>금지</a:t>
          </a:r>
          <a:endParaRPr lang="ko-KR" altLang="en-US" sz="2400" kern="1200" dirty="0">
            <a:latin typeface="+mj-ea"/>
            <a:ea typeface="+mj-ea"/>
          </a:endParaRPr>
        </a:p>
      </dsp:txBody>
      <dsp:txXfrm rot="5400000">
        <a:off x="3576298" y="-2732566"/>
        <a:ext cx="777021" cy="6256032"/>
      </dsp:txXfrm>
    </dsp:sp>
    <dsp:sp modelId="{21F60AC1-065F-4F12-B195-676A28934898}">
      <dsp:nvSpPr>
        <dsp:cNvPr id="0" name=""/>
        <dsp:cNvSpPr/>
      </dsp:nvSpPr>
      <dsp:spPr>
        <a:xfrm rot="5400000">
          <a:off x="-179312" y="1247880"/>
          <a:ext cx="1195417" cy="836792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solidFill>
                <a:schemeClr val="bg1"/>
              </a:solidFill>
            </a:rPr>
            <a:t>1652</a:t>
          </a:r>
          <a:r>
            <a:rPr lang="ko-KR" altLang="en-US" sz="2800" kern="1200" dirty="0" smtClean="0">
              <a:solidFill>
                <a:schemeClr val="bg1"/>
              </a:solidFill>
            </a:rPr>
            <a:t>년</a:t>
          </a:r>
          <a:endParaRPr lang="en-US" altLang="ko-KR" sz="2800" kern="1200" dirty="0" smtClean="0">
            <a:solidFill>
              <a:schemeClr val="bg1"/>
            </a:solidFill>
          </a:endParaRPr>
        </a:p>
      </dsp:txBody>
      <dsp:txXfrm rot="5400000">
        <a:off x="-179312" y="1247880"/>
        <a:ext cx="1195417" cy="836792"/>
      </dsp:txXfrm>
    </dsp:sp>
    <dsp:sp modelId="{68995474-53CE-4B92-9FB3-17A72CC4356F}">
      <dsp:nvSpPr>
        <dsp:cNvPr id="0" name=""/>
        <dsp:cNvSpPr/>
      </dsp:nvSpPr>
      <dsp:spPr>
        <a:xfrm rot="5400000">
          <a:off x="3994694" y="-2076435"/>
          <a:ext cx="777021" cy="7092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kern="1200" dirty="0" smtClean="0"/>
            <a:t>”</a:t>
          </a:r>
          <a:r>
            <a:rPr lang="ko-KR" altLang="en-US" sz="2400" kern="1200" dirty="0" smtClean="0"/>
            <a:t>미소년 가부키</a:t>
          </a:r>
          <a:r>
            <a:rPr lang="en-US" altLang="ko-KR" sz="2400" kern="1200" dirty="0" smtClean="0"/>
            <a:t>” </a:t>
          </a:r>
          <a:r>
            <a:rPr lang="ko-KR" altLang="en-US" sz="2400" kern="1200" dirty="0" smtClean="0"/>
            <a:t>금지</a:t>
          </a:r>
          <a:endParaRPr lang="ko-KR" altLang="en-US" sz="2400" kern="1200" dirty="0"/>
        </a:p>
      </dsp:txBody>
      <dsp:txXfrm rot="5400000">
        <a:off x="3994694" y="-2076435"/>
        <a:ext cx="777021" cy="7092825"/>
      </dsp:txXfrm>
    </dsp:sp>
    <dsp:sp modelId="{F2EF4A5A-633B-4C66-99DA-F3A921B98BD2}">
      <dsp:nvSpPr>
        <dsp:cNvPr id="0" name=""/>
        <dsp:cNvSpPr/>
      </dsp:nvSpPr>
      <dsp:spPr>
        <a:xfrm rot="5400000">
          <a:off x="-340126" y="2540859"/>
          <a:ext cx="1517045" cy="836792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solidFill>
                <a:schemeClr val="bg1"/>
              </a:solidFill>
            </a:rPr>
            <a:t>1653</a:t>
          </a:r>
          <a:r>
            <a:rPr lang="ko-KR" altLang="en-US" sz="2800" kern="1200" dirty="0" smtClean="0">
              <a:solidFill>
                <a:schemeClr val="bg1"/>
              </a:solidFill>
            </a:rPr>
            <a:t>년</a:t>
          </a:r>
          <a:endParaRPr lang="ko-KR" altLang="en-US" sz="2800" kern="1200" dirty="0">
            <a:solidFill>
              <a:schemeClr val="bg1"/>
            </a:solidFill>
          </a:endParaRPr>
        </a:p>
      </dsp:txBody>
      <dsp:txXfrm rot="5400000">
        <a:off x="-340126" y="2540859"/>
        <a:ext cx="1517045" cy="836792"/>
      </dsp:txXfrm>
    </dsp:sp>
    <dsp:sp modelId="{87F49965-DE3F-4354-974F-D24C24542648}">
      <dsp:nvSpPr>
        <dsp:cNvPr id="0" name=""/>
        <dsp:cNvSpPr/>
      </dsp:nvSpPr>
      <dsp:spPr>
        <a:xfrm rot="5400000">
          <a:off x="3763344" y="-796355"/>
          <a:ext cx="1239722" cy="7092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가부키 부활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조건</a:t>
          </a:r>
          <a:r>
            <a:rPr lang="en-US" altLang="ko-KR" sz="2000" kern="1200" dirty="0" smtClean="0"/>
            <a:t>-</a:t>
          </a:r>
          <a:r>
            <a:rPr lang="ko-KR" altLang="en-US" sz="2000" kern="1200" dirty="0" smtClean="0"/>
            <a:t>여성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소년의 출연 금지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성인남자만 출연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성인남자의 가부키 </a:t>
          </a:r>
          <a:r>
            <a:rPr lang="en-US" altLang="ko-KR" sz="2000" kern="1200" dirty="0" smtClean="0"/>
            <a:t>“</a:t>
          </a:r>
          <a:r>
            <a:rPr lang="ko-KR" altLang="en-US" sz="2000" kern="1200" dirty="0" smtClean="0"/>
            <a:t>야로 가부키</a:t>
          </a:r>
          <a:r>
            <a:rPr lang="en-US" altLang="ko-KR" sz="2000" kern="1200" dirty="0" smtClean="0"/>
            <a:t>”</a:t>
          </a:r>
          <a:endParaRPr lang="ko-KR" altLang="en-US" sz="2000" kern="1200" dirty="0"/>
        </a:p>
      </dsp:txBody>
      <dsp:txXfrm rot="5400000">
        <a:off x="3763344" y="-796355"/>
        <a:ext cx="1239722" cy="7092825"/>
      </dsp:txXfrm>
    </dsp:sp>
    <dsp:sp modelId="{01DFDCB3-82CB-436B-BA9B-002ABEB81C52}">
      <dsp:nvSpPr>
        <dsp:cNvPr id="0" name=""/>
        <dsp:cNvSpPr/>
      </dsp:nvSpPr>
      <dsp:spPr>
        <a:xfrm rot="5400000">
          <a:off x="-179312" y="3770240"/>
          <a:ext cx="1195417" cy="83679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bg1"/>
              </a:solidFill>
            </a:rPr>
            <a:t>현재</a:t>
          </a:r>
          <a:endParaRPr lang="ko-KR" altLang="en-US" sz="2800" kern="1200" dirty="0">
            <a:solidFill>
              <a:schemeClr val="bg1"/>
            </a:solidFill>
          </a:endParaRPr>
        </a:p>
      </dsp:txBody>
      <dsp:txXfrm rot="5400000">
        <a:off x="-179312" y="3770240"/>
        <a:ext cx="1195417" cy="836792"/>
      </dsp:txXfrm>
    </dsp:sp>
    <dsp:sp modelId="{144379F5-CFFB-4B10-BFBD-AF1BFD9BC400}">
      <dsp:nvSpPr>
        <dsp:cNvPr id="0" name=""/>
        <dsp:cNvSpPr/>
      </dsp:nvSpPr>
      <dsp:spPr>
        <a:xfrm rot="5400000">
          <a:off x="3994127" y="512150"/>
          <a:ext cx="777021" cy="7092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지금의 </a:t>
          </a:r>
          <a:r>
            <a:rPr lang="en-US" altLang="ko-KR" sz="2400" kern="1200" dirty="0" smtClean="0"/>
            <a:t>‘</a:t>
          </a:r>
          <a:r>
            <a:rPr lang="ko-KR" altLang="en-US" sz="2400" kern="1200" dirty="0" smtClean="0"/>
            <a:t>가부키</a:t>
          </a:r>
          <a:r>
            <a:rPr lang="en-US" altLang="ko-KR" sz="2400" kern="1200" dirty="0" smtClean="0"/>
            <a:t>’</a:t>
          </a:r>
          <a:r>
            <a:rPr lang="ko-KR" altLang="en-US" sz="2400" kern="1200" dirty="0" smtClean="0"/>
            <a:t>형식</a:t>
          </a:r>
          <a:endParaRPr lang="ko-KR" altLang="en-US" sz="2400" kern="1200" dirty="0"/>
        </a:p>
      </dsp:txBody>
      <dsp:txXfrm rot="5400000">
        <a:off x="3994127" y="512150"/>
        <a:ext cx="777021" cy="70928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5801B-FA04-415A-9C0E-5AED9DDAD272}">
      <dsp:nvSpPr>
        <dsp:cNvPr id="0" name=""/>
        <dsp:cNvSpPr/>
      </dsp:nvSpPr>
      <dsp:spPr>
        <a:xfrm>
          <a:off x="221" y="1504569"/>
          <a:ext cx="2586523" cy="168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/>
            <a:t>400</a:t>
          </a:r>
          <a:r>
            <a:rPr lang="ko-KR" altLang="en-US" sz="2000" kern="1200" dirty="0" smtClean="0"/>
            <a:t>년 가까운 역사를 지닌 일본 전통 대중예술</a:t>
          </a:r>
          <a:endParaRPr lang="ko-KR" altLang="en-US" sz="2000" kern="1200" dirty="0"/>
        </a:p>
      </dsp:txBody>
      <dsp:txXfrm>
        <a:off x="221" y="1504569"/>
        <a:ext cx="2586523" cy="1325275"/>
      </dsp:txXfrm>
    </dsp:sp>
    <dsp:sp modelId="{A946CB26-E601-4870-83AC-EB263FE382F0}">
      <dsp:nvSpPr>
        <dsp:cNvPr id="0" name=""/>
        <dsp:cNvSpPr/>
      </dsp:nvSpPr>
      <dsp:spPr>
        <a:xfrm>
          <a:off x="1443156" y="1509025"/>
          <a:ext cx="2686714" cy="2686714"/>
        </a:xfrm>
        <a:prstGeom prst="leftCircularArrow">
          <a:avLst>
            <a:gd name="adj1" fmla="val 2130"/>
            <a:gd name="adj2" fmla="val 255889"/>
            <a:gd name="adj3" fmla="val 1977406"/>
            <a:gd name="adj4" fmla="val 8970495"/>
            <a:gd name="adj5" fmla="val 24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7556A-8967-4CE2-B4A9-689C0CA1496B}">
      <dsp:nvSpPr>
        <dsp:cNvPr id="0" name=""/>
        <dsp:cNvSpPr/>
      </dsp:nvSpPr>
      <dsp:spPr>
        <a:xfrm>
          <a:off x="645660" y="2735766"/>
          <a:ext cx="2073378" cy="766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에도 시대에 탄생</a:t>
          </a:r>
        </a:p>
      </dsp:txBody>
      <dsp:txXfrm>
        <a:off x="645660" y="2735766"/>
        <a:ext cx="2073378" cy="766804"/>
      </dsp:txXfrm>
    </dsp:sp>
    <dsp:sp modelId="{69B41A41-358E-4A77-A3D7-75EE851BAA15}">
      <dsp:nvSpPr>
        <dsp:cNvPr id="0" name=""/>
        <dsp:cNvSpPr/>
      </dsp:nvSpPr>
      <dsp:spPr>
        <a:xfrm>
          <a:off x="2978941" y="1495021"/>
          <a:ext cx="2661357" cy="1771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점차 직업적인 </a:t>
          </a:r>
          <a:r>
            <a:rPr lang="ko-KR" altLang="en-US" sz="1600" kern="1200" dirty="0" err="1" smtClean="0"/>
            <a:t>라쿠고가의</a:t>
          </a:r>
          <a:r>
            <a:rPr lang="ko-KR" altLang="en-US" sz="1600" kern="1200" dirty="0" smtClean="0"/>
            <a:t> 등장에 의해 옥내로 옮겨와 상설공연장인 </a:t>
          </a:r>
          <a:r>
            <a:rPr lang="ko-KR" altLang="en-US" sz="1600" kern="1200" dirty="0" err="1" smtClean="0"/>
            <a:t>요세에서</a:t>
          </a:r>
          <a:r>
            <a:rPr lang="ko-KR" altLang="en-US" sz="1600" kern="1200" dirty="0" smtClean="0"/>
            <a:t> 공연되었다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2978941" y="1874586"/>
        <a:ext cx="2661357" cy="1391735"/>
      </dsp:txXfrm>
    </dsp:sp>
    <dsp:sp modelId="{D8090317-364F-4765-9C93-71B6D63C85EB}">
      <dsp:nvSpPr>
        <dsp:cNvPr id="0" name=""/>
        <dsp:cNvSpPr/>
      </dsp:nvSpPr>
      <dsp:spPr>
        <a:xfrm>
          <a:off x="4412628" y="481258"/>
          <a:ext cx="2702118" cy="2702118"/>
        </a:xfrm>
        <a:prstGeom prst="circularArrow">
          <a:avLst>
            <a:gd name="adj1" fmla="val 2117"/>
            <a:gd name="adj2" fmla="val 254359"/>
            <a:gd name="adj3" fmla="val 19930163"/>
            <a:gd name="adj4" fmla="val 12935543"/>
            <a:gd name="adj5" fmla="val 24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7ACE1-9BD6-4EB7-9493-AB7A2CC670D3}">
      <dsp:nvSpPr>
        <dsp:cNvPr id="0" name=""/>
        <dsp:cNvSpPr/>
      </dsp:nvSpPr>
      <dsp:spPr>
        <a:xfrm>
          <a:off x="3593582" y="1082056"/>
          <a:ext cx="2243712" cy="880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메이지 시대에 정착</a:t>
          </a:r>
          <a:endParaRPr lang="ko-KR" altLang="en-US" sz="2400" kern="1200" dirty="0"/>
        </a:p>
      </dsp:txBody>
      <dsp:txXfrm>
        <a:off x="3593582" y="1082056"/>
        <a:ext cx="2243712" cy="880596"/>
      </dsp:txXfrm>
    </dsp:sp>
    <dsp:sp modelId="{77A95F39-B6C7-40B0-91AD-609C5BE07A88}">
      <dsp:nvSpPr>
        <dsp:cNvPr id="0" name=""/>
        <dsp:cNvSpPr/>
      </dsp:nvSpPr>
      <dsp:spPr>
        <a:xfrm>
          <a:off x="5941554" y="1590426"/>
          <a:ext cx="2395781" cy="1623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쇠퇴할 때도 있었지만 다시 부흥</a:t>
          </a:r>
          <a:endParaRPr lang="ko-KR" altLang="en-US" sz="2100" kern="1200" dirty="0"/>
        </a:p>
      </dsp:txBody>
      <dsp:txXfrm>
        <a:off x="5941554" y="1590426"/>
        <a:ext cx="2395781" cy="1275740"/>
      </dsp:txXfrm>
    </dsp:sp>
    <dsp:sp modelId="{0AA944B9-169A-4D02-A795-03829B9C9AB6}">
      <dsp:nvSpPr>
        <dsp:cNvPr id="0" name=""/>
        <dsp:cNvSpPr/>
      </dsp:nvSpPr>
      <dsp:spPr>
        <a:xfrm>
          <a:off x="6479999" y="2838786"/>
          <a:ext cx="1812573" cy="817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/>
            <a:t>메이지유신</a:t>
          </a:r>
          <a:r>
            <a:rPr lang="ko-KR" altLang="en-US" sz="1800" kern="1200" dirty="0" smtClean="0"/>
            <a:t> 이후 큰 전성기</a:t>
          </a:r>
          <a:endParaRPr lang="ko-KR" altLang="en-US" sz="1800" kern="1200" dirty="0"/>
        </a:p>
      </dsp:txBody>
      <dsp:txXfrm>
        <a:off x="6479999" y="2838786"/>
        <a:ext cx="1812573" cy="81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B6E7-AE9A-4D0F-8221-3AA492B24A4E}" type="datetimeFigureOut">
              <a:rPr lang="ko-KR" altLang="en-US" smtClean="0"/>
              <a:pPr/>
              <a:t>2013-03-19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9F1B1-6EAF-42CB-AFC2-8C8697E7B4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9F1B1-6EAF-42CB-AFC2-8C8697E7B46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BDFAF-07C8-49C8-A0DC-81EC1A572017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44A4-7B7A-46EF-A804-5B6115EDC12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881FC-EDAE-4E53-9AFD-418479E468D2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31CED-F56C-4369-8168-9D9FDF69093E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6BCD5-8BE3-4819-AEF3-AC3BEBA99C07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F836-6987-4FAF-8F35-2E44302BBC6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BC8C-4F47-46FF-9BFD-FA424B48FE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37FB-3E3B-4005-92A5-3D704655483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7FD7-50EB-4ADF-A80B-5A03EF63CEE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EC5E-4685-4FF7-A19F-DBE5540AA1A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3467-3950-405C-97D1-4F946C51954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4B4D-A4F6-48F9-8E2F-0DC10B4DA8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F7FE-F355-448E-B966-482DE4A8298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907F-39FF-4B15-80AE-9793B4D3BBC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D3BC-CB00-449F-AF53-48016F64F40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32D3-0948-4A52-B230-7FED00BA635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6402-ACE2-4AB3-8589-9D95769A8E7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D947-201E-463D-80AA-5A5BF050EAF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E684-860E-4F2A-82EA-1CAE2036F7F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908D-C646-4107-AB1A-4F4BA6D1F1D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7C7A-EE09-4C28-B3B8-5993A7BA45C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FB30-5FA0-4FB3-96D3-5917F1E7626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A603A-8618-4700-ABBF-C55E88AC31C6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E20F-AA4D-4DDC-8FC1-4C0596BAD1A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2A22-FAA6-4011-9B27-F279E019FEC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E1E6-71A7-4A0E-9536-7D90C1B3FE8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D96B-995F-4FD7-A7E7-4D9AA8C45F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5E1-3299-4D69-A30F-06CBD7B74ED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59A0-F359-47BD-880C-1CED0A09418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6073-2F07-4242-B803-E332474CC28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E72B9-D95F-4C55-8D36-CBC996506CB1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B1DE9-86A9-4EAA-9DD2-A371FEC6CC3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94A8D-1E87-4759-8A7B-6150BE1CFDCA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5809F-C9BB-4376-8E9A-3E851D7F765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EC2CF-A008-4032-9328-F0A9EF464033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C3E3-F2F8-4FEF-ABA8-A7D81D5F49D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9FFBF-88E7-4542-BF47-03A0C1F4516F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46BD2-6170-4E70-A56D-4BEFAAA4C91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FB42D-D0FD-41C3-8EE7-EBBDE6D83D5C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E2E7-4F1B-4B4A-AD69-3C73E0160AC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2EEE4-C047-4546-8146-2303B6A11425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B090-E7C9-45E4-854A-68139C41E35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0C85F-72E7-49A2-B1EA-93C83A16F8C1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46C1-0AAB-4949-B8AB-F1F44A6AD2C6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1F76B3F0-F3ED-4A0E-A895-97CACF789164}" type="datetimeFigureOut">
              <a:rPr lang="fr-FR" altLang="ko-KR"/>
              <a:pPr/>
              <a:t>19/03/2013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84B28F1-B4ED-496B-875C-245C69326F01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fld id="{8FAA64EC-7D6B-417F-B24C-0B0AA498C1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2013-03-19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fld id="{B275B7C8-D7EF-4DA4-ABF8-ADD23AD3707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api.nmv.naver.com/flash/convertIframeTag.nhn?vid=DB57BFD4015C140FE785B915120ECAA4C9CF&amp;outKey=V12210df33768f813ce609d6a553fbf3dd2bf8ed758151bcf567d9d6a553fbf3dd2bf&amp;width=500&amp;height=40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audio" Target="../media/audio3.wav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jpeg"/><Relationship Id="rId9" Type="http://schemas.microsoft.com/office/2007/relationships/diagramDrawing" Target="../diagrams/drawin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pi1jdg_4MXo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7-bgSFJiK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japansisa?Redirect=Log&amp;logNo=11015452142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42096" y="1412776"/>
            <a:ext cx="6301904" cy="1296144"/>
          </a:xfrm>
        </p:spPr>
        <p:txBody>
          <a:bodyPr/>
          <a:lstStyle/>
          <a:p>
            <a:pPr algn="l"/>
            <a:r>
              <a:rPr lang="ko-KR" altLang="en-US" sz="54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    일본의 전통 예능</a:t>
            </a:r>
            <a:r>
              <a:rPr lang="en-US" altLang="ko-KR" sz="54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/>
            </a:r>
            <a:br>
              <a:rPr lang="en-US" altLang="ko-KR" sz="54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</a:br>
            <a:r>
              <a:rPr lang="en-US" altLang="ko-KR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3500" dirty="0" err="1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en-US" altLang="ko-KR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다도</a:t>
            </a:r>
            <a:r>
              <a:rPr lang="en-US" altLang="ko-KR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노</a:t>
            </a:r>
            <a:r>
              <a:rPr lang="en-US" altLang="ko-KR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가부키</a:t>
            </a:r>
            <a:r>
              <a:rPr lang="en-US" altLang="ko-KR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500" dirty="0" err="1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라쿠고</a:t>
            </a:r>
            <a:r>
              <a:rPr lang="en-US" altLang="ko-KR" sz="3500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)</a:t>
            </a:r>
            <a:endParaRPr lang="fr-CA" sz="3500" dirty="0" smtClean="0">
              <a:solidFill>
                <a:srgbClr val="FFFBF2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5247878" cy="1219001"/>
          </a:xfrm>
        </p:spPr>
        <p:txBody>
          <a:bodyPr/>
          <a:lstStyle/>
          <a:p>
            <a:r>
              <a:rPr lang="fr-CA" sz="2800" dirty="0" smtClean="0">
                <a:solidFill>
                  <a:srgbClr val="FFFBF2"/>
                </a:solidFill>
              </a:rPr>
              <a:t>1</a:t>
            </a:r>
            <a:r>
              <a:rPr lang="ko-KR" altLang="en-US" sz="2800" dirty="0" smtClean="0">
                <a:solidFill>
                  <a:srgbClr val="FFFBF2"/>
                </a:solidFill>
              </a:rPr>
              <a:t>조</a:t>
            </a:r>
            <a:r>
              <a:rPr lang="en-US" altLang="ko-KR" sz="2800" dirty="0" smtClean="0">
                <a:solidFill>
                  <a:srgbClr val="FFFBF2"/>
                </a:solidFill>
              </a:rPr>
              <a:t> </a:t>
            </a:r>
            <a:endParaRPr lang="en-US" altLang="ko-KR" sz="2000" dirty="0" smtClean="0">
              <a:solidFill>
                <a:srgbClr val="FFFBF2"/>
              </a:solidFill>
            </a:endParaRPr>
          </a:p>
          <a:p>
            <a:pPr algn="l"/>
            <a:r>
              <a:rPr lang="en-US" altLang="ko-KR" sz="2000" dirty="0" smtClean="0">
                <a:solidFill>
                  <a:srgbClr val="FFFBF2"/>
                </a:solidFill>
              </a:rPr>
              <a:t>        </a:t>
            </a:r>
            <a:r>
              <a:rPr lang="ko-KR" altLang="en-US" sz="2000" b="1" dirty="0" smtClean="0">
                <a:solidFill>
                  <a:srgbClr val="FFFBF2"/>
                </a:solidFill>
              </a:rPr>
              <a:t>이충훈</a:t>
            </a:r>
            <a:r>
              <a:rPr lang="en-US" altLang="ko-KR" sz="2000" b="1" dirty="0" smtClean="0">
                <a:solidFill>
                  <a:srgbClr val="FFFBF2"/>
                </a:solidFill>
              </a:rPr>
              <a:t>, </a:t>
            </a:r>
            <a:r>
              <a:rPr lang="ko-KR" altLang="en-US" sz="2000" b="1" dirty="0" smtClean="0">
                <a:solidFill>
                  <a:srgbClr val="FFFBF2"/>
                </a:solidFill>
              </a:rPr>
              <a:t>김민지</a:t>
            </a:r>
            <a:r>
              <a:rPr lang="en-US" altLang="ko-KR" sz="2000" b="1" dirty="0" smtClean="0">
                <a:solidFill>
                  <a:srgbClr val="FFFBF2"/>
                </a:solidFill>
              </a:rPr>
              <a:t>, </a:t>
            </a:r>
            <a:r>
              <a:rPr lang="ko-KR" altLang="en-US" sz="2000" b="1" dirty="0" smtClean="0">
                <a:solidFill>
                  <a:srgbClr val="FFFBF2"/>
                </a:solidFill>
              </a:rPr>
              <a:t>예주현</a:t>
            </a:r>
            <a:r>
              <a:rPr lang="en-US" altLang="ko-KR" sz="2000" b="1" dirty="0" smtClean="0">
                <a:solidFill>
                  <a:srgbClr val="FFFBF2"/>
                </a:solidFill>
              </a:rPr>
              <a:t>, </a:t>
            </a:r>
            <a:r>
              <a:rPr lang="ko-KR" altLang="en-US" sz="2000" b="1" dirty="0" smtClean="0">
                <a:solidFill>
                  <a:srgbClr val="FFFBF2"/>
                </a:solidFill>
              </a:rPr>
              <a:t>최기주</a:t>
            </a:r>
            <a:r>
              <a:rPr lang="en-US" altLang="ko-KR" sz="2000" b="1" dirty="0" smtClean="0">
                <a:solidFill>
                  <a:srgbClr val="FFFBF2"/>
                </a:solidFill>
              </a:rPr>
              <a:t>, </a:t>
            </a:r>
            <a:r>
              <a:rPr lang="ko-KR" altLang="en-US" sz="2000" b="1" dirty="0" smtClean="0">
                <a:solidFill>
                  <a:srgbClr val="FFFBF2"/>
                </a:solidFill>
              </a:rPr>
              <a:t>최은지</a:t>
            </a:r>
            <a:endParaRPr lang="fr-CA" sz="2000" b="1" dirty="0" smtClean="0">
              <a:solidFill>
                <a:srgbClr val="FFFB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user\바탕 화면\새 폴더\자료정리\2013-03-19 15;56;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6729">
            <a:off x="4548858" y="3571776"/>
            <a:ext cx="4389988" cy="3292491"/>
          </a:xfrm>
          <a:prstGeom prst="rect">
            <a:avLst/>
          </a:prstGeom>
          <a:noFill/>
        </p:spPr>
      </p:pic>
      <p:pic>
        <p:nvPicPr>
          <p:cNvPr id="49153" name="Picture 1" descr="C:\Documents and Settings\user\바탕 화면\새 폴더\자료정리\2013-03-19 15;55;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7607">
            <a:off x="191845" y="3839113"/>
            <a:ext cx="4071966" cy="3053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02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양식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Diagram group"/>
          <p:cNvGrpSpPr/>
          <p:nvPr/>
        </p:nvGrpSpPr>
        <p:grpSpPr>
          <a:xfrm>
            <a:off x="785786" y="1500174"/>
            <a:ext cx="1689745" cy="1098334"/>
            <a:chOff x="4230536" y="3970224"/>
            <a:chExt cx="1689745" cy="1098334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4" name="그룹 3"/>
            <p:cNvGrpSpPr/>
            <p:nvPr/>
          </p:nvGrpSpPr>
          <p:grpSpPr>
            <a:xfrm>
              <a:off x="4230536" y="3970224"/>
              <a:ext cx="1689745" cy="1098334"/>
              <a:chOff x="4230536" y="3970224"/>
              <a:chExt cx="1689745" cy="1098334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4230536" y="3970224"/>
                <a:ext cx="1689745" cy="1098334"/>
              </a:xfrm>
              <a:prstGeom prst="roundRect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6" name="모서리가 둥근 직사각형 4"/>
              <p:cNvSpPr/>
              <p:nvPr/>
            </p:nvSpPr>
            <p:spPr>
              <a:xfrm>
                <a:off x="4284152" y="4023840"/>
                <a:ext cx="1582513" cy="9911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700" kern="1200" dirty="0" err="1" smtClean="0"/>
                  <a:t>세이카</a:t>
                </a:r>
                <a:endParaRPr lang="ko-KR" altLang="en-US" sz="2700" kern="1200" dirty="0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357422" y="1428736"/>
            <a:ext cx="65008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릿카를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간략하게 할 목적으로  만들어진 양식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아케노보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유파에서는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릿카를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간략하게 한 작은 꽃꽂이라는 뜻으로 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쇼카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라고함</a:t>
            </a: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Documents and Settings\user\바탕 화면\새 폴더\자료정리\2013-03-19 15;53;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714644" cy="38365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02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양식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Diagram group"/>
          <p:cNvGrpSpPr/>
          <p:nvPr/>
        </p:nvGrpSpPr>
        <p:grpSpPr>
          <a:xfrm>
            <a:off x="642910" y="1428736"/>
            <a:ext cx="1689745" cy="1098334"/>
            <a:chOff x="1652145" y="3970224"/>
            <a:chExt cx="1689745" cy="1098334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4" name="그룹 3"/>
            <p:cNvGrpSpPr/>
            <p:nvPr/>
          </p:nvGrpSpPr>
          <p:grpSpPr>
            <a:xfrm>
              <a:off x="1652145" y="3970224"/>
              <a:ext cx="1689745" cy="1098334"/>
              <a:chOff x="1652145" y="3970224"/>
              <a:chExt cx="1689745" cy="1098334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1652145" y="3970224"/>
                <a:ext cx="1689745" cy="1098334"/>
              </a:xfrm>
              <a:prstGeom prst="roundRect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6" name="모서리가 둥근 직사각형 4"/>
              <p:cNvSpPr/>
              <p:nvPr/>
            </p:nvSpPr>
            <p:spPr>
              <a:xfrm>
                <a:off x="1705761" y="4023840"/>
                <a:ext cx="1582513" cy="9911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700" kern="1200" dirty="0" err="1" smtClean="0"/>
                  <a:t>모리바나</a:t>
                </a:r>
                <a:endParaRPr lang="ko-KR" altLang="en-US" sz="2700" kern="1200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857224" y="2714620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서양꽃과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일본꽃의</a:t>
            </a:r>
            <a:r>
              <a:rPr lang="ko-KR" altLang="en-US" sz="300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조화를 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추구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러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일 전쟁 후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오하라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운신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에 의해 서양꽃을 이용해 새롭게 만들어진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이케바나양식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수반형식의 화기를 이용 화려한 색상의 꽃 사용</a:t>
            </a: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Documents and Settings\user\바탕 화면\새 폴더\자료정리\2013-03-19 17;32;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85794"/>
            <a:ext cx="5500726" cy="3531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02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양식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Diagram group"/>
          <p:cNvGrpSpPr/>
          <p:nvPr/>
        </p:nvGrpSpPr>
        <p:grpSpPr>
          <a:xfrm>
            <a:off x="1000100" y="1714488"/>
            <a:ext cx="1689745" cy="1098334"/>
            <a:chOff x="855378" y="1518029"/>
            <a:chExt cx="1689745" cy="1098334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4" name="그룹 3"/>
            <p:cNvGrpSpPr/>
            <p:nvPr/>
          </p:nvGrpSpPr>
          <p:grpSpPr>
            <a:xfrm>
              <a:off x="855378" y="1518029"/>
              <a:ext cx="1689745" cy="1098334"/>
              <a:chOff x="855378" y="1518029"/>
              <a:chExt cx="1689745" cy="1098334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855378" y="1518029"/>
                <a:ext cx="1689745" cy="1098334"/>
              </a:xfrm>
              <a:prstGeom prst="roundRect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6" name="모서리가 둥근 직사각형 4"/>
              <p:cNvSpPr/>
              <p:nvPr/>
            </p:nvSpPr>
            <p:spPr>
              <a:xfrm>
                <a:off x="908994" y="1571645"/>
                <a:ext cx="1582513" cy="9911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700" kern="1200" dirty="0" err="1" smtClean="0"/>
                  <a:t>지유바나</a:t>
                </a:r>
                <a:endParaRPr lang="ko-KR" altLang="en-US" sz="2700" kern="1200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142976" y="4572008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전통적인 형식주의를 탈피하여 예술적인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이케바나를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추구하려는 경향을 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지유바나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라고 함 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미적 포인트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6125E-8215-4785-B6FC-6AEC36AF4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5C6125E-8215-4785-B6FC-6AEC36AF4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98176-03F1-453B-A6FF-25CE1116F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8F98176-03F1-453B-A6FF-25CE1116F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24D8A-E27F-42DD-861F-48CF93F3C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AC24D8A-E27F-42DD-861F-48CF93F3C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58AA2-6176-4721-AFE6-83B7D3C2F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D758AA2-6176-4721-AFE6-83B7D3C2F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D9EDA-C17A-4E59-8B5D-F3161878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20D9EDA-C17A-4E59-8B5D-F31618786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Documents and Settings\이충훈\바탕 화면\일본문화의 이해\이케바나사진\2013-03-19 01;34;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091" y="3786190"/>
            <a:ext cx="5454051" cy="2886989"/>
          </a:xfrm>
          <a:prstGeom prst="rect">
            <a:avLst/>
          </a:prstGeom>
          <a:noFill/>
        </p:spPr>
      </p:pic>
      <p:pic>
        <p:nvPicPr>
          <p:cNvPr id="44035" name="Picture 3" descr="C:\Documents and Settings\user\바탕 화면\새 폴더\자료정리\2013-03-19 15;54;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20248"/>
            <a:ext cx="2286016" cy="39042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미적 포인트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43608" y="1412776"/>
            <a:ext cx="1584960" cy="1584960"/>
            <a:chOff x="1402080" y="386080"/>
            <a:chExt cx="1584960" cy="15849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모서리가 둥근 직사각형 3"/>
            <p:cNvSpPr/>
            <p:nvPr/>
          </p:nvSpPr>
          <p:spPr>
            <a:xfrm>
              <a:off x="1402080" y="386080"/>
              <a:ext cx="1584960" cy="15849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모서리가 둥근 직사각형 4"/>
            <p:cNvSpPr/>
            <p:nvPr/>
          </p:nvSpPr>
          <p:spPr>
            <a:xfrm>
              <a:off x="1479451" y="463451"/>
              <a:ext cx="1430218" cy="1430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100" kern="1200" dirty="0" smtClean="0"/>
                <a:t>균형</a:t>
              </a:r>
              <a:endParaRPr lang="ko-KR" altLang="en-US" sz="31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15816" y="1484784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-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밸런스를 갖추는 미의 기본적인 요소</a:t>
            </a: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-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꽃이나 가지</a:t>
            </a: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풀 등을 상호간에 생기는 무게중심을 어떻게 배치하는가에 대한 포인트</a:t>
            </a: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미적 포인트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43608" y="1412776"/>
            <a:ext cx="1584960" cy="1584960"/>
            <a:chOff x="3108960" y="386080"/>
            <a:chExt cx="1584960" cy="15849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모서리가 둥근 직사각형 3"/>
            <p:cNvSpPr/>
            <p:nvPr/>
          </p:nvSpPr>
          <p:spPr>
            <a:xfrm>
              <a:off x="3108960" y="386080"/>
              <a:ext cx="1584960" cy="15849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2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모서리가 둥근 직사각형 4"/>
            <p:cNvSpPr/>
            <p:nvPr/>
          </p:nvSpPr>
          <p:spPr>
            <a:xfrm>
              <a:off x="3186331" y="463451"/>
              <a:ext cx="1430218" cy="1430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100" kern="1200" dirty="0" err="1" smtClean="0"/>
                <a:t>운율감</a:t>
              </a:r>
              <a:endParaRPr lang="ko-KR" altLang="en-US" sz="31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43808" y="1340769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-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리듬을 말함</a:t>
            </a: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-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꽃이나 풀잎 혹은 가지의 선을    어떻게 흘러가는 듯이 배치하는가에 따라 생겨나는 아름다움</a:t>
            </a:r>
            <a:endParaRPr lang="ko-KR" altLang="en-US" sz="32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7650" name="Picture 2" descr="C:\Documents and Settings\이충훈\바탕 화면\일본문화의 이해\이케바나사진\2013-03-14 14;48;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2147639" cy="3463934"/>
          </a:xfrm>
          <a:prstGeom prst="rect">
            <a:avLst/>
          </a:prstGeom>
          <a:noFill/>
        </p:spPr>
      </p:pic>
      <p:pic>
        <p:nvPicPr>
          <p:cNvPr id="27651" name="Picture 3" descr="C:\Documents and Settings\이충훈\바탕 화면\일본문화의 이해\이케바나사진\2013-03-14 14;46;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0491">
            <a:off x="3286116" y="3500437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미적 포인트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43608" y="1340768"/>
            <a:ext cx="1584960" cy="1584960"/>
            <a:chOff x="1402080" y="2092960"/>
            <a:chExt cx="1584960" cy="15849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모서리가 둥근 직사각형 3"/>
            <p:cNvSpPr/>
            <p:nvPr/>
          </p:nvSpPr>
          <p:spPr>
            <a:xfrm>
              <a:off x="1402080" y="2092960"/>
              <a:ext cx="1584960" cy="15849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2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모서리가 둥근 직사각형 4"/>
            <p:cNvSpPr/>
            <p:nvPr/>
          </p:nvSpPr>
          <p:spPr>
            <a:xfrm>
              <a:off x="1479451" y="2170331"/>
              <a:ext cx="1430218" cy="1430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100" kern="1200" dirty="0" smtClean="0"/>
                <a:t>운동감</a:t>
              </a:r>
              <a:endParaRPr lang="ko-KR" altLang="en-US" sz="31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71800" y="1268760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- </a:t>
            </a:r>
            <a:r>
              <a:rPr lang="ko-KR" altLang="en-US" sz="33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ko-KR" altLang="en-US" sz="3300" dirty="0" err="1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의</a:t>
            </a:r>
            <a:r>
              <a:rPr lang="ko-KR" altLang="en-US" sz="33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3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재료들을 어떻게 배치하는가에 따라서 생겨나는 아름다움</a:t>
            </a:r>
            <a:endParaRPr lang="ko-KR" altLang="en-US" sz="33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9698" name="Picture 2" descr="C:\Documents and Settings\이충훈\바탕 화면\일본문화의 이해\이케바나사진\2013-03-19 01;35;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4318000" cy="3242425"/>
          </a:xfrm>
          <a:prstGeom prst="rect">
            <a:avLst/>
          </a:prstGeom>
          <a:noFill/>
        </p:spPr>
      </p:pic>
      <p:pic>
        <p:nvPicPr>
          <p:cNvPr id="41985" name="Picture 1" descr="C:\Documents and Settings\user\바탕 화면\새 폴더\자료정리\2013-03-19 15;56;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5116">
            <a:off x="4994253" y="3357562"/>
            <a:ext cx="4149747" cy="3112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0466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미적 포인트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9592" y="1412776"/>
            <a:ext cx="1584960" cy="1584960"/>
            <a:chOff x="3108960" y="2092960"/>
            <a:chExt cx="1584960" cy="15849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3108960" y="2092960"/>
              <a:ext cx="1584960" cy="15849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모서리가 둥근 직사각형 4"/>
            <p:cNvSpPr/>
            <p:nvPr/>
          </p:nvSpPr>
          <p:spPr>
            <a:xfrm>
              <a:off x="3186331" y="2170331"/>
              <a:ext cx="1430218" cy="1430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100" kern="1200" dirty="0" smtClean="0"/>
                <a:t>색채</a:t>
              </a:r>
              <a:endParaRPr lang="ko-KR" altLang="en-US" sz="310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1340768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sz="33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색채의 변화로 부드럽기와 세기 감정 등을 표현할 수 있게 된다</a:t>
            </a:r>
            <a:r>
              <a:rPr lang="en-US" altLang="ko-KR" sz="33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endParaRPr lang="ko-KR" altLang="en-US" sz="33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8674" name="Picture 2" descr="C:\Documents and Settings\이충훈\바탕 화면\일본문화의 이해\이케바나사진\2013-03-19 01;34;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5945">
            <a:off x="899592" y="3356992"/>
            <a:ext cx="3960440" cy="2973930"/>
          </a:xfrm>
          <a:prstGeom prst="rect">
            <a:avLst/>
          </a:prstGeom>
          <a:noFill/>
        </p:spPr>
      </p:pic>
      <p:pic>
        <p:nvPicPr>
          <p:cNvPr id="40961" name="Picture 1" descr="C:\Documents and Settings\user\바탕 화면\새 폴더\자료정리\2013-03-19 15;55;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5875">
            <a:off x="4357686" y="3143248"/>
            <a:ext cx="4578371" cy="343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Documents and Settings\user\바탕 화면\새 폴더\자료정리\2013-03-14 14;52;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836389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r>
              <a:rPr lang="ko-KR" altLang="en-US" sz="7000" dirty="0" smtClean="0">
                <a:latin typeface="휴먼매직체" pitchFamily="18" charset="-127"/>
                <a:ea typeface="휴먼매직체" pitchFamily="18" charset="-127"/>
              </a:rPr>
              <a:t>다도</a:t>
            </a:r>
            <a:r>
              <a:rPr lang="en-US" altLang="ko-KR" sz="7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7000" dirty="0" smtClean="0">
                <a:latin typeface="휴먼매직체" pitchFamily="18" charset="-127"/>
                <a:ea typeface="휴먼매직체" pitchFamily="18" charset="-127"/>
              </a:rPr>
              <a:t>茶道</a:t>
            </a:r>
            <a:r>
              <a:rPr lang="en-US" altLang="ko-KR" sz="7000" i="1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fr-CA" sz="7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r>
              <a:rPr lang="ko-KR" altLang="en-US" sz="7000" dirty="0" err="1" smtClean="0"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en-US" altLang="ko-KR" sz="7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7200" b="1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生</a:t>
            </a:r>
            <a:r>
              <a:rPr lang="ja-JP" altLang="en-US" sz="7200" b="1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け</a:t>
            </a:r>
            <a:r>
              <a:rPr lang="ko-KR" altLang="en-US" sz="7200" b="1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花</a:t>
            </a:r>
            <a:r>
              <a:rPr lang="en-US" altLang="ko-KR" sz="70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fr-CA" sz="7000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500313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281729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목차</a:t>
            </a:r>
            <a:endParaRPr kumimoji="0" lang="fr-CA" sz="4400" b="0" i="0" u="none" strike="noStrike" kern="1200" cap="none" spc="0" normalizeH="0" baseline="0" noProof="0" dirty="0" smtClean="0">
              <a:ln>
                <a:noFill/>
              </a:ln>
              <a:solidFill>
                <a:srgbClr val="281729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500313" y="1600200"/>
            <a:ext cx="6186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1. </a:t>
            </a: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다도란 무엇일까</a:t>
            </a: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2. </a:t>
            </a: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다도의 윤리</a:t>
            </a:r>
            <a:endParaRPr kumimoji="0" lang="en-US" altLang="ko-K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3. </a:t>
            </a: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사규</a:t>
            </a:r>
            <a:endParaRPr kumimoji="0" lang="en-US" altLang="ko-K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4. </a:t>
            </a:r>
            <a:r>
              <a:rPr kumimoji="0" lang="ko-KR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다사칠식</a:t>
            </a:r>
            <a:endParaRPr kumimoji="0" lang="en-US" altLang="ko-K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5. </a:t>
            </a: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좋은 </a:t>
            </a:r>
            <a:r>
              <a:rPr kumimoji="0" lang="ko-KR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다회란</a:t>
            </a: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6. </a:t>
            </a:r>
            <a:r>
              <a:rPr kumimoji="0" lang="ko-KR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다회를</a:t>
            </a: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 가질 때 주의해야 할 점</a:t>
            </a:r>
            <a:endParaRPr kumimoji="0" lang="en-US" altLang="ko-K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7. </a:t>
            </a: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동영상</a:t>
            </a: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7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다도란  무엇일까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그룹 3"/>
          <p:cNvGrpSpPr/>
          <p:nvPr/>
        </p:nvGrpSpPr>
        <p:grpSpPr>
          <a:xfrm>
            <a:off x="2357422" y="2214554"/>
            <a:ext cx="4500594" cy="428628"/>
            <a:chOff x="2143108" y="1285860"/>
            <a:chExt cx="2357454" cy="285752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2143108" y="1285860"/>
              <a:ext cx="2357454" cy="2857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 flipV="1">
              <a:off x="2143108" y="1285860"/>
              <a:ext cx="2357454" cy="2857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428992" y="4917056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정신수양</a:t>
            </a: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2143116"/>
            <a:ext cx="457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단순히 차를 마시는 행위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?</a:t>
            </a: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375068"/>
            <a:ext cx="5429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규칙에 따라 차를 마시는 행위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?</a:t>
            </a: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9" name="그룹 9"/>
          <p:cNvGrpSpPr/>
          <p:nvPr/>
        </p:nvGrpSpPr>
        <p:grpSpPr>
          <a:xfrm>
            <a:off x="2071670" y="3446506"/>
            <a:ext cx="4857784" cy="428628"/>
            <a:chOff x="2143108" y="1285860"/>
            <a:chExt cx="2357454" cy="285752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143108" y="1285860"/>
              <a:ext cx="2357454" cy="2857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V="1">
              <a:off x="2143108" y="1285860"/>
              <a:ext cx="2357454" cy="2857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357554" y="4929198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종합예술</a:t>
            </a: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3" name="그림 12" descr="d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1857364"/>
            <a:ext cx="3786214" cy="2576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FBF2"/>
                </a:solidFill>
                <a:latin typeface="휴먼매직체" pitchFamily="18" charset="-127"/>
                <a:ea typeface="휴먼매직체" pitchFamily="18" charset="-127"/>
              </a:rPr>
              <a:t>다도의 윤리</a:t>
            </a:r>
            <a:endParaRPr lang="fr-CA" dirty="0" smtClean="0">
              <a:solidFill>
                <a:srgbClr val="FFFBF2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일기일회</a:t>
            </a:r>
            <a:r>
              <a:rPr lang="en-US" altLang="ko-KR" sz="54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ko-KR" altLang="en-US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一期一會</a:t>
            </a:r>
            <a:r>
              <a:rPr lang="en-US" altLang="ko-KR" sz="54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altLang="ko-KR" sz="5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  <p:txBody>
          <a:bodyPr vert="horz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ko-KR" altLang="en-US" sz="44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사규</a:t>
            </a:r>
            <a:r>
              <a:rPr kumimoji="0" lang="en-US" altLang="ko-KR" sz="44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(</a:t>
            </a:r>
            <a:r>
              <a:rPr lang="ko-KR" altLang="en-US" sz="4400" b="1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  <a:cs typeface="+mj-cs"/>
              </a:rPr>
              <a:t>四規</a:t>
            </a:r>
            <a:r>
              <a:rPr kumimoji="0" lang="en-US" altLang="ko-KR" sz="44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)</a:t>
            </a:r>
            <a:endParaRPr kumimoji="0" lang="ko-KR" altLang="en-US" sz="4400" b="1" i="0" u="none" strike="noStrike" kern="1200" cap="none" spc="0" normalizeH="0" baseline="0" noProof="0" dirty="0" smtClean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bg1"/>
              </a:soli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그림 4" descr="untitl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1357298"/>
            <a:ext cx="38100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68775"/>
          </a:xfrm>
        </p:spPr>
        <p:txBody>
          <a:bodyPr/>
          <a:lstStyle/>
          <a:p>
            <a:pPr>
              <a:buNone/>
            </a:pP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743084" y="2428868"/>
            <a:ext cx="57578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茶事七式</a:t>
            </a: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714480" y="2071678"/>
            <a:ext cx="5757874" cy="2071702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0" b="1" i="0" u="none" strike="noStrike" kern="1200" cap="none" spc="0" normalizeH="0" baseline="0" noProof="0" dirty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다사칠식</a:t>
            </a:r>
            <a:endParaRPr kumimoji="0" lang="ko-KR" altLang="en-US" sz="9000" b="1" i="0" u="none" strike="noStrike" kern="1200" cap="none" spc="0" normalizeH="0" baseline="0" noProof="0" dirty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bg1"/>
              </a:soli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785786" y="396868"/>
          <a:ext cx="7620000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>
              <a:solidFill>
                <a:srgbClr val="FFFBF2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68775"/>
          </a:xfrm>
        </p:spPr>
        <p:txBody>
          <a:bodyPr/>
          <a:lstStyle/>
          <a:p>
            <a:endParaRPr lang="fr-CA" dirty="0" smtClean="0">
              <a:solidFill>
                <a:srgbClr val="FFFBF2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428596" y="2143116"/>
            <a:ext cx="818676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좋은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다회란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  무엇일까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pic>
        <p:nvPicPr>
          <p:cNvPr id="5" name="그림 4" descr="20110502000761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928670"/>
            <a:ext cx="4643470" cy="452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68775"/>
          </a:xfrm>
        </p:spPr>
        <p:txBody>
          <a:bodyPr/>
          <a:lstStyle/>
          <a:p>
            <a:pPr>
              <a:buNone/>
            </a:pPr>
            <a:endParaRPr lang="fr-CA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다회를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가질때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주의해야할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 점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71472" y="157161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최대  </a:t>
            </a:r>
            <a:r>
              <a:rPr kumimoji="0" lang="en-US" altLang="ko-KR" sz="3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5</a:t>
            </a:r>
            <a:r>
              <a:rPr kumimoji="0" lang="ko-KR" altLang="en-US" sz="3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명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71472" y="157162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다실에는</a:t>
            </a:r>
            <a:r>
              <a:rPr kumimoji="0" lang="ko-KR" altLang="en-US" sz="3000" b="1" i="0" u="none" strike="noStrike" kern="1200" cap="none" spc="0" normalizeH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 반드시 족자나 </a:t>
            </a:r>
            <a:r>
              <a:rPr kumimoji="0" lang="ko-KR" altLang="en-US" sz="3000" b="1" i="0" u="none" strike="noStrike" kern="1200" cap="none" spc="0" normalizeH="0" noProof="0" dirty="0" err="1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꽃꽃이로</a:t>
            </a:r>
            <a:r>
              <a:rPr kumimoji="0" lang="ko-KR" altLang="en-US" sz="3000" b="1" i="0" u="none" strike="noStrike" kern="1200" cap="none" spc="0" normalizeH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 장식</a:t>
            </a:r>
            <a:endParaRPr kumimoji="0" lang="ko-KR" altLang="en-US" sz="3000" b="1" i="0" u="none" strike="noStrike" kern="1200" cap="none" spc="0" normalizeH="0" baseline="0" noProof="0" dirty="0" smtClean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bg1"/>
              </a:soli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71472" y="157162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세속적인 이야기는  금지</a:t>
            </a:r>
          </a:p>
        </p:txBody>
      </p:sp>
      <p:pic>
        <p:nvPicPr>
          <p:cNvPr id="8" name="그림 7" descr="그림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2000240"/>
            <a:ext cx="4740166" cy="3184634"/>
          </a:xfrm>
          <a:prstGeom prst="rect">
            <a:avLst/>
          </a:prstGeom>
        </p:spPr>
      </p:pic>
      <p:pic>
        <p:nvPicPr>
          <p:cNvPr id="9" name="그림 8" descr="IMG_73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1928802"/>
            <a:ext cx="5790390" cy="3857652"/>
          </a:xfrm>
          <a:prstGeom prst="rect">
            <a:avLst/>
          </a:prstGeom>
        </p:spPr>
      </p:pic>
      <p:pic>
        <p:nvPicPr>
          <p:cNvPr id="10" name="그림 9" descr="20107612142706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1928802"/>
            <a:ext cx="3929090" cy="3929090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57158" y="1714488"/>
            <a:ext cx="8572560" cy="364333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1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  <a:cs typeface="+mj-cs"/>
              </a:rPr>
              <a:t>최대 </a:t>
            </a:r>
            <a:r>
              <a:rPr lang="en-US" altLang="ko-KR" sz="4000" b="1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  <a:cs typeface="+mj-cs"/>
              </a:rPr>
              <a:t>5</a:t>
            </a:r>
            <a:r>
              <a:rPr lang="ko-KR" altLang="en-US" sz="4000" b="1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  <a:cs typeface="+mj-cs"/>
              </a:rPr>
              <a:t>명</a:t>
            </a:r>
            <a:r>
              <a:rPr lang="en-US" altLang="ko-KR" sz="4000" b="1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000" b="1" dirty="0" smtClean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bg1"/>
              </a:soli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latin typeface="휴먼매직체" pitchFamily="18" charset="-127"/>
              <a:ea typeface="휴먼매직체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다실에는 반드시 장식을 한 것</a:t>
            </a:r>
            <a:r>
              <a:rPr kumimoji="0" lang="en-US" altLang="ko-KR" sz="4000" b="1" i="0" u="none" strike="noStrike" kern="1200" cap="none" spc="0" normalizeH="0" baseline="0" noProof="0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0" normalizeH="0" baseline="0" noProof="0" dirty="0" smtClean="0">
              <a:ln w="11430">
                <a:solidFill>
                  <a:schemeClr val="tx2">
                    <a:shade val="25000"/>
                    <a:alpha val="75000"/>
                  </a:schemeClr>
                </a:solidFill>
              </a:ln>
              <a:solidFill>
                <a:schemeClr val="bg1"/>
              </a:solidFill>
              <a:effectLst>
                <a:outerShdw blurRad="50800" dist="25400" dir="5460000" algn="tl" rotWithShape="0">
                  <a:srgbClr val="000000">
                    <a:alpha val="27000"/>
                  </a:srgbClr>
                </a:outerShdw>
              </a:effectLst>
              <a:uLnTx/>
              <a:uFillTx/>
              <a:latin typeface="휴먼매직체" pitchFamily="18" charset="-127"/>
              <a:ea typeface="휴먼매직체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1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  <a:cs typeface="+mj-cs"/>
              </a:rPr>
              <a:t>세속적인 이야기는 금지</a:t>
            </a:r>
            <a:r>
              <a:rPr lang="en-US" altLang="ko-KR" sz="4000" b="1" dirty="0" smtClean="0">
                <a:ln w="11430">
                  <a:solidFill>
                    <a:schemeClr val="tx2">
                      <a:shade val="25000"/>
                      <a:alpha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25400" dir="5460000" algn="tl" rotWithShape="0">
                    <a:srgbClr val="000000">
                      <a:alpha val="27000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  <a:cs typeface="+mj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>
              <a:solidFill>
                <a:srgbClr val="FFFBF2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68775"/>
          </a:xfrm>
        </p:spPr>
        <p:txBody>
          <a:bodyPr/>
          <a:lstStyle/>
          <a:p>
            <a:pPr>
              <a:buNone/>
            </a:pPr>
            <a:endParaRPr lang="fr-CA" dirty="0" smtClean="0">
              <a:solidFill>
                <a:srgbClr val="FFFBF2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j-cs"/>
              </a:rPr>
              <a:t> 동영상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5" name="실행 단추: 동영상 4">
            <a:hlinkClick r:id="rId5" highlightClick="1"/>
          </p:cNvPr>
          <p:cNvSpPr/>
          <p:nvPr/>
        </p:nvSpPr>
        <p:spPr>
          <a:xfrm>
            <a:off x="2000232" y="2071678"/>
            <a:ext cx="5072098" cy="3214710"/>
          </a:xfrm>
          <a:prstGeom prst="actionButtonMovi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/>
            <a:lightRig rig="twoPt" dir="t"/>
          </a:scene3d>
          <a:sp3d extrusionH="25400" prstMaterial="metal">
            <a:bevelT w="127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2"/>
          <p:cNvSpPr>
            <a:spLocks noGrp="1" noChangeArrowheads="1"/>
          </p:cNvSpPr>
          <p:nvPr>
            <p:ph type="title"/>
          </p:nvPr>
        </p:nvSpPr>
        <p:spPr bwMode="auto">
          <a:xfrm>
            <a:off x="2755642" y="2552274"/>
            <a:ext cx="2837636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55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55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55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7000" dirty="0" smtClean="0">
                <a:latin typeface="휴먼매직체" pitchFamily="18" charset="-127"/>
                <a:ea typeface="휴먼매직체" pitchFamily="18" charset="-127"/>
              </a:rPr>
              <a:t>노</a:t>
            </a:r>
            <a:r>
              <a:rPr lang="en-US" altLang="ko-KR" sz="7000" dirty="0">
                <a:latin typeface="휴먼매직체" pitchFamily="18" charset="-127"/>
                <a:ea typeface="휴먼매직체" pitchFamily="18" charset="-127"/>
              </a:rPr>
              <a:t>[</a:t>
            </a:r>
            <a:r>
              <a:rPr lang="ko-KR" altLang="en-US" sz="7000" dirty="0">
                <a:latin typeface="휴먼매직체" pitchFamily="18" charset="-127"/>
                <a:ea typeface="휴먼매직체" pitchFamily="18" charset="-127"/>
              </a:rPr>
              <a:t>能</a:t>
            </a:r>
            <a:r>
              <a:rPr lang="en-US" altLang="ko-KR" sz="7000" dirty="0">
                <a:latin typeface="휴먼매직체" pitchFamily="18" charset="-127"/>
                <a:ea typeface="휴먼매직체" pitchFamily="18" charset="-127"/>
              </a:rPr>
              <a:t>]</a:t>
            </a:r>
          </a:p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281729"/>
                </a:solidFill>
                <a:latin typeface="휴먼매직체" pitchFamily="18" charset="-127"/>
                <a:ea typeface="휴먼매직체" pitchFamily="18" charset="-127"/>
              </a:rPr>
              <a:t>목차</a:t>
            </a:r>
            <a:endParaRPr lang="fr-CA" dirty="0" smtClean="0">
              <a:solidFill>
                <a:srgbClr val="281729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r>
              <a:rPr lang="en-US" altLang="ko-KR" sz="2500" b="1" dirty="0" smtClean="0">
                <a:latin typeface="휴먼매직체" pitchFamily="18" charset="-127"/>
                <a:ea typeface="휴먼매직체" pitchFamily="18" charset="-127"/>
              </a:rPr>
              <a:t>1.  </a:t>
            </a:r>
            <a:r>
              <a:rPr lang="ko-KR" altLang="en-US" sz="2500" b="1" dirty="0" smtClean="0">
                <a:latin typeface="휴먼매직체" pitchFamily="18" charset="-127"/>
                <a:ea typeface="휴먼매직체" pitchFamily="18" charset="-127"/>
              </a:rPr>
              <a:t>노의 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역사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2500" b="1" dirty="0" smtClean="0">
                <a:latin typeface="휴먼매직체" pitchFamily="18" charset="-127"/>
                <a:ea typeface="휴먼매직체" pitchFamily="18" charset="-127"/>
              </a:rPr>
              <a:t>2.  </a:t>
            </a:r>
            <a:r>
              <a:rPr lang="ko-KR" altLang="en-US" sz="2500" b="1" dirty="0" smtClean="0">
                <a:latin typeface="휴먼매직체" pitchFamily="18" charset="-127"/>
                <a:ea typeface="휴먼매직체" pitchFamily="18" charset="-127"/>
              </a:rPr>
              <a:t>노의 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가면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2500" b="1" dirty="0" smtClean="0">
                <a:latin typeface="휴먼매직체" pitchFamily="18" charset="-127"/>
                <a:ea typeface="휴먼매직체" pitchFamily="18" charset="-127"/>
              </a:rPr>
              <a:t>3.  </a:t>
            </a:r>
            <a:r>
              <a:rPr lang="ko-KR" altLang="en-US" sz="2500" b="1" dirty="0" smtClean="0">
                <a:latin typeface="휴먼매직체" pitchFamily="18" charset="-127"/>
                <a:ea typeface="휴먼매직체" pitchFamily="18" charset="-127"/>
              </a:rPr>
              <a:t>노의 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무대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2500" b="1" dirty="0" smtClean="0">
                <a:latin typeface="휴먼매직체" pitchFamily="18" charset="-127"/>
                <a:ea typeface="휴먼매직체" pitchFamily="18" charset="-127"/>
              </a:rPr>
              <a:t>4.  </a:t>
            </a:r>
            <a:r>
              <a:rPr lang="ko-KR" altLang="en-US" sz="2500" b="1" dirty="0" smtClean="0">
                <a:latin typeface="휴먼매직체" pitchFamily="18" charset="-127"/>
                <a:ea typeface="휴먼매직체" pitchFamily="18" charset="-127"/>
              </a:rPr>
              <a:t>노의 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내용</a:t>
            </a:r>
            <a:r>
              <a:rPr lang="ko-KR" altLang="en-US" sz="2500" b="1" dirty="0" smtClean="0">
                <a:latin typeface="휴먼매직체" pitchFamily="18" charset="-127"/>
                <a:ea typeface="휴먼매직체" pitchFamily="18" charset="-127"/>
              </a:rPr>
              <a:t>과 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배우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2500" b="1" dirty="0" smtClean="0">
                <a:latin typeface="휴먼매직체" pitchFamily="18" charset="-127"/>
                <a:ea typeface="휴먼매직체" pitchFamily="18" charset="-127"/>
              </a:rPr>
              <a:t>5.  </a:t>
            </a:r>
            <a:r>
              <a:rPr lang="ko-KR" altLang="en-US" sz="2500" b="1" dirty="0" smtClean="0">
                <a:latin typeface="휴먼매직체" pitchFamily="18" charset="-127"/>
                <a:ea typeface="휴먼매직체" pitchFamily="18" charset="-127"/>
              </a:rPr>
              <a:t>노의 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연기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2500" b="1" dirty="0" smtClean="0">
                <a:latin typeface="휴먼매직체" pitchFamily="18" charset="-127"/>
                <a:ea typeface="휴먼매직체" pitchFamily="18" charset="-127"/>
              </a:rPr>
              <a:t>6.  </a:t>
            </a:r>
            <a:r>
              <a:rPr lang="ko-KR" altLang="en-US" sz="2500" b="1" dirty="0" smtClean="0">
                <a:latin typeface="휴먼매직체" pitchFamily="18" charset="-127"/>
                <a:ea typeface="휴먼매직체" pitchFamily="18" charset="-127"/>
              </a:rPr>
              <a:t>노의 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동영상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fr-CA" dirty="0" smtClean="0">
                <a:solidFill>
                  <a:srgbClr val="28172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500313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atinLnBrk="1"/>
            <a:r>
              <a:rPr lang="ko-KR" altLang="en-US" sz="4400">
                <a:solidFill>
                  <a:srgbClr val="281729"/>
                </a:solidFill>
                <a:latin typeface="휴먼매직체" pitchFamily="18" charset="-127"/>
                <a:ea typeface="휴먼매직체" pitchFamily="18" charset="-127"/>
              </a:rPr>
              <a:t>목차</a:t>
            </a:r>
            <a:endParaRPr lang="fr-CA" sz="4400" dirty="0">
              <a:solidFill>
                <a:srgbClr val="281729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500313" y="1600200"/>
            <a:ext cx="6186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2500" b="1" dirty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1.  </a:t>
            </a:r>
            <a:r>
              <a:rPr lang="ko-KR" altLang="en-US" sz="2500" b="1" dirty="0" err="1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이케바나란</a:t>
            </a:r>
            <a:r>
              <a:rPr lang="en-US" altLang="ko-KR" sz="2500" b="1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?</a:t>
            </a:r>
            <a:endParaRPr lang="en-US" altLang="ko-KR" sz="2500" b="1" dirty="0">
              <a:solidFill>
                <a:prstClr val="black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2500" b="1" dirty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2.  </a:t>
            </a:r>
            <a:r>
              <a:rPr lang="ko-KR" altLang="en-US" sz="2500" b="1" dirty="0" err="1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2500" b="1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 역사</a:t>
            </a:r>
            <a:endParaRPr lang="en-US" altLang="ko-KR" sz="2500" b="1" dirty="0">
              <a:solidFill>
                <a:prstClr val="black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2500" b="1" dirty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3.  </a:t>
            </a:r>
            <a:r>
              <a:rPr lang="ko-KR" altLang="en-US" sz="2500" b="1" dirty="0" err="1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2500" b="1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500" b="1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양식</a:t>
            </a:r>
            <a:endParaRPr lang="en-US" altLang="ko-KR" sz="2500" b="1" dirty="0">
              <a:solidFill>
                <a:prstClr val="black"/>
              </a:solidFill>
              <a:latin typeface="휴먼매직체" pitchFamily="18" charset="-127"/>
              <a:ea typeface="휴먼매직체" pitchFamily="18" charset="-127"/>
            </a:endParaRPr>
          </a:p>
          <a:p>
            <a:pPr marL="342900" indent="-342900" latinLnBrk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2500" b="1" dirty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4.  </a:t>
            </a:r>
            <a:r>
              <a:rPr lang="ko-KR" altLang="en-US" sz="2500" b="1" dirty="0" err="1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2500" b="1" dirty="0" smtClean="0">
                <a:solidFill>
                  <a:prstClr val="black"/>
                </a:solidFill>
                <a:latin typeface="휴먼매직체" pitchFamily="18" charset="-127"/>
                <a:ea typeface="휴먼매직체" pitchFamily="18" charset="-127"/>
              </a:rPr>
              <a:t> 미적 포인트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5" name="직사각형 12"/>
          <p:cNvSpPr>
            <a:spLocks noChangeArrowheads="1"/>
          </p:cNvSpPr>
          <p:nvPr/>
        </p:nvSpPr>
        <p:spPr bwMode="auto">
          <a:xfrm>
            <a:off x="500063" y="1000125"/>
            <a:ext cx="392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85750" y="142875"/>
            <a:ext cx="321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3200" b="1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Arial" charset="0"/>
              </a:rPr>
              <a:t>노의 역사</a:t>
            </a:r>
          </a:p>
        </p:txBody>
      </p:sp>
      <p:sp>
        <p:nvSpPr>
          <p:cNvPr id="17" name="제목 9"/>
          <p:cNvSpPr txBox="1">
            <a:spLocks/>
          </p:cNvSpPr>
          <p:nvPr/>
        </p:nvSpPr>
        <p:spPr bwMode="auto">
          <a:xfrm>
            <a:off x="214313" y="785813"/>
            <a:ext cx="8929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endParaRPr kumimoji="0" lang="ko-KR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pic>
        <p:nvPicPr>
          <p:cNvPr id="18" name="Picture 2" descr="http://cfs13.blog.daum.net/image/17/blog/2008/04/20/21/15/480b33d49934c&amp;filename=그림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4314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cfs13.blog.daum.net/image/15/blog/2008/04/20/21/15/480b33d4ebf39&amp;filename=그림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88"/>
            <a:ext cx="4276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214438" y="4714875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*</a:t>
            </a:r>
            <a:r>
              <a:rPr lang="ko-KR" altLang="en-US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노는 </a:t>
            </a:r>
            <a:r>
              <a:rPr lang="en-US" altLang="ko-KR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700</a:t>
            </a:r>
            <a:r>
              <a:rPr lang="ko-KR" altLang="en-US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년 이상의 역사를 가지고 있다</a:t>
            </a:r>
            <a:r>
              <a:rPr lang="en-US" altLang="ko-KR" sz="3200">
                <a:solidFill>
                  <a:schemeClr val="bg1"/>
                </a:solidFill>
              </a:rPr>
              <a:t>.</a:t>
            </a:r>
            <a:endParaRPr lang="ko-KR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직사각형 12"/>
          <p:cNvSpPr>
            <a:spLocks noChangeArrowheads="1"/>
          </p:cNvSpPr>
          <p:nvPr/>
        </p:nvSpPr>
        <p:spPr bwMode="auto">
          <a:xfrm>
            <a:off x="500063" y="1000125"/>
            <a:ext cx="392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42875"/>
            <a:ext cx="521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휴먼편지체" pitchFamily="18" charset="-127"/>
                <a:ea typeface="휴먼편지체" pitchFamily="18" charset="-127"/>
                <a:cs typeface="Arial" pitchFamily="34" charset="0"/>
              </a:rPr>
              <a:t>노의 가면</a:t>
            </a:r>
          </a:p>
        </p:txBody>
      </p:sp>
      <p:sp>
        <p:nvSpPr>
          <p:cNvPr id="9" name="제목 9"/>
          <p:cNvSpPr txBox="1">
            <a:spLocks/>
          </p:cNvSpPr>
          <p:nvPr/>
        </p:nvSpPr>
        <p:spPr bwMode="auto">
          <a:xfrm>
            <a:off x="285750" y="1285875"/>
            <a:ext cx="81295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endParaRPr kumimoji="0" lang="ko-KR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sp>
        <p:nvSpPr>
          <p:cNvPr id="10" name="제목 9"/>
          <p:cNvSpPr txBox="1">
            <a:spLocks/>
          </p:cNvSpPr>
          <p:nvPr/>
        </p:nvSpPr>
        <p:spPr>
          <a:xfrm>
            <a:off x="3143250" y="6429375"/>
            <a:ext cx="3214688" cy="428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ko-KR" altLang="en-US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ko-KR" altLang="en-US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</a:br>
            <a:endParaRPr kumimoji="0" lang="ko-KR" altLang="en-US" sz="28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pic>
        <p:nvPicPr>
          <p:cNvPr id="11" name="Picture 4" descr="다양한 역할과 표정을 가진 노 가면, 노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786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3" name="_x91144600" descr="EMB00002aa04647"/>
          <p:cNvPicPr>
            <a:picLocks noChangeAspect="1" noChangeArrowheads="1"/>
          </p:cNvPicPr>
          <p:nvPr/>
        </p:nvPicPr>
        <p:blipFill>
          <a:blip r:embed="rId4" cstate="print"/>
          <a:srcRect l="6531" t="6621" r="8563" b="7307"/>
          <a:stretch>
            <a:fillRect/>
          </a:stretch>
        </p:blipFill>
        <p:spPr bwMode="auto">
          <a:xfrm>
            <a:off x="4429125" y="3143250"/>
            <a:ext cx="1857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5" name="_x91143960" descr="EMB00002aa0464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3286125"/>
            <a:ext cx="22320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28625" y="3643313"/>
            <a:ext cx="4429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*</a:t>
            </a:r>
            <a:r>
              <a:rPr lang="ko-KR" altLang="en-US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노의 생명 </a:t>
            </a:r>
            <a:r>
              <a:rPr lang="en-US" altLang="ko-KR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= </a:t>
            </a:r>
            <a:r>
              <a:rPr lang="ko-KR" altLang="en-US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가면</a:t>
            </a:r>
            <a:r>
              <a:rPr lang="en-US" altLang="ko-KR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노멘</a:t>
            </a:r>
            <a:r>
              <a:rPr lang="en-US" altLang="ko-KR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)</a:t>
            </a:r>
          </a:p>
          <a:p>
            <a:r>
              <a:rPr lang="ko-KR" altLang="en-US" sz="32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 노는 가면의 예술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직사각형 12"/>
          <p:cNvSpPr>
            <a:spLocks noChangeArrowheads="1"/>
          </p:cNvSpPr>
          <p:nvPr/>
        </p:nvSpPr>
        <p:spPr bwMode="auto">
          <a:xfrm>
            <a:off x="500063" y="1000125"/>
            <a:ext cx="392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42875"/>
            <a:ext cx="521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휴먼편지체" pitchFamily="18" charset="-127"/>
                <a:ea typeface="휴먼편지체" pitchFamily="18" charset="-127"/>
                <a:cs typeface="Arial" pitchFamily="34" charset="0"/>
              </a:rPr>
              <a:t>노의 무대</a:t>
            </a:r>
          </a:p>
        </p:txBody>
      </p:sp>
      <p:sp>
        <p:nvSpPr>
          <p:cNvPr id="9" name="제목 9"/>
          <p:cNvSpPr txBox="1">
            <a:spLocks/>
          </p:cNvSpPr>
          <p:nvPr/>
        </p:nvSpPr>
        <p:spPr>
          <a:xfrm>
            <a:off x="3143250" y="6429375"/>
            <a:ext cx="3214688" cy="428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kumimoji="0" lang="en-US" altLang="ko-KR" sz="28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ko-KR" altLang="en-US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ko-KR" altLang="en-US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</a:br>
            <a:endParaRPr kumimoji="0" lang="ko-KR" altLang="en-US" sz="28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sp>
        <p:nvSpPr>
          <p:cNvPr id="10" name="제목 9"/>
          <p:cNvSpPr txBox="1">
            <a:spLocks/>
          </p:cNvSpPr>
          <p:nvPr/>
        </p:nvSpPr>
        <p:spPr>
          <a:xfrm>
            <a:off x="785813" y="4214813"/>
            <a:ext cx="7643812" cy="200025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>*</a:t>
            </a:r>
            <a:r>
              <a:rPr kumimoji="0" lang="ko-KR" altLang="en-US" sz="36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>노의 무대는 실내무대와 야외무대가 있다</a:t>
            </a:r>
            <a:r>
              <a:rPr kumimoji="0" lang="en-US" altLang="ko-KR" sz="36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>.</a:t>
            </a:r>
            <a:endParaRPr kumimoji="0" lang="ko-KR" altLang="en-US" sz="36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2" name="_x91145160" descr="EMB00002aa046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45005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4" name="_x91143560" descr="EMB00002aa046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325" y="785813"/>
            <a:ext cx="45116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직사각형 12"/>
          <p:cNvSpPr>
            <a:spLocks noChangeArrowheads="1"/>
          </p:cNvSpPr>
          <p:nvPr/>
        </p:nvSpPr>
        <p:spPr bwMode="auto">
          <a:xfrm>
            <a:off x="500063" y="1000125"/>
            <a:ext cx="392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42875"/>
            <a:ext cx="521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휴먼편지체" pitchFamily="18" charset="-127"/>
                <a:ea typeface="휴먼편지체" pitchFamily="18" charset="-127"/>
                <a:cs typeface="Arial" pitchFamily="34" charset="0"/>
              </a:rPr>
              <a:t>노의 내용과 배우</a:t>
            </a:r>
          </a:p>
        </p:txBody>
      </p:sp>
      <p:sp>
        <p:nvSpPr>
          <p:cNvPr id="9" name="제목 9"/>
          <p:cNvSpPr txBox="1">
            <a:spLocks/>
          </p:cNvSpPr>
          <p:nvPr/>
        </p:nvSpPr>
        <p:spPr bwMode="auto">
          <a:xfrm>
            <a:off x="0" y="714375"/>
            <a:ext cx="4572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endParaRPr kumimoji="0" lang="ko-KR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sp>
        <p:nvSpPr>
          <p:cNvPr id="10" name="제목 9"/>
          <p:cNvSpPr txBox="1">
            <a:spLocks/>
          </p:cNvSpPr>
          <p:nvPr/>
        </p:nvSpPr>
        <p:spPr>
          <a:xfrm>
            <a:off x="3143250" y="6572250"/>
            <a:ext cx="3214688" cy="2857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kumimoji="0" lang="en-US" altLang="ko-KR" sz="28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ko-KR" altLang="en-US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ko-KR" altLang="en-US" sz="28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  <a:cs typeface="+mj-cs"/>
              </a:rPr>
            </a:br>
            <a:endParaRPr kumimoji="0" lang="ko-KR" altLang="en-US" sz="28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2" name="_x91145880" descr="EMB00002aa046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28688"/>
            <a:ext cx="3429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dicimg.naver.com/100/800/74/33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857625"/>
            <a:ext cx="3500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286375" y="1643063"/>
            <a:ext cx="3500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*</a:t>
            </a:r>
            <a:r>
              <a:rPr lang="ko-KR" altLang="en-US" sz="3200" dirty="0" err="1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시테</a:t>
            </a:r>
            <a:r>
              <a:rPr lang="ko-KR" altLang="en-US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= </a:t>
            </a:r>
            <a:r>
              <a:rPr lang="ko-KR" altLang="en-US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주인공</a:t>
            </a:r>
            <a:endParaRPr lang="en-US" altLang="ko-KR" sz="32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3200" dirty="0" err="1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와키</a:t>
            </a:r>
            <a:r>
              <a:rPr lang="ko-KR" altLang="en-US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= </a:t>
            </a:r>
            <a:r>
              <a:rPr lang="ko-KR" altLang="en-US" sz="3200" dirty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부 주인공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직사각형 12"/>
          <p:cNvSpPr>
            <a:spLocks noChangeArrowheads="1"/>
          </p:cNvSpPr>
          <p:nvPr/>
        </p:nvSpPr>
        <p:spPr bwMode="auto">
          <a:xfrm>
            <a:off x="500063" y="1000125"/>
            <a:ext cx="392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n-US" altLang="ko-KR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kumimoji="0" lang="en-US" altLang="ko-KR">
              <a:solidFill>
                <a:schemeClr val="bg1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42875"/>
            <a:ext cx="5214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휴먼편지체" pitchFamily="18" charset="-127"/>
                <a:ea typeface="휴먼편지체" pitchFamily="18" charset="-127"/>
                <a:cs typeface="Arial" pitchFamily="34" charset="0"/>
              </a:rPr>
              <a:t>노의 연기</a:t>
            </a:r>
          </a:p>
        </p:txBody>
      </p:sp>
      <p:sp>
        <p:nvSpPr>
          <p:cNvPr id="9" name="제목 9"/>
          <p:cNvSpPr txBox="1">
            <a:spLocks/>
          </p:cNvSpPr>
          <p:nvPr/>
        </p:nvSpPr>
        <p:spPr bwMode="auto">
          <a:xfrm>
            <a:off x="0" y="714375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en-US" altLang="ko-K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  <a:t/>
            </a:r>
            <a:br>
              <a:rPr kumimoji="0" lang="ko-K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편지체" pitchFamily="18" charset="-127"/>
                <a:ea typeface="휴먼편지체" pitchFamily="18" charset="-127"/>
                <a:cs typeface="+mj-cs"/>
              </a:rPr>
            </a:br>
            <a:endParaRPr kumimoji="0" lang="ko-KR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sp>
        <p:nvSpPr>
          <p:cNvPr id="10" name="제목 9"/>
          <p:cNvSpPr txBox="1">
            <a:spLocks/>
          </p:cNvSpPr>
          <p:nvPr/>
        </p:nvSpPr>
        <p:spPr>
          <a:xfrm>
            <a:off x="2214563" y="3714750"/>
            <a:ext cx="3857625" cy="15716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휴먼편지체" pitchFamily="18" charset="-127"/>
              <a:ea typeface="휴먼편지체" pitchFamily="18" charset="-127"/>
              <a:cs typeface="+mj-cs"/>
            </a:endParaRPr>
          </a:p>
        </p:txBody>
      </p:sp>
      <p:pic>
        <p:nvPicPr>
          <p:cNvPr id="11" name="Picture 2" descr="노(能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928688"/>
            <a:ext cx="4886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cafefiles.naver.net/data27/2007/7/7/158/dscn202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143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71500" y="4857750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*</a:t>
            </a:r>
            <a:r>
              <a:rPr lang="ko-KR" altLang="en-US" sz="28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노의 연기자는 스리아시 연마에 생애를 다 바친다</a:t>
            </a:r>
            <a:r>
              <a:rPr lang="en-US" altLang="ko-KR" sz="280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2800">
              <a:solidFill>
                <a:schemeClr val="bg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102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</p:spTree>
    <p:controls>
      <p:control spid="22530" name="ShockwaveFlash1" r:id="rId2" imgW="7921800" imgH="60055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2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500306"/>
            <a:ext cx="600079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7000" dirty="0" smtClean="0">
                <a:latin typeface="휴먼매직체" pitchFamily="18" charset="-127"/>
                <a:ea typeface="휴먼매직체" pitchFamily="18" charset="-127"/>
              </a:rPr>
              <a:t>가부키</a:t>
            </a:r>
            <a:r>
              <a:rPr kumimoji="0" lang="en-US" altLang="ko-KR" sz="7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7200" dirty="0" smtClean="0">
                <a:latin typeface="휴먼매직체" pitchFamily="18" charset="-127"/>
                <a:ea typeface="휴먼매직체" pitchFamily="18" charset="-127"/>
              </a:rPr>
              <a:t>かぶき</a:t>
            </a:r>
            <a:r>
              <a:rPr lang="en-US" altLang="ko-KR" sz="7200" dirty="0" smtClean="0"/>
              <a:t>)</a:t>
            </a:r>
            <a:r>
              <a:rPr lang="ko-KR" altLang="en-US" sz="7200" dirty="0" smtClean="0"/>
              <a:t/>
            </a:r>
            <a:br>
              <a:rPr lang="ko-KR" altLang="en-US" sz="7200" dirty="0" smtClean="0"/>
            </a:br>
            <a:endParaRPr lang="en-US" altLang="ko-KR" sz="7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281729"/>
                </a:solidFill>
                <a:latin typeface="휴먼매직체" pitchFamily="18" charset="-127"/>
                <a:ea typeface="휴먼매직체" pitchFamily="18" charset="-127"/>
              </a:rPr>
              <a:t>목차</a:t>
            </a:r>
            <a:endParaRPr lang="fr-CA" dirty="0" smtClean="0">
              <a:solidFill>
                <a:srgbClr val="281729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500313" y="1196752"/>
            <a:ext cx="6248151" cy="53285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3600" b="1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600" b="1" dirty="0" smtClean="0">
                <a:latin typeface="휴먼매직체" pitchFamily="18" charset="-127"/>
                <a:ea typeface="휴먼매직체" pitchFamily="18" charset="-127"/>
              </a:rPr>
              <a:t>가부키란</a:t>
            </a:r>
            <a:r>
              <a:rPr lang="en-US" altLang="ko-KR" sz="3600" b="1" dirty="0" smtClean="0">
                <a:latin typeface="휴먼매직체" pitchFamily="18" charset="-127"/>
                <a:ea typeface="휴먼매직체" pitchFamily="18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600" b="1" dirty="0" smtClean="0">
                <a:latin typeface="휴먼매직체" pitchFamily="18" charset="-127"/>
                <a:ea typeface="휴먼매직체" pitchFamily="18" charset="-127"/>
              </a:rPr>
              <a:t>가부키의 모습</a:t>
            </a:r>
            <a:endParaRPr lang="en-US" altLang="ko-KR" sz="36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600" b="1" dirty="0" smtClean="0">
                <a:latin typeface="휴먼매직체" pitchFamily="18" charset="-127"/>
                <a:ea typeface="휴먼매직체" pitchFamily="18" charset="-127"/>
              </a:rPr>
              <a:t>가부키의 역사 및 발달 과정</a:t>
            </a:r>
            <a:endParaRPr lang="en-US" altLang="ko-KR" sz="36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600" b="1" dirty="0" smtClean="0">
                <a:latin typeface="휴먼매직체" pitchFamily="18" charset="-127"/>
                <a:ea typeface="휴먼매직체" pitchFamily="18" charset="-127"/>
              </a:rPr>
              <a:t>가부키의 분류 방법에 따른 구분</a:t>
            </a:r>
            <a:endParaRPr lang="en-US" altLang="ko-KR" sz="36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600" b="1" dirty="0" smtClean="0">
                <a:latin typeface="휴먼매직체" pitchFamily="18" charset="-127"/>
                <a:ea typeface="휴먼매직체" pitchFamily="18" charset="-127"/>
              </a:rPr>
              <a:t>가부키 주요용어와 동영상</a:t>
            </a:r>
            <a:endParaRPr lang="en-US" altLang="ko-KR" sz="3600" b="1" dirty="0" smtClean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33EB47-923F-4291-9E47-8ACA2DC7C29C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ko-KR" altLang="en-US" sz="3600" dirty="0" smtClean="0">
                <a:solidFill>
                  <a:srgbClr val="FFFF00"/>
                </a:solidFill>
              </a:rPr>
              <a:t>가부키란</a:t>
            </a:r>
            <a:r>
              <a:rPr lang="en-US" altLang="ko-KR" sz="3600" dirty="0" smtClean="0">
                <a:solidFill>
                  <a:srgbClr val="FFFF00"/>
                </a:solidFill>
              </a:rPr>
              <a:t>?</a:t>
            </a:r>
            <a:endParaRPr lang="en-US" altLang="ko-KR" sz="3200" dirty="0" smtClean="0">
              <a:solidFill>
                <a:srgbClr val="FFFF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7940" y="3445921"/>
            <a:ext cx="3028720" cy="289859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</p:spPr>
      </p:pic>
      <p:sp>
        <p:nvSpPr>
          <p:cNvPr id="6" name="오각형 5"/>
          <p:cNvSpPr/>
          <p:nvPr/>
        </p:nvSpPr>
        <p:spPr>
          <a:xfrm>
            <a:off x="1785918" y="1142984"/>
            <a:ext cx="6357982" cy="121444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2"/>
                </a:solidFill>
              </a:rPr>
              <a:t>음악과 무용</a:t>
            </a:r>
            <a:r>
              <a:rPr lang="en-US" altLang="ko-KR" sz="2800" b="1" dirty="0" smtClean="0">
                <a:solidFill>
                  <a:schemeClr val="bg2"/>
                </a:solidFill>
              </a:rPr>
              <a:t>,</a:t>
            </a:r>
            <a:r>
              <a:rPr lang="ko-KR" altLang="en-US" sz="2800" b="1" dirty="0" smtClean="0">
                <a:solidFill>
                  <a:schemeClr val="bg2"/>
                </a:solidFill>
              </a:rPr>
              <a:t>기예가 어우러진 일본의 전통연극으로 서민들이 즐겼던 예술</a:t>
            </a:r>
            <a:endParaRPr lang="ko-KR" altLang="en-US" sz="2800" b="1" dirty="0">
              <a:solidFill>
                <a:schemeClr val="bg2"/>
              </a:solidFill>
            </a:endParaRPr>
          </a:p>
        </p:txBody>
      </p:sp>
      <p:cxnSp>
        <p:nvCxnSpPr>
          <p:cNvPr id="8" name="꺾인 연결선 7"/>
          <p:cNvCxnSpPr/>
          <p:nvPr/>
        </p:nvCxnSpPr>
        <p:spPr>
          <a:xfrm>
            <a:off x="642910" y="1500174"/>
            <a:ext cx="1143008" cy="500066"/>
          </a:xfrm>
          <a:prstGeom prst="bentConnector3">
            <a:avLst>
              <a:gd name="adj1" fmla="val 50000"/>
            </a:avLst>
          </a:prstGeom>
          <a:ln>
            <a:solidFill>
              <a:srgbClr val="F2B29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9190" y="249289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3600" dirty="0" smtClean="0">
                <a:solidFill>
                  <a:srgbClr val="FFFF00"/>
                </a:solidFill>
              </a:rPr>
              <a:t> 가부키의 모습</a:t>
            </a:r>
            <a:endParaRPr lang="en-US" altLang="ko-KR" sz="3600" dirty="0" smtClean="0">
              <a:solidFill>
                <a:srgbClr val="FFFF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9940" r="48794" b="1868"/>
          <a:stretch/>
        </p:blipFill>
        <p:spPr>
          <a:xfrm>
            <a:off x="251520" y="3445921"/>
            <a:ext cx="3096344" cy="289859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75" t="43726" r="10079" b="1626"/>
          <a:stretch/>
        </p:blipFill>
        <p:spPr>
          <a:xfrm>
            <a:off x="3483701" y="3445922"/>
            <a:ext cx="2168419" cy="2898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33EB47-923F-4291-9E47-8ACA2DC7C29C}" type="slidenum">
              <a:rPr lang="ko-KR" altLang="en-US" smtClean="0"/>
              <a:pPr/>
              <a:t>39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45196"/>
            <a:ext cx="2819400" cy="241200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8720"/>
            <a:ext cx="2825482" cy="2412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628670"/>
            <a:ext cx="265680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71800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이케바나란</a:t>
            </a:r>
            <a:r>
              <a:rPr lang="en-US" altLang="ko-KR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?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98072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이케바나는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일본의 전통예술의 하나로 꽃이나 줄기</a:t>
            </a: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잎들을 자르고 정리하여 화병이나 비슷한 그릇에 아름답게 담아내는 것</a:t>
            </a:r>
            <a:endParaRPr lang="ko-KR" altLang="en-US" sz="32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3555" name="Picture 3" descr="C:\Documents and Settings\이충훈\바탕 화면\일본문화의 이해\이케바나사진\2013-03-14 14;46;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385709" cy="3447167"/>
          </a:xfrm>
          <a:prstGeom prst="rect">
            <a:avLst/>
          </a:prstGeom>
          <a:noFill/>
        </p:spPr>
      </p:pic>
      <p:pic>
        <p:nvPicPr>
          <p:cNvPr id="23556" name="Picture 4" descr="C:\Documents and Settings\이충훈\바탕 화면\일본문화의 이해\이케바나사진\2013-03-14 14;47;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9"/>
            <a:ext cx="3312368" cy="359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33EB47-923F-4291-9E47-8ACA2DC7C29C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3600" dirty="0" smtClean="0">
                <a:solidFill>
                  <a:srgbClr val="FFFF00"/>
                </a:solidFill>
              </a:rPr>
              <a:t>가부키의 역사 및 발달과정</a:t>
            </a:r>
            <a:endParaRPr lang="en-US" altLang="ko-KR" sz="3600" dirty="0" smtClean="0">
              <a:solidFill>
                <a:srgbClr val="FFFF00"/>
              </a:solidFill>
            </a:endParaRPr>
          </a:p>
        </p:txBody>
      </p:sp>
      <p:sp>
        <p:nvSpPr>
          <p:cNvPr id="5" name="가로로 말린 두루마리 모양 4"/>
          <p:cNvSpPr/>
          <p:nvPr/>
        </p:nvSpPr>
        <p:spPr>
          <a:xfrm>
            <a:off x="928662" y="928670"/>
            <a:ext cx="7500990" cy="1000132"/>
          </a:xfrm>
          <a:prstGeom prst="horizontalScrol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최초 가부키 공연 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1603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년 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오쿠니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가부키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ko-KR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785786" y="1928802"/>
          <a:ext cx="79296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33EB47-923F-4291-9E47-8ACA2DC7C29C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ko-KR" altLang="en-US" sz="3600" dirty="0" smtClean="0">
                <a:solidFill>
                  <a:srgbClr val="FFFF00"/>
                </a:solidFill>
              </a:rPr>
              <a:t>가부키의 분류방법에 따른 구분</a:t>
            </a:r>
            <a:endParaRPr lang="ko-KR" alt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14298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맑은 고딕" pitchFamily="50" charset="-127"/>
              <a:buChar char="☞"/>
            </a:pPr>
            <a:r>
              <a:rPr lang="ko-KR" altLang="en-US" sz="3200" dirty="0" smtClean="0">
                <a:solidFill>
                  <a:srgbClr val="FFFF00"/>
                </a:solidFill>
              </a:rPr>
              <a:t>양식</a:t>
            </a:r>
            <a:r>
              <a:rPr lang="en-US" altLang="ko-KR" sz="3200" dirty="0" smtClean="0">
                <a:solidFill>
                  <a:srgbClr val="FFFF00"/>
                </a:solidFill>
              </a:rPr>
              <a:t>(</a:t>
            </a:r>
            <a:r>
              <a:rPr lang="ko-KR" altLang="en-US" sz="3200" dirty="0" smtClean="0">
                <a:solidFill>
                  <a:srgbClr val="FFFF00"/>
                </a:solidFill>
              </a:rPr>
              <a:t>형식</a:t>
            </a:r>
            <a:r>
              <a:rPr lang="en-US" altLang="ko-KR" sz="3200" dirty="0" smtClean="0">
                <a:solidFill>
                  <a:srgbClr val="FFFF00"/>
                </a:solidFill>
              </a:rPr>
              <a:t>)</a:t>
            </a:r>
            <a:r>
              <a:rPr lang="ko-KR" altLang="en-US" sz="3200" dirty="0" smtClean="0">
                <a:solidFill>
                  <a:srgbClr val="FFFF00"/>
                </a:solidFill>
              </a:rPr>
              <a:t>에 따른 구분</a:t>
            </a:r>
            <a:endParaRPr lang="ko-KR" altLang="en-US" sz="3200" dirty="0">
              <a:solidFill>
                <a:srgbClr val="FFFF00"/>
              </a:solidFill>
            </a:endParaRPr>
          </a:p>
        </p:txBody>
      </p:sp>
      <p:sp>
        <p:nvSpPr>
          <p:cNvPr id="6" name="하트 5"/>
          <p:cNvSpPr/>
          <p:nvPr/>
        </p:nvSpPr>
        <p:spPr>
          <a:xfrm>
            <a:off x="500034" y="1785926"/>
            <a:ext cx="2286016" cy="1071570"/>
          </a:xfrm>
          <a:prstGeom prst="hear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시대극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구름 7"/>
          <p:cNvSpPr/>
          <p:nvPr/>
        </p:nvSpPr>
        <p:spPr>
          <a:xfrm>
            <a:off x="2928926" y="1785926"/>
            <a:ext cx="5214974" cy="1500198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도쿠가와</a:t>
            </a:r>
            <a:r>
              <a:rPr lang="ko-KR" altLang="en-US" sz="2400" dirty="0" smtClean="0"/>
              <a:t> 시대 중기 이전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역사상 유명한 인물이나 무사들이 등장</a:t>
            </a:r>
            <a:endParaRPr lang="ko-KR" altLang="en-US" sz="2400" dirty="0"/>
          </a:p>
        </p:txBody>
      </p:sp>
      <p:sp>
        <p:nvSpPr>
          <p:cNvPr id="9" name="하트 8"/>
          <p:cNvSpPr/>
          <p:nvPr/>
        </p:nvSpPr>
        <p:spPr>
          <a:xfrm>
            <a:off x="500034" y="3214686"/>
            <a:ext cx="2286016" cy="1071570"/>
          </a:xfrm>
          <a:prstGeom prst="hear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세태극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구름 9"/>
          <p:cNvSpPr/>
          <p:nvPr/>
        </p:nvSpPr>
        <p:spPr>
          <a:xfrm>
            <a:off x="2928926" y="3357562"/>
            <a:ext cx="5214974" cy="1500198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도쿠가와</a:t>
            </a:r>
            <a:r>
              <a:rPr lang="ko-KR" altLang="en-US" sz="2400" dirty="0" smtClean="0"/>
              <a:t> 시대 이후</a:t>
            </a:r>
            <a:r>
              <a:rPr lang="en-US" altLang="ko-KR" sz="2400" dirty="0" smtClean="0"/>
              <a:t>,</a:t>
            </a:r>
          </a:p>
          <a:p>
            <a:pPr algn="ctr"/>
            <a:r>
              <a:rPr lang="ko-KR" altLang="en-US" sz="2400" dirty="0" smtClean="0"/>
              <a:t>시장상인 활약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연애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살인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의리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인정 등의 사건</a:t>
            </a:r>
            <a:endParaRPr lang="ko-KR" altLang="en-US" sz="2400" dirty="0"/>
          </a:p>
        </p:txBody>
      </p:sp>
      <p:sp>
        <p:nvSpPr>
          <p:cNvPr id="11" name="하트 10"/>
          <p:cNvSpPr/>
          <p:nvPr/>
        </p:nvSpPr>
        <p:spPr>
          <a:xfrm>
            <a:off x="428596" y="4786322"/>
            <a:ext cx="2286016" cy="1071570"/>
          </a:xfrm>
          <a:prstGeom prst="hear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무용극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구름 11"/>
          <p:cNvSpPr/>
          <p:nvPr/>
        </p:nvSpPr>
        <p:spPr>
          <a:xfrm>
            <a:off x="2857488" y="4857760"/>
            <a:ext cx="5214974" cy="1500198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춤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음악을 가장 중요한 요소로 삼는 극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33EB47-923F-4291-9E47-8ACA2DC7C29C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4" name="하트 3"/>
          <p:cNvSpPr/>
          <p:nvPr/>
        </p:nvSpPr>
        <p:spPr>
          <a:xfrm rot="10800000" flipV="1">
            <a:off x="357158" y="4857760"/>
            <a:ext cx="3571900" cy="789808"/>
          </a:xfrm>
          <a:prstGeom prst="hear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오이</a:t>
            </a:r>
            <a:r>
              <a:rPr lang="ko-KR" alt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에</a:t>
            </a:r>
            <a:r>
              <a:rPr lang="ko-KR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ko-KR" alt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모노</a:t>
            </a:r>
            <a:endParaRPr lang="ko-KR" alt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하트 4"/>
          <p:cNvSpPr/>
          <p:nvPr/>
        </p:nvSpPr>
        <p:spPr>
          <a:xfrm rot="10800000" flipV="1">
            <a:off x="357158" y="1571612"/>
            <a:ext cx="3571900" cy="789808"/>
          </a:xfrm>
          <a:prstGeom prst="hear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지다이</a:t>
            </a:r>
            <a:r>
              <a:rPr lang="ko-KR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ko-KR" alt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모노</a:t>
            </a:r>
            <a:endParaRPr lang="ko-KR" alt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하트 5"/>
          <p:cNvSpPr/>
          <p:nvPr/>
        </p:nvSpPr>
        <p:spPr>
          <a:xfrm rot="10800000" flipV="1">
            <a:off x="357158" y="3214686"/>
            <a:ext cx="3571900" cy="789808"/>
          </a:xfrm>
          <a:prstGeom prst="heart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세</a:t>
            </a:r>
            <a:r>
              <a:rPr lang="ko-KR" alt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와</a:t>
            </a:r>
            <a:r>
              <a:rPr lang="ko-KR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ko-KR" alt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모노</a:t>
            </a:r>
            <a:endParaRPr lang="ko-KR" alt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92867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맑은 고딕" pitchFamily="50" charset="-127"/>
              <a:buChar char="☞"/>
            </a:pPr>
            <a:r>
              <a:rPr lang="ko-KR" altLang="en-US" sz="3200" dirty="0" smtClean="0">
                <a:solidFill>
                  <a:srgbClr val="FFFF00"/>
                </a:solidFill>
              </a:rPr>
              <a:t>내용에 따른 구분</a:t>
            </a:r>
            <a:endParaRPr lang="ko-KR" altLang="en-US" sz="3200" dirty="0">
              <a:solidFill>
                <a:srgbClr val="FFFF00"/>
              </a:solidFill>
            </a:endParaRPr>
          </a:p>
        </p:txBody>
      </p:sp>
      <p:sp>
        <p:nvSpPr>
          <p:cNvPr id="9" name="구름 8"/>
          <p:cNvSpPr/>
          <p:nvPr/>
        </p:nvSpPr>
        <p:spPr>
          <a:xfrm>
            <a:off x="3929058" y="1428736"/>
            <a:ext cx="4572032" cy="128588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무사 계급 안의 사건이나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역사적 사실</a:t>
            </a:r>
            <a:endParaRPr lang="ko-KR" altLang="en-US" sz="2400" dirty="0"/>
          </a:p>
        </p:txBody>
      </p:sp>
      <p:sp>
        <p:nvSpPr>
          <p:cNvPr id="10" name="구름 9"/>
          <p:cNvSpPr/>
          <p:nvPr/>
        </p:nvSpPr>
        <p:spPr>
          <a:xfrm>
            <a:off x="3931222" y="2928934"/>
            <a:ext cx="4641305" cy="128588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남녀의 연애사건이나 서민 사회의 세태</a:t>
            </a:r>
            <a:endParaRPr lang="ko-KR" altLang="en-US" sz="2400" dirty="0"/>
          </a:p>
        </p:txBody>
      </p:sp>
      <p:sp>
        <p:nvSpPr>
          <p:cNvPr id="11" name="구름 10"/>
          <p:cNvSpPr/>
          <p:nvPr/>
        </p:nvSpPr>
        <p:spPr>
          <a:xfrm>
            <a:off x="3989672" y="4500570"/>
            <a:ext cx="4225666" cy="1285884"/>
          </a:xfrm>
          <a:prstGeom prst="cloud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근세 영주들의 사건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533EB47-923F-4291-9E47-8ACA2DC7C29C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ko-KR" altLang="en-US" sz="3600" dirty="0" smtClean="0">
                <a:solidFill>
                  <a:srgbClr val="FFFF00"/>
                </a:solidFill>
              </a:rPr>
              <a:t>가부키 주요용어와 동영상</a:t>
            </a:r>
            <a:endParaRPr lang="en-US" altLang="ko-KR" sz="2800" dirty="0">
              <a:solidFill>
                <a:srgbClr val="FFFF00"/>
              </a:solidFill>
            </a:endParaRPr>
          </a:p>
        </p:txBody>
      </p:sp>
      <p:sp>
        <p:nvSpPr>
          <p:cNvPr id="5" name="구름 4"/>
          <p:cNvSpPr/>
          <p:nvPr/>
        </p:nvSpPr>
        <p:spPr>
          <a:xfrm>
            <a:off x="224301" y="1050995"/>
            <a:ext cx="2907539" cy="2643206"/>
          </a:xfrm>
          <a:prstGeom prst="cloud">
            <a:avLst/>
          </a:prstGeom>
          <a:solidFill>
            <a:srgbClr val="CC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온나가타</a:t>
            </a:r>
            <a:endParaRPr lang="en-US" altLang="ko-KR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여자역을 전문으로 하는 남자 배우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구름 5"/>
          <p:cNvSpPr/>
          <p:nvPr/>
        </p:nvSpPr>
        <p:spPr>
          <a:xfrm>
            <a:off x="1835696" y="2302614"/>
            <a:ext cx="3888432" cy="350265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마에</a:t>
            </a:r>
            <a:endParaRPr lang="en-US" altLang="ko-KR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가부키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연기법</a:t>
            </a:r>
            <a:r>
              <a:rPr lang="en-US" altLang="ko-KR" sz="28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극의 내용이 절정에 달한 순간 정지 상태로 극적인 포즈를 취함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구름 7"/>
          <p:cNvSpPr/>
          <p:nvPr/>
        </p:nvSpPr>
        <p:spPr>
          <a:xfrm>
            <a:off x="5157247" y="764705"/>
            <a:ext cx="3735233" cy="3355844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구마도리</a:t>
            </a:r>
            <a:endParaRPr lang="en-US" altLang="ko-KR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배우들이 얼굴에 붉은색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</a:rPr>
              <a:t>푸른색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</a:rPr>
              <a:t>검은색으로 분장하는 것</a:t>
            </a: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번개 8"/>
          <p:cNvSpPr/>
          <p:nvPr/>
        </p:nvSpPr>
        <p:spPr>
          <a:xfrm flipH="1">
            <a:off x="4624223" y="1050995"/>
            <a:ext cx="1008112" cy="1426480"/>
          </a:xfrm>
          <a:prstGeom prst="lightningBol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번개 9"/>
          <p:cNvSpPr/>
          <p:nvPr/>
        </p:nvSpPr>
        <p:spPr>
          <a:xfrm>
            <a:off x="3654189" y="1050995"/>
            <a:ext cx="1000132" cy="1372507"/>
          </a:xfrm>
          <a:prstGeom prst="lightningBolt">
            <a:avLst/>
          </a:prstGeom>
          <a:solidFill>
            <a:srgbClr val="F2B2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hlinkClick r:id="rId3"/>
          </p:cNvPr>
          <p:cNvSpPr txBox="1"/>
          <p:nvPr/>
        </p:nvSpPr>
        <p:spPr>
          <a:xfrm>
            <a:off x="683568" y="580526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http://www.youtube.com/watch?v=67-bgSFJiKc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853" y="3751857"/>
            <a:ext cx="2033993" cy="2070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832" y="3751858"/>
            <a:ext cx="2070328" cy="20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2"/>
          <p:cNvSpPr>
            <a:spLocks noGrp="1" noChangeArrowheads="1"/>
          </p:cNvSpPr>
          <p:nvPr>
            <p:ph type="title"/>
          </p:nvPr>
        </p:nvSpPr>
        <p:spPr bwMode="auto">
          <a:xfrm>
            <a:off x="2071670" y="2643182"/>
            <a:ext cx="555312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5000" dirty="0" smtClean="0">
                <a:latin typeface="휴먼매직체" pitchFamily="18" charset="-127"/>
                <a:ea typeface="휴먼매직체" pitchFamily="18" charset="-127"/>
              </a:rPr>
              <a:t/>
            </a:r>
            <a:br>
              <a:rPr kumimoji="0" lang="en-US" altLang="ko-KR" sz="5000" dirty="0" smtClean="0">
                <a:latin typeface="휴먼매직체" pitchFamily="18" charset="-127"/>
                <a:ea typeface="휴먼매직체" pitchFamily="18" charset="-127"/>
              </a:rPr>
            </a:br>
            <a:r>
              <a:rPr lang="ko-KR" altLang="en-US" sz="5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7000" dirty="0" err="1" smtClean="0">
                <a:latin typeface="휴먼매직체" pitchFamily="18" charset="-127"/>
                <a:ea typeface="휴먼매직체" pitchFamily="18" charset="-127"/>
              </a:rPr>
              <a:t>라쿠고</a:t>
            </a:r>
            <a:r>
              <a:rPr lang="en-US" altLang="ko-KR" sz="7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ja-JP" altLang="en-US" sz="7000" dirty="0" smtClean="0">
                <a:latin typeface="휴먼매직체" pitchFamily="18" charset="-127"/>
              </a:rPr>
              <a:t>らくご </a:t>
            </a:r>
            <a:r>
              <a:rPr lang="en-US" altLang="ja-JP" sz="70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endParaRPr lang="en-US" altLang="ko-KR" sz="7000" dirty="0">
              <a:latin typeface="휴먼매직체" pitchFamily="18" charset="-127"/>
              <a:ea typeface="휴먼매직체" pitchFamily="18" charset="-127"/>
            </a:endParaRPr>
          </a:p>
          <a:p>
            <a:endParaRPr kumimoji="0" lang="ko-KR" altLang="en-US" sz="5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rgbClr val="281729"/>
                </a:solidFill>
                <a:latin typeface="휴먼매직체" pitchFamily="18" charset="-127"/>
                <a:ea typeface="휴먼매직체" pitchFamily="18" charset="-127"/>
              </a:rPr>
              <a:t>목차</a:t>
            </a:r>
            <a:endParaRPr lang="fr-CA" dirty="0" smtClean="0">
              <a:solidFill>
                <a:srgbClr val="281729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3500" b="1" dirty="0" smtClean="0">
                <a:latin typeface="휴먼매직체" pitchFamily="18" charset="-127"/>
                <a:ea typeface="휴먼매직체" pitchFamily="18" charset="-127"/>
              </a:rPr>
              <a:t>1.  </a:t>
            </a:r>
            <a:r>
              <a:rPr lang="ko-KR" altLang="en-US" sz="3500" b="1" dirty="0" err="1" smtClean="0">
                <a:latin typeface="휴먼매직체" pitchFamily="18" charset="-127"/>
                <a:ea typeface="휴먼매직체" pitchFamily="18" charset="-127"/>
              </a:rPr>
              <a:t>라쿠고란</a:t>
            </a:r>
            <a:r>
              <a:rPr lang="en-US" altLang="ko-KR" sz="3500" b="1" dirty="0" smtClean="0">
                <a:latin typeface="휴먼매직체" pitchFamily="18" charset="-127"/>
                <a:ea typeface="휴먼매직체" pitchFamily="18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atin typeface="휴먼매직체" pitchFamily="18" charset="-127"/>
                <a:ea typeface="휴먼매직체" pitchFamily="18" charset="-127"/>
              </a:rPr>
              <a:t>2.  </a:t>
            </a:r>
            <a:r>
              <a:rPr lang="ko-KR" altLang="en-US" sz="3500" b="1" dirty="0" err="1" smtClean="0">
                <a:latin typeface="휴먼매직체" pitchFamily="18" charset="-127"/>
                <a:ea typeface="휴먼매직체" pitchFamily="18" charset="-127"/>
              </a:rPr>
              <a:t>요세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atin typeface="휴먼매직체" pitchFamily="18" charset="-127"/>
                <a:ea typeface="휴먼매직체" pitchFamily="18" charset="-127"/>
              </a:rPr>
              <a:t>3.  </a:t>
            </a:r>
            <a:r>
              <a:rPr lang="ko-KR" altLang="en-US" sz="3500" b="1" dirty="0" err="1" smtClean="0">
                <a:latin typeface="휴먼매직체" pitchFamily="18" charset="-127"/>
                <a:ea typeface="휴먼매직체" pitchFamily="18" charset="-127"/>
              </a:rPr>
              <a:t>라쿠고카</a:t>
            </a:r>
            <a:endParaRPr lang="en-US" altLang="ko-KR" sz="34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atin typeface="휴먼매직체" pitchFamily="18" charset="-127"/>
                <a:ea typeface="휴먼매직체" pitchFamily="18" charset="-127"/>
              </a:rPr>
              <a:t>4.  </a:t>
            </a:r>
            <a:r>
              <a:rPr lang="ko-KR" altLang="en-US" sz="3500" b="1" dirty="0" err="1" smtClean="0">
                <a:latin typeface="휴먼매직체" pitchFamily="18" charset="-127"/>
                <a:ea typeface="휴먼매직체" pitchFamily="18" charset="-127"/>
              </a:rPr>
              <a:t>라쿠고의</a:t>
            </a: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 역사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3500" b="1" dirty="0" smtClean="0">
                <a:latin typeface="휴먼매직체" pitchFamily="18" charset="-127"/>
                <a:ea typeface="휴먼매직체" pitchFamily="18" charset="-127"/>
              </a:rPr>
              <a:t>     </a:t>
            </a:r>
            <a:endParaRPr lang="en-US" altLang="ko-KR" sz="3500" b="1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fr-CA" dirty="0" smtClean="0">
                <a:solidFill>
                  <a:srgbClr val="28172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라쿠고란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" name="내용 개체 틀 3" descr="라쿠고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564904"/>
            <a:ext cx="4896544" cy="3672408"/>
          </a:xfrm>
        </p:spPr>
      </p:pic>
      <p:sp>
        <p:nvSpPr>
          <p:cNvPr id="6" name="직사각형 5"/>
          <p:cNvSpPr/>
          <p:nvPr/>
        </p:nvSpPr>
        <p:spPr>
          <a:xfrm>
            <a:off x="1187624" y="162880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유머러스한</a:t>
            </a:r>
            <a:r>
              <a:rPr lang="ko-KR" altLang="en-US" sz="2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내용을 재미있게 이야기하여 청중을 즐겁게 하는 일본 </a:t>
            </a:r>
            <a:r>
              <a:rPr lang="ko-KR" altLang="en-US" sz="2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특유의</a:t>
            </a:r>
            <a:r>
              <a:rPr lang="en-US" altLang="ko-KR" sz="2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대표적인 </a:t>
            </a:r>
            <a:r>
              <a:rPr lang="ko-KR" altLang="en-US" sz="2400" dirty="0" err="1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요세</a:t>
            </a:r>
            <a:r>
              <a:rPr lang="ko-KR" altLang="en-US" sz="2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예능이며 </a:t>
            </a:r>
            <a:r>
              <a:rPr lang="ko-KR" altLang="en-US" sz="2400" dirty="0" err="1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와게이의</a:t>
            </a:r>
            <a:r>
              <a:rPr lang="ko-KR" altLang="en-US" sz="2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하나입니다</a:t>
            </a:r>
            <a:r>
              <a:rPr lang="en-US" altLang="ko-KR" sz="2400" dirty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endParaRPr lang="ko-KR" altLang="en-US" sz="2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1)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요세</a:t>
            </a:r>
            <a:endParaRPr lang="ko-KR" altLang="en-US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" name="내용 개체 틀 3" descr="라쿠고가 공연되는 대표적인 요세(신주쿠스에히로테이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5256584" cy="3528392"/>
          </a:xfrm>
        </p:spPr>
      </p:pic>
      <p:sp>
        <p:nvSpPr>
          <p:cNvPr id="6" name="직사각형 5"/>
          <p:cNvSpPr/>
          <p:nvPr/>
        </p:nvSpPr>
        <p:spPr>
          <a:xfrm>
            <a:off x="1547664" y="544522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라쿠고가</a:t>
            </a:r>
            <a:r>
              <a:rPr lang="ko-KR" altLang="en-US" sz="2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공연되는 대표적인 </a:t>
            </a:r>
            <a:r>
              <a:rPr lang="ko-KR" altLang="en-US" sz="2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요세</a:t>
            </a:r>
            <a:r>
              <a:rPr lang="en-US" altLang="ko-KR" sz="2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신주쿠스에히로테이</a:t>
            </a:r>
            <a:r>
              <a:rPr lang="en-US" altLang="ko-KR" sz="2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2)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라쿠고카</a:t>
            </a:r>
            <a:endParaRPr lang="ko-KR" altLang="en-US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" name="내용 개체 틀 23" descr="그림1.jpg">
            <a:hlinkClick r:id="rId3"/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2780928"/>
            <a:ext cx="6427564" cy="3672894"/>
          </a:xfrm>
        </p:spPr>
      </p:pic>
      <p:sp>
        <p:nvSpPr>
          <p:cNvPr id="5" name="직사각형 4"/>
          <p:cNvSpPr/>
          <p:nvPr/>
        </p:nvSpPr>
        <p:spPr>
          <a:xfrm>
            <a:off x="89959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라쿠고를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하는 사람을 </a:t>
            </a:r>
            <a:r>
              <a:rPr lang="ko-KR" altLang="en-US" sz="2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라쿠고카라고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하며 만담과는 달리 무대 장치를 일체 사용하지 않으며 유일한 반주 음악은 이야기의 장단을 맞추는 북과 </a:t>
            </a:r>
            <a:r>
              <a:rPr lang="ko-KR" altLang="en-US" sz="2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샤미센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대금이며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그 짧은 연주가 </a:t>
            </a:r>
            <a:r>
              <a:rPr lang="ko-KR" altLang="en-US" sz="2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라쿠고카의</a:t>
            </a:r>
            <a:r>
              <a:rPr lang="ko-KR" altLang="en-US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등장과 퇴장을 알린다</a:t>
            </a:r>
            <a:r>
              <a:rPr lang="en-US" altLang="ko-KR" sz="2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endParaRPr lang="en-US" altLang="ko-KR" sz="2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3)</a:t>
            </a:r>
            <a:r>
              <a:rPr lang="ko-KR" altLang="en-US" sz="3200" b="1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라쿠고의</a:t>
            </a:r>
            <a:r>
              <a:rPr lang="ko-KR" altLang="en-US" sz="3200" b="1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역사</a:t>
            </a:r>
            <a:endParaRPr lang="ko-KR" altLang="en-US" sz="3200" b="1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aphicFrame>
        <p:nvGraphicFramePr>
          <p:cNvPr id="3" name="내용 개체 틀 12"/>
          <p:cNvGraphicFramePr>
            <a:graphicFrameLocks noGrp="1"/>
          </p:cNvGraphicFramePr>
          <p:nvPr>
            <p:ph sz="quarter" idx="1"/>
          </p:nvPr>
        </p:nvGraphicFramePr>
        <p:xfrm>
          <a:off x="395536" y="1340768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7556A-8967-4CE2-B4A9-689C0CA1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DF7556A-8967-4CE2-B4A9-689C0CA1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DF7556A-8967-4CE2-B4A9-689C0CA1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C5801B-FA04-415A-9C0E-5AED9DDAD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6C5801B-FA04-415A-9C0E-5AED9DDAD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6C5801B-FA04-415A-9C0E-5AED9DDAD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46CB26-E601-4870-83AC-EB263FE38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946CB26-E601-4870-83AC-EB263FE38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946CB26-E601-4870-83AC-EB263FE38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27ACE1-9BD6-4EB7-9493-AB7A2CC67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427ACE1-9BD6-4EB7-9493-AB7A2CC67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427ACE1-9BD6-4EB7-9493-AB7A2CC67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41A41-358E-4A77-A3D7-75EE851B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9B41A41-358E-4A77-A3D7-75EE851B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9B41A41-358E-4A77-A3D7-75EE851BA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090317-364F-4765-9C93-71B6D63C8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D8090317-364F-4765-9C93-71B6D63C8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8090317-364F-4765-9C93-71B6D63C8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944B9-169A-4D02-A795-03829B9C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0AA944B9-169A-4D02-A795-03829B9C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AA944B9-169A-4D02-A795-03829B9C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95F39-B6C7-40B0-91AD-609C5BE0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77A95F39-B6C7-40B0-91AD-609C5BE0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7A95F39-B6C7-40B0-91AD-609C5BE0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이충훈\바탕 화면\일본문화의 이해\이케바나사진\도코노마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104456" cy="5686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역사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6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세기경 중국 불교 승려들이 부처님 제단에 꽃을 바치는 것에서 처음 시작됨</a:t>
            </a: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오늘날과 같이 예술의 행위로서 자리 잡은 것은 </a:t>
            </a:r>
            <a:r>
              <a:rPr lang="ko-KR" altLang="en-US" sz="32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도코도마라는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공간이 만들어진 </a:t>
            </a: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15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세기경부터</a:t>
            </a: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501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</a:t>
            </a:r>
            <a:r>
              <a:rPr lang="ko-KR" altLang="en-US" b="1" dirty="0" err="1" smtClean="0">
                <a:solidFill>
                  <a:schemeClr val="bg1"/>
                </a:solidFill>
              </a:rPr>
              <a:t>도코도마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방바닥을 약간 높여 화병 등을 놓아두는 곳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3)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라쿠고의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역사</a:t>
            </a:r>
            <a:endParaRPr lang="ko-KR" altLang="en-US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" name="내용 개체 틀 8" descr="에도라쿠고(산유테이 엔초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916832"/>
            <a:ext cx="3096344" cy="3096344"/>
          </a:xfrm>
        </p:spPr>
      </p:pic>
      <p:sp>
        <p:nvSpPr>
          <p:cNvPr id="5" name="텍스트 개체 틀 4"/>
          <p:cNvSpPr txBox="1">
            <a:spLocks/>
          </p:cNvSpPr>
          <p:nvPr/>
        </p:nvSpPr>
        <p:spPr bwMode="auto">
          <a:xfrm>
            <a:off x="2555776" y="1268760"/>
            <a:ext cx="388843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rPr>
              <a:t>에도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rPr>
              <a:t>라쿠고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rPr>
              <a:t>(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rPr>
              <a:t>산유테이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rPr>
              <a:t>엔초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</a:rPr>
              <a:t>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510367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그는 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괴담 모란등롱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〉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을 비롯하여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라쿠고와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고단을 구연한 것을 기록한 속기본의 간행은 메이지 시기의 언문일치운동에 커다란 영향을 끼쳤다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문학에서 언문일치운동의 추진자인 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후다바테이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시메이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二葉亭四迷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가 엔초의 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속기본을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높이 평가하였음은 </a:t>
            </a:r>
            <a:r>
              <a:rPr lang="ko-KR" altLang="en-US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라쿠고와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근대소설의 문체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묘사 등과의 영향관계를 보여주는 하나의 좋은 예이다</a:t>
            </a:r>
            <a:r>
              <a:rPr lang="en-US" altLang="ko-KR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  <a:endParaRPr lang="en-US" altLang="ko-KR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979712" y="234888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감사합니다</a:t>
            </a:r>
            <a:endParaRPr lang="ko-KR" altLang="en-US" sz="9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162880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꽃을 꽂는 방법이나 도구의 차이에 따라 기법이 형성 되고 이론이 전개 되며 유파가 성립됨</a:t>
            </a: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현재 일본에는 </a:t>
            </a: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3</a:t>
            </a:r>
            <a:r>
              <a:rPr lang="ko-KR" altLang="en-US" sz="32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천여개의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유파가 존재함</a:t>
            </a: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대표적 유파로 </a:t>
            </a:r>
            <a:r>
              <a:rPr lang="ko-KR" altLang="en-US" sz="32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이케노보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센케이에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의해 만들어진 </a:t>
            </a: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32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이케노보</a:t>
            </a:r>
            <a:r>
              <a:rPr lang="en-US" altLang="ko-KR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32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가 있음</a:t>
            </a: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2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3249" name="Picture 1" descr="C:\Documents and Settings\user\바탕 화면\새 폴더\자료정리\이케노보 550주년 기념 전시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8001958" cy="5286412"/>
          </a:xfrm>
          <a:prstGeom prst="rect">
            <a:avLst/>
          </a:prstGeom>
          <a:noFill/>
        </p:spPr>
      </p:pic>
      <p:pic>
        <p:nvPicPr>
          <p:cNvPr id="53250" name="Picture 2" descr="C:\Documents and Settings\user\바탕 화면\새 폴더\자료정리\2013-03-14 14;51;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373">
            <a:off x="1287870" y="752372"/>
            <a:ext cx="7048500" cy="4638675"/>
          </a:xfrm>
          <a:prstGeom prst="rect">
            <a:avLst/>
          </a:prstGeom>
          <a:noFill/>
        </p:spPr>
      </p:pic>
      <p:pic>
        <p:nvPicPr>
          <p:cNvPr id="53251" name="Picture 3" descr="C:\Documents and Settings\user\바탕 화면\새 폴더\자료정리\2013-03-14 14;51;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264">
            <a:off x="371475" y="912813"/>
            <a:ext cx="7048500" cy="4686300"/>
          </a:xfrm>
          <a:prstGeom prst="rect">
            <a:avLst/>
          </a:prstGeom>
          <a:noFill/>
        </p:spPr>
      </p:pic>
      <p:pic>
        <p:nvPicPr>
          <p:cNvPr id="53252" name="Picture 4" descr="C:\Documents and Settings\user\바탕 화면\새 폴더\자료정리\2013-03-14 14;51;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049">
            <a:off x="976954" y="794449"/>
            <a:ext cx="7048500" cy="4514850"/>
          </a:xfrm>
          <a:prstGeom prst="rect">
            <a:avLst/>
          </a:prstGeom>
          <a:noFill/>
        </p:spPr>
      </p:pic>
      <p:pic>
        <p:nvPicPr>
          <p:cNvPr id="53253" name="Picture 5" descr="C:\Documents and Settings\user\바탕 화면\새 폴더\자료정리\2013-03-14 14;51;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0"/>
            <a:ext cx="4572000" cy="6381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역사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02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양식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1214414" y="1357298"/>
          <a:ext cx="75724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EE4961-3287-4A17-9202-60F680699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EEE4961-3287-4A17-9202-60F680699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AFE57-21E8-4D86-9BC3-862C9E81A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77AFE57-21E8-4D86-9BC3-862C9E81A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25C118-3AB2-4F0F-B162-08ABB6E42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325C118-3AB2-4F0F-B162-08ABB6E42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82B176-EC9A-455B-AB06-1FA115F3F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C82B176-EC9A-455B-AB06-1FA115F3F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4CF3FE-DF3A-46DE-8EE4-4797C048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B4CF3FE-DF3A-46DE-8EE4-4797C048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72E2B-18BD-4AA4-B0CA-AB04775EA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6E72E2B-18BD-4AA4-B0CA-AB04775EA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FADAE-6162-440C-B15F-E8A1B7204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EBFADAE-6162-440C-B15F-E8A1B7204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33753-1FCF-4301-9C07-7372161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E233753-1FCF-4301-9C07-7372161C0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8ECA31-0A3B-44EF-B235-1FFD2A5A3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F8ECA31-0A3B-44EF-B235-1FFD2A5A3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2D13DE-DC20-4A29-B444-ECBA8305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682D13DE-DC20-4A29-B444-ECBA8305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332656"/>
            <a:ext cx="702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양식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9" name="Diagram group"/>
          <p:cNvGrpSpPr/>
          <p:nvPr/>
        </p:nvGrpSpPr>
        <p:grpSpPr>
          <a:xfrm>
            <a:off x="714348" y="1571612"/>
            <a:ext cx="1689745" cy="1098334"/>
            <a:chOff x="2941341" y="2489"/>
            <a:chExt cx="1689745" cy="1098334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0" name="그룹 9"/>
            <p:cNvGrpSpPr/>
            <p:nvPr/>
          </p:nvGrpSpPr>
          <p:grpSpPr>
            <a:xfrm>
              <a:off x="2941341" y="2489"/>
              <a:ext cx="1689745" cy="1098334"/>
              <a:chOff x="2941341" y="2489"/>
              <a:chExt cx="1689745" cy="1098334"/>
            </a:xfrm>
          </p:grpSpPr>
          <p:sp>
            <p:nvSpPr>
              <p:cNvPr id="11" name="모서리가 둥근 직사각형 10"/>
              <p:cNvSpPr/>
              <p:nvPr/>
            </p:nvSpPr>
            <p:spPr>
              <a:xfrm>
                <a:off x="2941341" y="2489"/>
                <a:ext cx="1689745" cy="1098334"/>
              </a:xfrm>
              <a:prstGeom prst="roundRect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모서리가 둥근 직사각형 4"/>
              <p:cNvSpPr/>
              <p:nvPr/>
            </p:nvSpPr>
            <p:spPr>
              <a:xfrm>
                <a:off x="2994957" y="56105"/>
                <a:ext cx="1582513" cy="9911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700" kern="1200" dirty="0" err="1" smtClean="0"/>
                  <a:t>릿카</a:t>
                </a:r>
                <a:endParaRPr lang="ko-KR" altLang="en-US" sz="2700" kern="1200" dirty="0"/>
              </a:p>
            </p:txBody>
          </p:sp>
        </p:grpSp>
      </p:grpSp>
      <p:graphicFrame>
        <p:nvGraphicFramePr>
          <p:cNvPr id="15" name="다이어그램 14"/>
          <p:cNvGraphicFramePr/>
          <p:nvPr/>
        </p:nvGraphicFramePr>
        <p:xfrm>
          <a:off x="2786050" y="1357298"/>
          <a:ext cx="5643602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5786" y="5214950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- 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규모가 커서 웅장하고 화려하며 일정한 형식을 가지는 것이 특징 </a:t>
            </a: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3638796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- 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초기 고전적 꽃꽂이는 꽃이나 꽃나무를 그대로 세운다는 의미의 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다테바나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라고 불렸으나 차츰 양식이 정비되면서 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‘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릿카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’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라 불림</a:t>
            </a: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.</a:t>
            </a:r>
          </a:p>
        </p:txBody>
      </p:sp>
      <p:pic>
        <p:nvPicPr>
          <p:cNvPr id="51202" name="Picture 2" descr="C:\Documents and Settings\user\바탕 화면\새 폴더\자료정리\2013-03-14 14;52;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1" y="785794"/>
            <a:ext cx="7358114" cy="514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09E8FE-D7A9-4562-8158-2CCC43D55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A209E8FE-D7A9-4562-8158-2CCC43D55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137E2DA-EDF1-4BF2-B36B-B67700B46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graphicEl>
                                              <a:dgm id="{A137E2DA-EDF1-4BF2-B36B-B67700B46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Documents and Settings\user\바탕 화면\새 폴더\자료정리\2013-03-14 14;47;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68" y="142852"/>
            <a:ext cx="3643350" cy="31051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702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</a:t>
            </a:r>
            <a:r>
              <a:rPr lang="ko-KR" altLang="en-US" sz="44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양식</a:t>
            </a:r>
            <a:endParaRPr lang="ko-KR" altLang="en-US" sz="44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grpSp>
        <p:nvGrpSpPr>
          <p:cNvPr id="3" name="Diagram group"/>
          <p:cNvGrpSpPr/>
          <p:nvPr/>
        </p:nvGrpSpPr>
        <p:grpSpPr>
          <a:xfrm>
            <a:off x="1000100" y="1571612"/>
            <a:ext cx="1689745" cy="1098334"/>
            <a:chOff x="5027303" y="1518029"/>
            <a:chExt cx="1689745" cy="1098334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4" name="그룹 3"/>
            <p:cNvGrpSpPr/>
            <p:nvPr/>
          </p:nvGrpSpPr>
          <p:grpSpPr>
            <a:xfrm>
              <a:off x="5027303" y="1518029"/>
              <a:ext cx="1689745" cy="1098334"/>
              <a:chOff x="5027303" y="1518029"/>
              <a:chExt cx="1689745" cy="1098334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5027303" y="1518029"/>
                <a:ext cx="1689745" cy="1098334"/>
              </a:xfrm>
              <a:prstGeom prst="roundRect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6" name="모서리가 둥근 직사각형 4"/>
              <p:cNvSpPr/>
              <p:nvPr/>
            </p:nvSpPr>
            <p:spPr>
              <a:xfrm>
                <a:off x="5080919" y="1571645"/>
                <a:ext cx="1582513" cy="9911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700" kern="1200" dirty="0" err="1" smtClean="0"/>
                  <a:t>나게이레</a:t>
                </a:r>
                <a:endParaRPr lang="ko-KR" altLang="en-US" sz="2700" kern="1200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071538" y="3143248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규격화된 화병이 아닌 그릇에도 손쉽게 가벼운 기분으로 꽃을 넣어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이케바나를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할 수 있다는 의미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en-US" altLang="ko-KR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000" dirty="0" err="1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릿카에</a:t>
            </a: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 대한 일종의 반발로 탄생함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r>
              <a:rPr lang="ko-KR" altLang="en-US" sz="3000" dirty="0" smtClean="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rPr>
              <a:t>즉석에서 만들어 보일 수 있고 즉흥적 운치를 즐길 수 있는 것이 특징</a:t>
            </a:r>
            <a:endParaRPr lang="en-US" altLang="ko-KR" sz="3000" dirty="0" smtClean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  <a:p>
            <a:pPr>
              <a:buFontTx/>
              <a:buChar char="-"/>
            </a:pPr>
            <a:endParaRPr lang="ko-KR" altLang="en-US" sz="3000" dirty="0">
              <a:solidFill>
                <a:schemeClr val="bg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</Template>
  <TotalTime>371</TotalTime>
  <Words>956</Words>
  <Application>Microsoft Office PowerPoint</Application>
  <PresentationFormat>화면 슬라이드 쇼(4:3)</PresentationFormat>
  <Paragraphs>226</Paragraphs>
  <Slides>51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51</vt:i4>
      </vt:variant>
    </vt:vector>
  </HeadingPairs>
  <TitlesOfParts>
    <vt:vector size="53" baseType="lpstr">
      <vt:lpstr>130</vt:lpstr>
      <vt:lpstr>Office 테마</vt:lpstr>
      <vt:lpstr>    일본의 전통 예능 (이케바나, 다도, 노, 가부키, 라쿠고)</vt:lpstr>
      <vt:lpstr>이케바나(生け花)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다도(茶道)</vt:lpstr>
      <vt:lpstr>슬라이드 20</vt:lpstr>
      <vt:lpstr>다도란  무엇일까?</vt:lpstr>
      <vt:lpstr>다도의 윤리</vt:lpstr>
      <vt:lpstr>슬라이드 23</vt:lpstr>
      <vt:lpstr>슬라이드 24</vt:lpstr>
      <vt:lpstr>슬라이드 25</vt:lpstr>
      <vt:lpstr>슬라이드 26</vt:lpstr>
      <vt:lpstr>슬라이드 27</vt:lpstr>
      <vt:lpstr>   노[能] </vt:lpstr>
      <vt:lpstr>목차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 가부키(かぶき)  </vt:lpstr>
      <vt:lpstr>목차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  라쿠고(らくご ) </vt:lpstr>
      <vt:lpstr>목차</vt:lpstr>
      <vt:lpstr>라쿠고란?</vt:lpstr>
      <vt:lpstr>1)요세</vt:lpstr>
      <vt:lpstr>2)라쿠고카</vt:lpstr>
      <vt:lpstr>3)라쿠고의 역사</vt:lpstr>
      <vt:lpstr>3)라쿠고의 역사</vt:lpstr>
      <vt:lpstr>슬라이드 51</vt:lpstr>
    </vt:vector>
  </TitlesOfParts>
  <Company>이충훈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 예능</dc:title>
  <dc:creator>이충훈</dc:creator>
  <cp:lastModifiedBy>이충훈</cp:lastModifiedBy>
  <cp:revision>59</cp:revision>
  <dcterms:created xsi:type="dcterms:W3CDTF">2013-03-18T14:02:27Z</dcterms:created>
  <dcterms:modified xsi:type="dcterms:W3CDTF">2013-03-19T14:38:43Z</dcterms:modified>
</cp:coreProperties>
</file>