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notesSlides/notesSlide2.xml" ContentType="application/vnd.openxmlformats-officedocument.presentationml.notesSlide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docProps/custom.xml" ContentType="application/vnd.openxmlformats-officedocument.custom-properties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Layouts/slideLayout3.xml" ContentType="application/vnd.openxmlformats-officedocument.presentationml.slideLayout+xml"/>
  <Default Extension="emf" ContentType="image/x-emf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handoutMasters/handoutMaster1.xml" ContentType="application/vnd.openxmlformats-officedocument.presentationml.handoutMaster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Layouts/slideLayout8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2"/>
  </p:sldMasterIdLst>
  <p:notesMasterIdLst>
    <p:notesMasterId r:id="rId68"/>
  </p:notesMasterIdLst>
  <p:handoutMasterIdLst>
    <p:handoutMasterId r:id="rId69"/>
  </p:handoutMasterIdLst>
  <p:sldIdLst>
    <p:sldId id="261" r:id="rId3"/>
    <p:sldId id="257" r:id="rId4"/>
    <p:sldId id="338" r:id="rId5"/>
    <p:sldId id="315" r:id="rId6"/>
    <p:sldId id="288" r:id="rId7"/>
    <p:sldId id="289" r:id="rId8"/>
    <p:sldId id="387" r:id="rId9"/>
    <p:sldId id="329" r:id="rId10"/>
    <p:sldId id="388" r:id="rId11"/>
    <p:sldId id="330" r:id="rId12"/>
    <p:sldId id="389" r:id="rId13"/>
    <p:sldId id="332" r:id="rId14"/>
    <p:sldId id="390" r:id="rId15"/>
    <p:sldId id="334" r:id="rId16"/>
    <p:sldId id="333" r:id="rId17"/>
    <p:sldId id="335" r:id="rId18"/>
    <p:sldId id="339" r:id="rId19"/>
    <p:sldId id="369" r:id="rId20"/>
    <p:sldId id="370" r:id="rId21"/>
    <p:sldId id="371" r:id="rId22"/>
    <p:sldId id="372" r:id="rId23"/>
    <p:sldId id="373" r:id="rId24"/>
    <p:sldId id="374" r:id="rId25"/>
    <p:sldId id="375" r:id="rId26"/>
    <p:sldId id="376" r:id="rId27"/>
    <p:sldId id="377" r:id="rId28"/>
    <p:sldId id="378" r:id="rId29"/>
    <p:sldId id="379" r:id="rId30"/>
    <p:sldId id="380" r:id="rId31"/>
    <p:sldId id="381" r:id="rId32"/>
    <p:sldId id="382" r:id="rId33"/>
    <p:sldId id="383" r:id="rId34"/>
    <p:sldId id="384" r:id="rId35"/>
    <p:sldId id="385" r:id="rId36"/>
    <p:sldId id="386" r:id="rId37"/>
    <p:sldId id="349" r:id="rId38"/>
    <p:sldId id="350" r:id="rId39"/>
    <p:sldId id="351" r:id="rId40"/>
    <p:sldId id="352" r:id="rId41"/>
    <p:sldId id="353" r:id="rId42"/>
    <p:sldId id="354" r:id="rId43"/>
    <p:sldId id="355" r:id="rId44"/>
    <p:sldId id="356" r:id="rId45"/>
    <p:sldId id="357" r:id="rId46"/>
    <p:sldId id="358" r:id="rId47"/>
    <p:sldId id="359" r:id="rId48"/>
    <p:sldId id="360" r:id="rId49"/>
    <p:sldId id="361" r:id="rId50"/>
    <p:sldId id="362" r:id="rId51"/>
    <p:sldId id="363" r:id="rId52"/>
    <p:sldId id="364" r:id="rId53"/>
    <p:sldId id="365" r:id="rId54"/>
    <p:sldId id="366" r:id="rId55"/>
    <p:sldId id="367" r:id="rId56"/>
    <p:sldId id="368" r:id="rId57"/>
    <p:sldId id="340" r:id="rId58"/>
    <p:sldId id="341" r:id="rId59"/>
    <p:sldId id="342" r:id="rId60"/>
    <p:sldId id="343" r:id="rId61"/>
    <p:sldId id="344" r:id="rId62"/>
    <p:sldId id="345" r:id="rId63"/>
    <p:sldId id="346" r:id="rId64"/>
    <p:sldId id="347" r:id="rId65"/>
    <p:sldId id="348" r:id="rId66"/>
    <p:sldId id="336" r:id="rId6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pos="3840" userDrawn="1">
          <p15:clr>
            <a:srgbClr val="A4A3A4"/>
          </p15:clr>
        </p15:guide>
        <p15:guide id="2" orient="horz" pos="21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69012ECD-51FC-41F1-AA8D-1B2483CD663E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496" autoAdjust="0"/>
    <p:restoredTop sz="94660"/>
  </p:normalViewPr>
  <p:slideViewPr>
    <p:cSldViewPr snapToGrid="0">
      <p:cViewPr varScale="1">
        <p:scale>
          <a:sx n="87" d="100"/>
          <a:sy n="87" d="100"/>
        </p:scale>
        <p:origin x="-630" y="-3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82" d="100"/>
          <a:sy n="82" d="100"/>
        </p:scale>
        <p:origin x="3852" y="78"/>
      </p:cViewPr>
      <p:guideLst/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slide" Target="slides/slide61.xml"/><Relationship Id="rId68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71" Type="http://schemas.openxmlformats.org/officeDocument/2006/relationships/viewProps" Target="viewProps.xml"/><Relationship Id="rId2" Type="http://schemas.openxmlformats.org/officeDocument/2006/relationships/slideMaster" Target="slideMasters/slideMaster1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slide" Target="slides/slide64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61" Type="http://schemas.openxmlformats.org/officeDocument/2006/relationships/slide" Target="slides/slide59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handoutMaster" Target="handoutMasters/handoutMaster1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theme" Target="theme/theme1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latinLnBrk="1">
              <a:defRPr lang="ko-KR" sz="1200"/>
            </a:lvl1pPr>
          </a:lstStyle>
          <a:p>
            <a:endParaRPr lang="ko-KR"/>
          </a:p>
        </p:txBody>
      </p:sp>
      <p:sp>
        <p:nvSpPr>
          <p:cNvPr id="3" name="날짜 개체 틀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latinLnBrk="1">
              <a:defRPr lang="ko-KR" sz="1200"/>
            </a:lvl1pPr>
          </a:lstStyle>
          <a:p>
            <a:fld id="{59041DB8-B66F-4DC8-A96E-33677E0F90FF}" type="datetimeFigureOut">
              <a:rPr lang="en-US" altLang="ko-KR" smtClean="0"/>
              <a:pPr/>
              <a:t>4/13/2015</a:t>
            </a:fld>
            <a:endParaRPr lang="ko-KR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latinLnBrk="1">
              <a:defRPr lang="ko-KR" sz="1200"/>
            </a:lvl1pPr>
          </a:lstStyle>
          <a:p>
            <a:endParaRPr lang="ko-KR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latinLnBrk="1">
              <a:defRPr lang="ko-KR" sz="1200"/>
            </a:lvl1pPr>
          </a:lstStyle>
          <a:p>
            <a:fld id="{1604A0D4-B89B-4ADD-AF9E-38636B40EE4E}" type="slidenum">
              <a:rPr lang="ko-KR" smtClean="0"/>
              <a:pPr/>
              <a:t>‹#›</a:t>
            </a:fld>
            <a:endParaRPr lang="ko-KR"/>
          </a:p>
        </p:txBody>
      </p:sp>
    </p:spTree>
    <p:extLst>
      <p:ext uri="{BB962C8B-B14F-4D97-AF65-F5344CB8AC3E}">
        <p14:creationId xmlns:p14="http://schemas.microsoft.com/office/powerpoint/2010/main" xmlns="" val="424738915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latinLnBrk="1">
              <a:defRPr lang="ko-KR" sz="1200"/>
            </a:lvl1pPr>
          </a:lstStyle>
          <a:p>
            <a:endParaRPr lang="ko-KR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latinLnBrk="1">
              <a:defRPr lang="ko-KR" sz="1200"/>
            </a:lvl1pPr>
          </a:lstStyle>
          <a:p>
            <a:fld id="{DEB49C4A-65AC-492D-9701-81B46C3AD0E4}" type="datetimeFigureOut">
              <a:rPr/>
              <a:pPr/>
              <a:t>2015-03-29</a:t>
            </a:fld>
            <a:endParaRPr lang="ko-KR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0861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latinLnBrk="1"/>
            <a:r>
              <a:rPr lang="ko-KR"/>
              <a:t>마스터 텍스트 스타일을 편집합니다</a:t>
            </a:r>
          </a:p>
          <a:p>
            <a:pPr lvl="1" latinLnBrk="1"/>
            <a:r>
              <a:rPr lang="ko-KR"/>
              <a:t>둘째 수준</a:t>
            </a:r>
          </a:p>
          <a:p>
            <a:pPr lvl="2" latinLnBrk="1"/>
            <a:r>
              <a:rPr lang="ko-KR"/>
              <a:t>셋째 수준</a:t>
            </a:r>
          </a:p>
          <a:p>
            <a:pPr lvl="3" latinLnBrk="1"/>
            <a:r>
              <a:rPr lang="ko-KR"/>
              <a:t>넷째 수준</a:t>
            </a:r>
          </a:p>
          <a:p>
            <a:pPr lvl="4" latinLnBrk="1"/>
            <a:r>
              <a:rPr lang="ko-KR"/>
              <a:t>다섯째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latinLnBrk="1">
              <a:defRPr lang="ko-KR" sz="1200"/>
            </a:lvl1pPr>
          </a:lstStyle>
          <a:p>
            <a:endParaRPr lang="ko-KR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latinLnBrk="1">
              <a:defRPr lang="ko-KR" sz="1200"/>
            </a:lvl1pPr>
          </a:lstStyle>
          <a:p>
            <a:fld id="{82869989-EB00-4EE7-BCB5-25BDC5BB29F8}" type="slidenum">
              <a:rPr/>
              <a:pPr/>
              <a:t>‹#›</a:t>
            </a:fld>
            <a:endParaRPr lang="ko-KR"/>
          </a:p>
        </p:txBody>
      </p:sp>
    </p:spTree>
    <p:extLst>
      <p:ext uri="{BB962C8B-B14F-4D97-AF65-F5344CB8AC3E}">
        <p14:creationId xmlns:p14="http://schemas.microsoft.com/office/powerpoint/2010/main" xmlns="" val="21936361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lang="ko-KR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lang="ko-KR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lang="ko-KR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lang="ko-KR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lang="ko-KR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lang="ko-KR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lang="ko-KR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lang="ko-KR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lang="ko-KR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869989-EB00-4EE7-BCB5-25BDC5BB29F8}" type="slidenum">
              <a:rPr lang="ko-KR" smtClean="0"/>
              <a:pPr/>
              <a:t>2</a:t>
            </a:fld>
            <a:endParaRPr lang="ko-KR"/>
          </a:p>
        </p:txBody>
      </p:sp>
    </p:spTree>
    <p:extLst>
      <p:ext uri="{BB962C8B-B14F-4D97-AF65-F5344CB8AC3E}">
        <p14:creationId xmlns:p14="http://schemas.microsoft.com/office/powerpoint/2010/main" xmlns="" val="19803039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869989-EB00-4EE7-BCB5-25BDC5BB29F8}" type="slidenum">
              <a:rPr lang="en-US" altLang="ko-KR" smtClean="0"/>
              <a:pPr/>
              <a:t>3</a:t>
            </a:fld>
            <a:endParaRPr lang="ko-KR"/>
          </a:p>
        </p:txBody>
      </p:sp>
    </p:spTree>
    <p:extLst>
      <p:ext uri="{BB962C8B-B14F-4D97-AF65-F5344CB8AC3E}">
        <p14:creationId xmlns:p14="http://schemas.microsoft.com/office/powerpoint/2010/main" xmlns="" val="19803039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그룹 4"/>
          <p:cNvGrpSpPr/>
          <p:nvPr userDrawn="1"/>
        </p:nvGrpSpPr>
        <p:grpSpPr bwMode="hidden">
          <a:xfrm>
            <a:off x="-1" y="0"/>
            <a:ext cx="12192002" cy="6858000"/>
            <a:chOff x="-1" y="0"/>
            <a:chExt cx="12192002" cy="6858000"/>
          </a:xfrm>
        </p:grpSpPr>
        <p:cxnSp>
          <p:nvCxnSpPr>
            <p:cNvPr id="6" name="직선 연결선 5"/>
            <p:cNvCxnSpPr/>
            <p:nvPr/>
          </p:nvCxnSpPr>
          <p:spPr bwMode="hidden">
            <a:xfrm>
              <a:off x="610194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직선 연결선 6"/>
            <p:cNvCxnSpPr/>
            <p:nvPr/>
          </p:nvCxnSpPr>
          <p:spPr bwMode="hidden">
            <a:xfrm>
              <a:off x="1829332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직선 연결선 8"/>
            <p:cNvCxnSpPr/>
            <p:nvPr/>
          </p:nvCxnSpPr>
          <p:spPr bwMode="hidden">
            <a:xfrm>
              <a:off x="3048470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직선 연결선 9"/>
            <p:cNvCxnSpPr/>
            <p:nvPr/>
          </p:nvCxnSpPr>
          <p:spPr bwMode="hidden">
            <a:xfrm>
              <a:off x="4267608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직선 연결선 10"/>
            <p:cNvCxnSpPr/>
            <p:nvPr/>
          </p:nvCxnSpPr>
          <p:spPr bwMode="hidden">
            <a:xfrm>
              <a:off x="5486746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직선 연결선 11"/>
            <p:cNvCxnSpPr/>
            <p:nvPr/>
          </p:nvCxnSpPr>
          <p:spPr bwMode="hidden">
            <a:xfrm>
              <a:off x="6705884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직선 연결선 12"/>
            <p:cNvCxnSpPr/>
            <p:nvPr/>
          </p:nvCxnSpPr>
          <p:spPr bwMode="hidden">
            <a:xfrm>
              <a:off x="7925022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직선 연결선 13"/>
            <p:cNvCxnSpPr/>
            <p:nvPr/>
          </p:nvCxnSpPr>
          <p:spPr bwMode="hidden">
            <a:xfrm>
              <a:off x="9144160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직선 연결선 14"/>
            <p:cNvCxnSpPr/>
            <p:nvPr/>
          </p:nvCxnSpPr>
          <p:spPr bwMode="hidden">
            <a:xfrm>
              <a:off x="10363298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직선 연결선 15"/>
            <p:cNvCxnSpPr/>
            <p:nvPr/>
          </p:nvCxnSpPr>
          <p:spPr bwMode="hidden">
            <a:xfrm>
              <a:off x="11582436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직선 연결선 16"/>
            <p:cNvCxnSpPr/>
            <p:nvPr/>
          </p:nvCxnSpPr>
          <p:spPr bwMode="hidden">
            <a:xfrm>
              <a:off x="2819" y="386485"/>
              <a:ext cx="12188952" cy="0"/>
            </a:xfrm>
            <a:prstGeom prst="line">
              <a:avLst/>
            </a:prstGeom>
            <a:ln>
              <a:solidFill>
                <a:schemeClr val="bg1">
                  <a:lumMod val="85000"/>
                  <a:alpha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직선 연결선 17"/>
            <p:cNvCxnSpPr/>
            <p:nvPr/>
          </p:nvCxnSpPr>
          <p:spPr bwMode="hidden">
            <a:xfrm>
              <a:off x="2819" y="1611181"/>
              <a:ext cx="12188952" cy="0"/>
            </a:xfrm>
            <a:prstGeom prst="line">
              <a:avLst/>
            </a:prstGeom>
            <a:ln>
              <a:solidFill>
                <a:schemeClr val="bg1">
                  <a:lumMod val="85000"/>
                  <a:alpha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직선 연결선 18"/>
            <p:cNvCxnSpPr/>
            <p:nvPr/>
          </p:nvCxnSpPr>
          <p:spPr bwMode="hidden">
            <a:xfrm>
              <a:off x="2819" y="2835877"/>
              <a:ext cx="12188952" cy="0"/>
            </a:xfrm>
            <a:prstGeom prst="line">
              <a:avLst/>
            </a:prstGeom>
            <a:ln>
              <a:solidFill>
                <a:schemeClr val="bg1">
                  <a:lumMod val="85000"/>
                  <a:alpha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직선 연결선 19"/>
            <p:cNvCxnSpPr/>
            <p:nvPr/>
          </p:nvCxnSpPr>
          <p:spPr bwMode="hidden">
            <a:xfrm>
              <a:off x="2819" y="4060573"/>
              <a:ext cx="12188952" cy="0"/>
            </a:xfrm>
            <a:prstGeom prst="line">
              <a:avLst/>
            </a:prstGeom>
            <a:ln>
              <a:solidFill>
                <a:schemeClr val="bg1">
                  <a:lumMod val="85000"/>
                  <a:alpha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직선 연결선 20"/>
            <p:cNvCxnSpPr/>
            <p:nvPr/>
          </p:nvCxnSpPr>
          <p:spPr bwMode="hidden">
            <a:xfrm>
              <a:off x="2819" y="5285269"/>
              <a:ext cx="12188952" cy="0"/>
            </a:xfrm>
            <a:prstGeom prst="line">
              <a:avLst/>
            </a:prstGeom>
            <a:ln>
              <a:solidFill>
                <a:schemeClr val="bg1">
                  <a:lumMod val="85000"/>
                  <a:alpha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직선 연결선 21"/>
            <p:cNvCxnSpPr/>
            <p:nvPr/>
          </p:nvCxnSpPr>
          <p:spPr bwMode="hidden">
            <a:xfrm>
              <a:off x="2819" y="6509965"/>
              <a:ext cx="12188952" cy="0"/>
            </a:xfrm>
            <a:prstGeom prst="line">
              <a:avLst/>
            </a:prstGeom>
            <a:ln>
              <a:solidFill>
                <a:schemeClr val="bg1">
                  <a:lumMod val="85000"/>
                  <a:alpha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3" name="그룹 22"/>
            <p:cNvGrpSpPr/>
            <p:nvPr userDrawn="1"/>
          </p:nvGrpSpPr>
          <p:grpSpPr bwMode="hidden">
            <a:xfrm>
              <a:off x="-1" y="0"/>
              <a:ext cx="12192001" cy="6858000"/>
              <a:chOff x="-1" y="0"/>
              <a:chExt cx="12192001" cy="6858000"/>
            </a:xfrm>
          </p:grpSpPr>
          <p:cxnSp>
            <p:nvCxnSpPr>
              <p:cNvPr id="41" name="직선 연결선 40"/>
              <p:cNvCxnSpPr/>
              <p:nvPr/>
            </p:nvCxnSpPr>
            <p:spPr bwMode="hidden">
              <a:xfrm>
                <a:off x="225425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직선 연결선 41"/>
              <p:cNvCxnSpPr/>
              <p:nvPr/>
            </p:nvCxnSpPr>
            <p:spPr bwMode="hidden">
              <a:xfrm>
                <a:off x="1449154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직선 연결선 42"/>
              <p:cNvCxnSpPr/>
              <p:nvPr/>
            </p:nvCxnSpPr>
            <p:spPr bwMode="hidden">
              <a:xfrm>
                <a:off x="2665982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직선 연결선 43"/>
              <p:cNvCxnSpPr/>
              <p:nvPr/>
            </p:nvCxnSpPr>
            <p:spPr bwMode="hidden">
              <a:xfrm>
                <a:off x="3885119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직선 연결선 44"/>
              <p:cNvCxnSpPr/>
              <p:nvPr/>
            </p:nvCxnSpPr>
            <p:spPr bwMode="hidden">
              <a:xfrm>
                <a:off x="5106502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46" name="그룹 45"/>
              <p:cNvGrpSpPr/>
              <p:nvPr/>
            </p:nvGrpSpPr>
            <p:grpSpPr bwMode="hidden">
              <a:xfrm>
                <a:off x="6327885" y="0"/>
                <a:ext cx="5864115" cy="5898673"/>
                <a:chOff x="6327885" y="0"/>
                <a:chExt cx="5864115" cy="5898673"/>
              </a:xfrm>
            </p:grpSpPr>
            <p:cxnSp>
              <p:nvCxnSpPr>
                <p:cNvPr id="52" name="직선 연결선 51"/>
                <p:cNvCxnSpPr/>
                <p:nvPr/>
              </p:nvCxnSpPr>
              <p:spPr bwMode="hidden">
                <a:xfrm>
                  <a:off x="6327885" y="0"/>
                  <a:ext cx="5864115" cy="5898673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3" name="직선 연결선 52"/>
                <p:cNvCxnSpPr/>
                <p:nvPr/>
              </p:nvCxnSpPr>
              <p:spPr bwMode="hidden">
                <a:xfrm>
                  <a:off x="7549268" y="0"/>
                  <a:ext cx="4642732" cy="4672425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4" name="직선 연결선 53"/>
                <p:cNvCxnSpPr/>
                <p:nvPr/>
              </p:nvCxnSpPr>
              <p:spPr bwMode="hidden">
                <a:xfrm>
                  <a:off x="8772997" y="0"/>
                  <a:ext cx="3419003" cy="3456749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" name="직선 연결선 54"/>
                <p:cNvCxnSpPr/>
                <p:nvPr/>
              </p:nvCxnSpPr>
              <p:spPr bwMode="hidden">
                <a:xfrm>
                  <a:off x="9982200" y="0"/>
                  <a:ext cx="2209800" cy="2226469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직선 연결선 55"/>
                <p:cNvCxnSpPr/>
                <p:nvPr/>
              </p:nvCxnSpPr>
              <p:spPr bwMode="hidden">
                <a:xfrm>
                  <a:off x="11199019" y="0"/>
                  <a:ext cx="992981" cy="1002506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47" name="직선 연결선 46"/>
              <p:cNvCxnSpPr/>
              <p:nvPr/>
            </p:nvCxnSpPr>
            <p:spPr bwMode="hidden">
              <a:xfrm flipH="1" flipV="1">
                <a:off x="-1" y="1012053"/>
                <a:ext cx="5828811" cy="5845945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직선 연결선 47"/>
              <p:cNvCxnSpPr/>
              <p:nvPr/>
            </p:nvCxnSpPr>
            <p:spPr bwMode="hidden">
              <a:xfrm flipH="1" flipV="1">
                <a:off x="-1" y="2227340"/>
                <a:ext cx="4614781" cy="4630658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직선 연결선 48"/>
              <p:cNvCxnSpPr/>
              <p:nvPr/>
            </p:nvCxnSpPr>
            <p:spPr bwMode="hidden">
              <a:xfrm flipH="1" flipV="1">
                <a:off x="-1" y="3432149"/>
                <a:ext cx="3398419" cy="3425849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직선 연결선 49"/>
              <p:cNvCxnSpPr/>
              <p:nvPr/>
            </p:nvCxnSpPr>
            <p:spPr bwMode="hidden">
              <a:xfrm flipH="1" flipV="1">
                <a:off x="-1" y="4651431"/>
                <a:ext cx="2196496" cy="2206567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직선 연결선 50"/>
              <p:cNvCxnSpPr/>
              <p:nvPr/>
            </p:nvCxnSpPr>
            <p:spPr bwMode="hidden">
              <a:xfrm flipH="1" flipV="1">
                <a:off x="-1" y="5864453"/>
                <a:ext cx="987003" cy="993545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4" name="그룹 23"/>
            <p:cNvGrpSpPr/>
            <p:nvPr userDrawn="1"/>
          </p:nvGrpSpPr>
          <p:grpSpPr bwMode="hidden">
            <a:xfrm flipH="1">
              <a:off x="0" y="0"/>
              <a:ext cx="12192001" cy="6858000"/>
              <a:chOff x="-1" y="0"/>
              <a:chExt cx="12192001" cy="6858000"/>
            </a:xfrm>
          </p:grpSpPr>
          <p:cxnSp>
            <p:nvCxnSpPr>
              <p:cNvPr id="25" name="직선 연결선 24"/>
              <p:cNvCxnSpPr/>
              <p:nvPr/>
            </p:nvCxnSpPr>
            <p:spPr bwMode="hidden">
              <a:xfrm>
                <a:off x="225425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직선 연결선 25"/>
              <p:cNvCxnSpPr/>
              <p:nvPr/>
            </p:nvCxnSpPr>
            <p:spPr bwMode="hidden">
              <a:xfrm>
                <a:off x="1449154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직선 연결선 26"/>
              <p:cNvCxnSpPr/>
              <p:nvPr/>
            </p:nvCxnSpPr>
            <p:spPr bwMode="hidden">
              <a:xfrm>
                <a:off x="2665982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직선 연결선 27"/>
              <p:cNvCxnSpPr/>
              <p:nvPr/>
            </p:nvCxnSpPr>
            <p:spPr bwMode="hidden">
              <a:xfrm>
                <a:off x="3885119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직선 연결선 28"/>
              <p:cNvCxnSpPr/>
              <p:nvPr/>
            </p:nvCxnSpPr>
            <p:spPr bwMode="hidden">
              <a:xfrm>
                <a:off x="5150644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30" name="그룹 29"/>
              <p:cNvGrpSpPr/>
              <p:nvPr/>
            </p:nvGrpSpPr>
            <p:grpSpPr bwMode="hidden">
              <a:xfrm>
                <a:off x="6327885" y="0"/>
                <a:ext cx="5864115" cy="5898673"/>
                <a:chOff x="6327885" y="0"/>
                <a:chExt cx="5864115" cy="5898673"/>
              </a:xfrm>
            </p:grpSpPr>
            <p:cxnSp>
              <p:nvCxnSpPr>
                <p:cNvPr id="36" name="직선 연결선 35"/>
                <p:cNvCxnSpPr/>
                <p:nvPr/>
              </p:nvCxnSpPr>
              <p:spPr bwMode="hidden">
                <a:xfrm>
                  <a:off x="6327885" y="0"/>
                  <a:ext cx="5864115" cy="5898673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직선 연결선 36"/>
                <p:cNvCxnSpPr/>
                <p:nvPr/>
              </p:nvCxnSpPr>
              <p:spPr bwMode="hidden">
                <a:xfrm>
                  <a:off x="7549268" y="0"/>
                  <a:ext cx="4642732" cy="4672425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직선 연결선 37"/>
                <p:cNvCxnSpPr/>
                <p:nvPr/>
              </p:nvCxnSpPr>
              <p:spPr bwMode="hidden">
                <a:xfrm>
                  <a:off x="8772997" y="0"/>
                  <a:ext cx="3419003" cy="3456749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직선 연결선 38"/>
                <p:cNvCxnSpPr/>
                <p:nvPr/>
              </p:nvCxnSpPr>
              <p:spPr bwMode="hidden">
                <a:xfrm>
                  <a:off x="9982200" y="0"/>
                  <a:ext cx="2209800" cy="2226469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직선 연결선 39"/>
                <p:cNvCxnSpPr/>
                <p:nvPr/>
              </p:nvCxnSpPr>
              <p:spPr bwMode="hidden">
                <a:xfrm>
                  <a:off x="11199019" y="0"/>
                  <a:ext cx="992981" cy="1002506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31" name="직선 연결선 30"/>
              <p:cNvCxnSpPr/>
              <p:nvPr/>
            </p:nvCxnSpPr>
            <p:spPr bwMode="hidden">
              <a:xfrm flipH="1" flipV="1">
                <a:off x="-1" y="1012053"/>
                <a:ext cx="5828811" cy="5845945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직선 연결선 31"/>
              <p:cNvCxnSpPr/>
              <p:nvPr/>
            </p:nvCxnSpPr>
            <p:spPr bwMode="hidden">
              <a:xfrm flipH="1" flipV="1">
                <a:off x="-1" y="2227340"/>
                <a:ext cx="4614781" cy="4630658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직선 연결선 32"/>
              <p:cNvCxnSpPr/>
              <p:nvPr/>
            </p:nvCxnSpPr>
            <p:spPr bwMode="hidden">
              <a:xfrm flipH="1" flipV="1">
                <a:off x="-1" y="3432149"/>
                <a:ext cx="3398419" cy="3425849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직선 연결선 33"/>
              <p:cNvCxnSpPr/>
              <p:nvPr/>
            </p:nvCxnSpPr>
            <p:spPr bwMode="hidden">
              <a:xfrm flipH="1" flipV="1">
                <a:off x="-1" y="4651431"/>
                <a:ext cx="2196496" cy="2206567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직선 연결선 34"/>
              <p:cNvCxnSpPr/>
              <p:nvPr/>
            </p:nvCxnSpPr>
            <p:spPr bwMode="hidden">
              <a:xfrm flipH="1" flipV="1">
                <a:off x="-1" y="5864453"/>
                <a:ext cx="987003" cy="993545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1293845" y="1909346"/>
            <a:ext cx="9604310" cy="3383280"/>
          </a:xfrm>
        </p:spPr>
        <p:txBody>
          <a:bodyPr anchor="b">
            <a:normAutofit/>
          </a:bodyPr>
          <a:lstStyle>
            <a:lvl1pPr algn="l" latinLnBrk="1">
              <a:lnSpc>
                <a:spcPct val="76000"/>
              </a:lnSpc>
              <a:defRPr lang="ko-KR" sz="8000" cap="none" baseline="0">
                <a:solidFill>
                  <a:schemeClr val="tx1"/>
                </a:solidFill>
              </a:defRPr>
            </a:lvl1pPr>
          </a:lstStyle>
          <a:p>
            <a:r>
              <a:rPr lang="ko-KR" altLang="en-US" smtClean="0"/>
              <a:t>마스터 제목 스타일 편집</a:t>
            </a:r>
            <a:endParaRPr lang="ko-KR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293845" y="5432564"/>
            <a:ext cx="9604310" cy="457200"/>
          </a:xfrm>
        </p:spPr>
        <p:txBody>
          <a:bodyPr>
            <a:normAutofit/>
          </a:bodyPr>
          <a:lstStyle>
            <a:lvl1pPr marL="0" indent="0" algn="l" latinLnBrk="1">
              <a:spcBef>
                <a:spcPts val="0"/>
              </a:spcBef>
              <a:buNone/>
              <a:defRPr lang="ko-KR" sz="2000" b="0">
                <a:solidFill>
                  <a:schemeClr val="accent1"/>
                </a:solidFill>
              </a:defRPr>
            </a:lvl1pPr>
            <a:lvl2pPr marL="457200" indent="0" algn="ctr" latinLnBrk="1">
              <a:buNone/>
              <a:defRPr lang="ko-KR" sz="2000"/>
            </a:lvl2pPr>
            <a:lvl3pPr marL="914400" indent="0" algn="ctr" latinLnBrk="1">
              <a:buNone/>
              <a:defRPr lang="ko-KR" sz="1800"/>
            </a:lvl3pPr>
            <a:lvl4pPr marL="1371600" indent="0" algn="ctr" latinLnBrk="1">
              <a:buNone/>
              <a:defRPr lang="ko-KR" sz="1600"/>
            </a:lvl4pPr>
            <a:lvl5pPr marL="1828800" indent="0" algn="ctr" latinLnBrk="1">
              <a:buNone/>
              <a:defRPr lang="ko-KR" sz="1600"/>
            </a:lvl5pPr>
            <a:lvl6pPr marL="2286000" indent="0" algn="ctr" latinLnBrk="1">
              <a:buNone/>
              <a:defRPr lang="ko-KR" sz="1600"/>
            </a:lvl6pPr>
            <a:lvl7pPr marL="2743200" indent="0" algn="ctr" latinLnBrk="1">
              <a:buNone/>
              <a:defRPr lang="ko-KR" sz="1600"/>
            </a:lvl7pPr>
            <a:lvl8pPr marL="3200400" indent="0" algn="ctr" latinLnBrk="1">
              <a:buNone/>
              <a:defRPr lang="ko-KR" sz="1600"/>
            </a:lvl8pPr>
            <a:lvl9pPr marL="3657600" indent="0" algn="ctr" latinLnBrk="1">
              <a:buNone/>
              <a:defRPr lang="ko-KR" sz="1600"/>
            </a:lvl9pPr>
          </a:lstStyle>
          <a:p>
            <a:r>
              <a:rPr lang="ko-KR" altLang="en-US" smtClean="0"/>
              <a:t>마스터 부제목 스타일 편집</a:t>
            </a:r>
            <a:endParaRPr lang="ko-KR"/>
          </a:p>
        </p:txBody>
      </p:sp>
      <p:cxnSp>
        <p:nvCxnSpPr>
          <p:cNvPr id="58" name="직선 연결선 57"/>
          <p:cNvCxnSpPr/>
          <p:nvPr userDrawn="1"/>
        </p:nvCxnSpPr>
        <p:spPr>
          <a:xfrm>
            <a:off x="1295400" y="5294175"/>
            <a:ext cx="9601200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7988627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latinLnBrk="1"/>
            <a:r>
              <a:rPr lang="ko-KR" altLang="en-US" smtClean="0"/>
              <a:t>마스터 텍스트 스타일을 편집합니다</a:t>
            </a:r>
          </a:p>
          <a:p>
            <a:pPr lvl="1" latinLnBrk="1"/>
            <a:r>
              <a:rPr lang="ko-KR" altLang="en-US" smtClean="0"/>
              <a:t>둘째 수준</a:t>
            </a:r>
          </a:p>
          <a:p>
            <a:pPr lvl="2" latinLnBrk="1"/>
            <a:r>
              <a:rPr lang="ko-KR" altLang="en-US" smtClean="0"/>
              <a:t>셋째 수준</a:t>
            </a:r>
          </a:p>
          <a:p>
            <a:pPr lvl="3" latinLnBrk="1"/>
            <a:r>
              <a:rPr lang="ko-KR" altLang="en-US" smtClean="0"/>
              <a:t>넷째 수준</a:t>
            </a:r>
          </a:p>
          <a:p>
            <a:pPr lvl="4" latinLnBrk="1"/>
            <a:r>
              <a:rPr lang="ko-KR" altLang="en-US" smtClean="0"/>
              <a:t>다섯째 수준</a:t>
            </a:r>
            <a:endParaRPr lang="ko-KR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4A29A4-78C8-47AB-BA06-22CB45938951}" type="datetime1">
              <a:rPr/>
              <a:pPr/>
              <a:t>2015-03-29</a:t>
            </a:fld>
            <a:endParaRPr lang="ko-KR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/>
              <a:pPr/>
              <a:t>‹#›</a:t>
            </a:fld>
            <a:endParaRPr lang="ko-KR"/>
          </a:p>
        </p:txBody>
      </p:sp>
    </p:spTree>
    <p:extLst>
      <p:ext uri="{BB962C8B-B14F-4D97-AF65-F5344CB8AC3E}">
        <p14:creationId xmlns:p14="http://schemas.microsoft.com/office/powerpoint/2010/main" xmlns="" val="24771542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9209314" y="489856"/>
            <a:ext cx="1687286" cy="5301343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1295399" y="489856"/>
            <a:ext cx="7587344" cy="5301343"/>
          </a:xfrm>
        </p:spPr>
        <p:txBody>
          <a:bodyPr vert="eaVert"/>
          <a:lstStyle/>
          <a:p>
            <a:pPr lvl="0" latinLnBrk="1"/>
            <a:r>
              <a:rPr lang="ko-KR" altLang="en-US" smtClean="0"/>
              <a:t>마스터 텍스트 스타일을 편집합니다</a:t>
            </a:r>
          </a:p>
          <a:p>
            <a:pPr lvl="1" latinLnBrk="1"/>
            <a:r>
              <a:rPr lang="ko-KR" altLang="en-US" smtClean="0"/>
              <a:t>둘째 수준</a:t>
            </a:r>
          </a:p>
          <a:p>
            <a:pPr lvl="2" latinLnBrk="1"/>
            <a:r>
              <a:rPr lang="ko-KR" altLang="en-US" smtClean="0"/>
              <a:t>셋째 수준</a:t>
            </a:r>
          </a:p>
          <a:p>
            <a:pPr lvl="3" latinLnBrk="1"/>
            <a:r>
              <a:rPr lang="ko-KR" altLang="en-US" smtClean="0"/>
              <a:t>넷째 수준</a:t>
            </a:r>
          </a:p>
          <a:p>
            <a:pPr lvl="4" latinLnBrk="1"/>
            <a:r>
              <a:rPr lang="ko-KR" altLang="en-US" smtClean="0"/>
              <a:t>다섯째 수준</a:t>
            </a:r>
            <a:endParaRPr lang="ko-KR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ED4ACF-2D82-46F2-A8E9-23963AA34E86}" type="datetime1">
              <a:rPr/>
              <a:pPr/>
              <a:t>2015-03-29</a:t>
            </a:fld>
            <a:endParaRPr lang="ko-KR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/>
              <a:pPr/>
              <a:t>‹#›</a:t>
            </a:fld>
            <a:endParaRPr lang="ko-KR"/>
          </a:p>
        </p:txBody>
      </p:sp>
    </p:spTree>
    <p:extLst>
      <p:ext uri="{BB962C8B-B14F-4D97-AF65-F5344CB8AC3E}">
        <p14:creationId xmlns:p14="http://schemas.microsoft.com/office/powerpoint/2010/main" xmlns="" val="25246350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latinLnBrk="1"/>
            <a:r>
              <a:rPr lang="ko-KR" altLang="en-US" smtClean="0"/>
              <a:t>마스터 텍스트 스타일을 편집합니다</a:t>
            </a:r>
          </a:p>
          <a:p>
            <a:pPr lvl="1" latinLnBrk="1"/>
            <a:r>
              <a:rPr lang="ko-KR" altLang="en-US" smtClean="0"/>
              <a:t>둘째 수준</a:t>
            </a:r>
          </a:p>
          <a:p>
            <a:pPr lvl="2" latinLnBrk="1"/>
            <a:r>
              <a:rPr lang="ko-KR" altLang="en-US" smtClean="0"/>
              <a:t>셋째 수준</a:t>
            </a:r>
          </a:p>
          <a:p>
            <a:pPr lvl="3" latinLnBrk="1"/>
            <a:r>
              <a:rPr lang="ko-KR" altLang="en-US" smtClean="0"/>
              <a:t>넷째 수준</a:t>
            </a:r>
          </a:p>
          <a:p>
            <a:pPr lvl="4" latinLnBrk="1"/>
            <a:r>
              <a:rPr lang="ko-KR" altLang="en-US" smtClean="0"/>
              <a:t>다섯째 수준</a:t>
            </a:r>
            <a:endParaRPr lang="ko-KR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74B5B-21A0-4192-BF4C-38187F1A68D8}" type="datetime1">
              <a:rPr/>
              <a:pPr/>
              <a:t>2015-03-29</a:t>
            </a:fld>
            <a:endParaRPr lang="ko-KR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/>
              <a:pPr/>
              <a:t>‹#›</a:t>
            </a:fld>
            <a:endParaRPr lang="ko-KR"/>
          </a:p>
        </p:txBody>
      </p:sp>
    </p:spTree>
    <p:extLst>
      <p:ext uri="{BB962C8B-B14F-4D97-AF65-F5344CB8AC3E}">
        <p14:creationId xmlns:p14="http://schemas.microsoft.com/office/powerpoint/2010/main" xmlns="" val="31124441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구역 머리글">
    <p:bg>
      <p:bgPr>
        <a:gradFill flip="none" rotWithShape="1">
          <a:gsLst>
            <a:gs pos="0">
              <a:schemeClr val="accent1"/>
            </a:gs>
            <a:gs pos="97000">
              <a:schemeClr val="accent1">
                <a:lumMod val="8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그룹 6"/>
          <p:cNvGrpSpPr/>
          <p:nvPr userDrawn="1"/>
        </p:nvGrpSpPr>
        <p:grpSpPr bwMode="hidden">
          <a:xfrm>
            <a:off x="-1" y="0"/>
            <a:ext cx="12192002" cy="6858000"/>
            <a:chOff x="-1" y="0"/>
            <a:chExt cx="12192002" cy="6858000"/>
          </a:xfrm>
        </p:grpSpPr>
        <p:cxnSp>
          <p:nvCxnSpPr>
            <p:cNvPr id="8" name="직선 연결선 7"/>
            <p:cNvCxnSpPr/>
            <p:nvPr/>
          </p:nvCxnSpPr>
          <p:spPr bwMode="hidden">
            <a:xfrm>
              <a:off x="610194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직선 연결선 8"/>
            <p:cNvCxnSpPr/>
            <p:nvPr/>
          </p:nvCxnSpPr>
          <p:spPr bwMode="hidden">
            <a:xfrm>
              <a:off x="1829332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직선 연결선 9"/>
            <p:cNvCxnSpPr/>
            <p:nvPr/>
          </p:nvCxnSpPr>
          <p:spPr bwMode="hidden">
            <a:xfrm>
              <a:off x="3048470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직선 연결선 10"/>
            <p:cNvCxnSpPr/>
            <p:nvPr/>
          </p:nvCxnSpPr>
          <p:spPr bwMode="hidden">
            <a:xfrm>
              <a:off x="4267608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직선 연결선 11"/>
            <p:cNvCxnSpPr/>
            <p:nvPr/>
          </p:nvCxnSpPr>
          <p:spPr bwMode="hidden">
            <a:xfrm>
              <a:off x="5486746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직선 연결선 12"/>
            <p:cNvCxnSpPr/>
            <p:nvPr/>
          </p:nvCxnSpPr>
          <p:spPr bwMode="hidden">
            <a:xfrm>
              <a:off x="6705884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직선 연결선 13"/>
            <p:cNvCxnSpPr/>
            <p:nvPr/>
          </p:nvCxnSpPr>
          <p:spPr bwMode="hidden">
            <a:xfrm>
              <a:off x="7925022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직선 연결선 14"/>
            <p:cNvCxnSpPr/>
            <p:nvPr/>
          </p:nvCxnSpPr>
          <p:spPr bwMode="hidden">
            <a:xfrm>
              <a:off x="9144160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직선 연결선 15"/>
            <p:cNvCxnSpPr/>
            <p:nvPr/>
          </p:nvCxnSpPr>
          <p:spPr bwMode="hidden">
            <a:xfrm>
              <a:off x="10363298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직선 연결선 16"/>
            <p:cNvCxnSpPr/>
            <p:nvPr/>
          </p:nvCxnSpPr>
          <p:spPr bwMode="hidden">
            <a:xfrm>
              <a:off x="11582436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직선 연결선 17"/>
            <p:cNvCxnSpPr/>
            <p:nvPr/>
          </p:nvCxnSpPr>
          <p:spPr bwMode="hidden">
            <a:xfrm>
              <a:off x="2819" y="386485"/>
              <a:ext cx="12188952" cy="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직선 연결선 18"/>
            <p:cNvCxnSpPr/>
            <p:nvPr/>
          </p:nvCxnSpPr>
          <p:spPr bwMode="hidden">
            <a:xfrm>
              <a:off x="2819" y="1611181"/>
              <a:ext cx="12188952" cy="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직선 연결선 19"/>
            <p:cNvCxnSpPr/>
            <p:nvPr/>
          </p:nvCxnSpPr>
          <p:spPr bwMode="hidden">
            <a:xfrm>
              <a:off x="2819" y="2835877"/>
              <a:ext cx="12188952" cy="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직선 연결선 20"/>
            <p:cNvCxnSpPr/>
            <p:nvPr/>
          </p:nvCxnSpPr>
          <p:spPr bwMode="hidden">
            <a:xfrm>
              <a:off x="2819" y="4060573"/>
              <a:ext cx="12188952" cy="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직선 연결선 21"/>
            <p:cNvCxnSpPr/>
            <p:nvPr/>
          </p:nvCxnSpPr>
          <p:spPr bwMode="hidden">
            <a:xfrm>
              <a:off x="2819" y="5285269"/>
              <a:ext cx="12188952" cy="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직선 연결선 22"/>
            <p:cNvCxnSpPr/>
            <p:nvPr/>
          </p:nvCxnSpPr>
          <p:spPr bwMode="hidden">
            <a:xfrm>
              <a:off x="2819" y="6509965"/>
              <a:ext cx="12188952" cy="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4" name="그룹 23"/>
            <p:cNvGrpSpPr/>
            <p:nvPr userDrawn="1"/>
          </p:nvGrpSpPr>
          <p:grpSpPr bwMode="hidden">
            <a:xfrm>
              <a:off x="-1" y="0"/>
              <a:ext cx="12192001" cy="6858000"/>
              <a:chOff x="-1" y="0"/>
              <a:chExt cx="12192001" cy="6858000"/>
            </a:xfrm>
          </p:grpSpPr>
          <p:cxnSp>
            <p:nvCxnSpPr>
              <p:cNvPr id="42" name="직선 연결선 41"/>
              <p:cNvCxnSpPr/>
              <p:nvPr/>
            </p:nvCxnSpPr>
            <p:spPr bwMode="hidden">
              <a:xfrm>
                <a:off x="225425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직선 연결선 42"/>
              <p:cNvCxnSpPr/>
              <p:nvPr/>
            </p:nvCxnSpPr>
            <p:spPr bwMode="hidden">
              <a:xfrm>
                <a:off x="1449154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직선 연결선 43"/>
              <p:cNvCxnSpPr/>
              <p:nvPr/>
            </p:nvCxnSpPr>
            <p:spPr bwMode="hidden">
              <a:xfrm>
                <a:off x="2665982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직선 연결선 44"/>
              <p:cNvCxnSpPr/>
              <p:nvPr/>
            </p:nvCxnSpPr>
            <p:spPr bwMode="hidden">
              <a:xfrm>
                <a:off x="3885119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직선 연결선 45"/>
              <p:cNvCxnSpPr/>
              <p:nvPr/>
            </p:nvCxnSpPr>
            <p:spPr bwMode="hidden">
              <a:xfrm>
                <a:off x="5106502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47" name="그룹 46"/>
              <p:cNvGrpSpPr/>
              <p:nvPr/>
            </p:nvGrpSpPr>
            <p:grpSpPr bwMode="hidden">
              <a:xfrm>
                <a:off x="6327885" y="0"/>
                <a:ext cx="5864115" cy="5898673"/>
                <a:chOff x="6327885" y="0"/>
                <a:chExt cx="5864115" cy="5898673"/>
              </a:xfrm>
            </p:grpSpPr>
            <p:cxnSp>
              <p:nvCxnSpPr>
                <p:cNvPr id="53" name="직선 연결선 52"/>
                <p:cNvCxnSpPr/>
                <p:nvPr/>
              </p:nvCxnSpPr>
              <p:spPr bwMode="hidden">
                <a:xfrm>
                  <a:off x="6327885" y="0"/>
                  <a:ext cx="5864115" cy="5898673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4" name="직선 연결선 53"/>
                <p:cNvCxnSpPr/>
                <p:nvPr/>
              </p:nvCxnSpPr>
              <p:spPr bwMode="hidden">
                <a:xfrm>
                  <a:off x="7549268" y="0"/>
                  <a:ext cx="4642732" cy="4672425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" name="직선 연결선 54"/>
                <p:cNvCxnSpPr/>
                <p:nvPr/>
              </p:nvCxnSpPr>
              <p:spPr bwMode="hidden">
                <a:xfrm>
                  <a:off x="8772997" y="0"/>
                  <a:ext cx="3419003" cy="3456749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직선 연결선 55"/>
                <p:cNvCxnSpPr/>
                <p:nvPr/>
              </p:nvCxnSpPr>
              <p:spPr bwMode="hidden">
                <a:xfrm>
                  <a:off x="9982200" y="0"/>
                  <a:ext cx="2209800" cy="2226469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" name="직선 연결선 56"/>
                <p:cNvCxnSpPr/>
                <p:nvPr/>
              </p:nvCxnSpPr>
              <p:spPr bwMode="hidden">
                <a:xfrm>
                  <a:off x="11199019" y="0"/>
                  <a:ext cx="992981" cy="1002506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48" name="직선 연결선 47"/>
              <p:cNvCxnSpPr/>
              <p:nvPr/>
            </p:nvCxnSpPr>
            <p:spPr bwMode="hidden">
              <a:xfrm flipH="1" flipV="1">
                <a:off x="-1" y="1012053"/>
                <a:ext cx="5828811" cy="5845945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직선 연결선 48"/>
              <p:cNvCxnSpPr/>
              <p:nvPr/>
            </p:nvCxnSpPr>
            <p:spPr bwMode="hidden">
              <a:xfrm flipH="1" flipV="1">
                <a:off x="-1" y="2227340"/>
                <a:ext cx="4614781" cy="4630658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직선 연결선 49"/>
              <p:cNvCxnSpPr/>
              <p:nvPr/>
            </p:nvCxnSpPr>
            <p:spPr bwMode="hidden">
              <a:xfrm flipH="1" flipV="1">
                <a:off x="-1" y="3432149"/>
                <a:ext cx="3398419" cy="3425849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직선 연결선 50"/>
              <p:cNvCxnSpPr/>
              <p:nvPr/>
            </p:nvCxnSpPr>
            <p:spPr bwMode="hidden">
              <a:xfrm flipH="1" flipV="1">
                <a:off x="-1" y="4651431"/>
                <a:ext cx="2196496" cy="2206567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직선 연결선 51"/>
              <p:cNvCxnSpPr/>
              <p:nvPr/>
            </p:nvCxnSpPr>
            <p:spPr bwMode="hidden">
              <a:xfrm flipH="1" flipV="1">
                <a:off x="-1" y="5864453"/>
                <a:ext cx="987003" cy="993545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5" name="그룹 24"/>
            <p:cNvGrpSpPr/>
            <p:nvPr userDrawn="1"/>
          </p:nvGrpSpPr>
          <p:grpSpPr bwMode="hidden">
            <a:xfrm flipH="1">
              <a:off x="0" y="0"/>
              <a:ext cx="12192001" cy="6858000"/>
              <a:chOff x="-1" y="0"/>
              <a:chExt cx="12192001" cy="6858000"/>
            </a:xfrm>
          </p:grpSpPr>
          <p:cxnSp>
            <p:nvCxnSpPr>
              <p:cNvPr id="26" name="직선 연결선 25"/>
              <p:cNvCxnSpPr/>
              <p:nvPr/>
            </p:nvCxnSpPr>
            <p:spPr bwMode="hidden">
              <a:xfrm>
                <a:off x="225425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직선 연결선 26"/>
              <p:cNvCxnSpPr/>
              <p:nvPr/>
            </p:nvCxnSpPr>
            <p:spPr bwMode="hidden">
              <a:xfrm>
                <a:off x="1449154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직선 연결선 27"/>
              <p:cNvCxnSpPr/>
              <p:nvPr/>
            </p:nvCxnSpPr>
            <p:spPr bwMode="hidden">
              <a:xfrm>
                <a:off x="2665982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직선 연결선 28"/>
              <p:cNvCxnSpPr/>
              <p:nvPr/>
            </p:nvCxnSpPr>
            <p:spPr bwMode="hidden">
              <a:xfrm>
                <a:off x="3885119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직선 연결선 29"/>
              <p:cNvCxnSpPr/>
              <p:nvPr/>
            </p:nvCxnSpPr>
            <p:spPr bwMode="hidden">
              <a:xfrm>
                <a:off x="5150644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31" name="그룹 30"/>
              <p:cNvGrpSpPr/>
              <p:nvPr/>
            </p:nvGrpSpPr>
            <p:grpSpPr bwMode="hidden">
              <a:xfrm>
                <a:off x="6327885" y="0"/>
                <a:ext cx="5864115" cy="5898673"/>
                <a:chOff x="6327885" y="0"/>
                <a:chExt cx="5864115" cy="5898673"/>
              </a:xfrm>
            </p:grpSpPr>
            <p:cxnSp>
              <p:nvCxnSpPr>
                <p:cNvPr id="37" name="직선 연결선 36"/>
                <p:cNvCxnSpPr/>
                <p:nvPr/>
              </p:nvCxnSpPr>
              <p:spPr bwMode="hidden">
                <a:xfrm>
                  <a:off x="6327885" y="0"/>
                  <a:ext cx="5864115" cy="5898673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직선 연결선 37"/>
                <p:cNvCxnSpPr/>
                <p:nvPr/>
              </p:nvCxnSpPr>
              <p:spPr bwMode="hidden">
                <a:xfrm>
                  <a:off x="7549268" y="0"/>
                  <a:ext cx="4642732" cy="4672425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직선 연결선 38"/>
                <p:cNvCxnSpPr/>
                <p:nvPr/>
              </p:nvCxnSpPr>
              <p:spPr bwMode="hidden">
                <a:xfrm>
                  <a:off x="8772997" y="0"/>
                  <a:ext cx="3419003" cy="3456749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직선 연결선 39"/>
                <p:cNvCxnSpPr/>
                <p:nvPr/>
              </p:nvCxnSpPr>
              <p:spPr bwMode="hidden">
                <a:xfrm>
                  <a:off x="9982200" y="0"/>
                  <a:ext cx="2209800" cy="2226469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직선 연결선 40"/>
                <p:cNvCxnSpPr/>
                <p:nvPr/>
              </p:nvCxnSpPr>
              <p:spPr bwMode="hidden">
                <a:xfrm>
                  <a:off x="11199019" y="0"/>
                  <a:ext cx="992981" cy="1002506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32" name="직선 연결선 31"/>
              <p:cNvCxnSpPr/>
              <p:nvPr/>
            </p:nvCxnSpPr>
            <p:spPr bwMode="hidden">
              <a:xfrm flipH="1" flipV="1">
                <a:off x="-1" y="1012053"/>
                <a:ext cx="5828811" cy="5845945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직선 연결선 32"/>
              <p:cNvCxnSpPr/>
              <p:nvPr/>
            </p:nvCxnSpPr>
            <p:spPr bwMode="hidden">
              <a:xfrm flipH="1" flipV="1">
                <a:off x="-1" y="2227340"/>
                <a:ext cx="4614781" cy="4630658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직선 연결선 33"/>
              <p:cNvCxnSpPr/>
              <p:nvPr/>
            </p:nvCxnSpPr>
            <p:spPr bwMode="hidden">
              <a:xfrm flipH="1" flipV="1">
                <a:off x="-1" y="3432149"/>
                <a:ext cx="3398419" cy="3425849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직선 연결선 34"/>
              <p:cNvCxnSpPr/>
              <p:nvPr/>
            </p:nvCxnSpPr>
            <p:spPr bwMode="hidden">
              <a:xfrm flipH="1" flipV="1">
                <a:off x="-1" y="4651431"/>
                <a:ext cx="2196496" cy="2206567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직선 연결선 35"/>
              <p:cNvCxnSpPr/>
              <p:nvPr/>
            </p:nvCxnSpPr>
            <p:spPr bwMode="hidden">
              <a:xfrm flipH="1" flipV="1">
                <a:off x="-1" y="5864453"/>
                <a:ext cx="987003" cy="993545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295400" y="2541573"/>
            <a:ext cx="9601200" cy="2743200"/>
          </a:xfrm>
        </p:spPr>
        <p:txBody>
          <a:bodyPr anchor="b">
            <a:normAutofit/>
          </a:bodyPr>
          <a:lstStyle>
            <a:lvl1pPr latinLnBrk="1">
              <a:lnSpc>
                <a:spcPct val="85000"/>
              </a:lnSpc>
              <a:defRPr lang="ko-KR" sz="6000" cap="none" baseline="0">
                <a:solidFill>
                  <a:schemeClr val="tx1"/>
                </a:solidFill>
              </a:defRPr>
            </a:lvl1pPr>
          </a:lstStyle>
          <a:p>
            <a:r>
              <a:rPr lang="ko-KR" altLang="en-US" smtClean="0"/>
              <a:t>마스터 제목 스타일 편집</a:t>
            </a:r>
            <a:endParaRPr lang="ko-KR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1295400" y="5431536"/>
            <a:ext cx="9601200" cy="457200"/>
          </a:xfrm>
        </p:spPr>
        <p:txBody>
          <a:bodyPr>
            <a:normAutofit/>
          </a:bodyPr>
          <a:lstStyle>
            <a:lvl1pPr marL="0" indent="0" latinLnBrk="1">
              <a:spcBef>
                <a:spcPts val="0"/>
              </a:spcBef>
              <a:buNone/>
              <a:defRPr lang="ko-KR" sz="2000" b="0">
                <a:solidFill>
                  <a:schemeClr val="tx1"/>
                </a:solidFill>
              </a:defRPr>
            </a:lvl1pPr>
            <a:lvl2pPr marL="457200" indent="0" latinLnBrk="1">
              <a:buNone/>
              <a:defRPr lang="ko-KR" sz="2000"/>
            </a:lvl2pPr>
            <a:lvl3pPr marL="914400" indent="0" latinLnBrk="1">
              <a:buNone/>
              <a:defRPr lang="ko-KR" sz="1800"/>
            </a:lvl3pPr>
            <a:lvl4pPr marL="1371600" indent="0" latinLnBrk="1">
              <a:buNone/>
              <a:defRPr lang="ko-KR" sz="1600"/>
            </a:lvl4pPr>
            <a:lvl5pPr marL="1828800" indent="0" latinLnBrk="1">
              <a:buNone/>
              <a:defRPr lang="ko-KR" sz="1600"/>
            </a:lvl5pPr>
            <a:lvl6pPr marL="2286000" indent="0" latinLnBrk="1">
              <a:buNone/>
              <a:defRPr lang="ko-KR" sz="1600"/>
            </a:lvl6pPr>
            <a:lvl7pPr marL="2743200" indent="0" latinLnBrk="1">
              <a:buNone/>
              <a:defRPr lang="ko-KR" sz="1600"/>
            </a:lvl7pPr>
            <a:lvl8pPr marL="3200400" indent="0" latinLnBrk="1">
              <a:buNone/>
              <a:defRPr lang="ko-KR" sz="1600"/>
            </a:lvl8pPr>
            <a:lvl9pPr marL="3657600" indent="0" latinLnBrk="1">
              <a:buNone/>
              <a:defRPr lang="ko-KR" sz="1600"/>
            </a:lvl9pPr>
          </a:lstStyle>
          <a:p>
            <a:pPr lvl="0" latinLnBrk="1"/>
            <a:r>
              <a:rPr lang="ko-KR" altLang="en-US" smtClean="0"/>
              <a:t>마스터 텍스트 스타일을 편집합니다</a:t>
            </a:r>
          </a:p>
        </p:txBody>
      </p:sp>
      <p:cxnSp>
        <p:nvCxnSpPr>
          <p:cNvPr id="58" name="직선 연결선 57"/>
          <p:cNvCxnSpPr/>
          <p:nvPr userDrawn="1"/>
        </p:nvCxnSpPr>
        <p:spPr>
          <a:xfrm>
            <a:off x="1295400" y="5294175"/>
            <a:ext cx="9601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350677804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1295400" y="1981199"/>
            <a:ext cx="4572000" cy="3810001"/>
          </a:xfrm>
        </p:spPr>
        <p:txBody>
          <a:bodyPr>
            <a:normAutofit/>
          </a:bodyPr>
          <a:lstStyle>
            <a:lvl1pPr latinLnBrk="1">
              <a:defRPr lang="ko-KR" sz="2000"/>
            </a:lvl1pPr>
            <a:lvl2pPr latinLnBrk="1">
              <a:defRPr lang="ko-KR" sz="1800"/>
            </a:lvl2pPr>
            <a:lvl3pPr latinLnBrk="1">
              <a:defRPr lang="ko-KR" sz="1600"/>
            </a:lvl3pPr>
            <a:lvl4pPr latinLnBrk="1">
              <a:defRPr lang="ko-KR" sz="1400"/>
            </a:lvl4pPr>
            <a:lvl5pPr latinLnBrk="1">
              <a:defRPr lang="ko-KR" sz="1400"/>
            </a:lvl5pPr>
            <a:lvl6pPr latinLnBrk="1">
              <a:defRPr lang="ko-KR" sz="1800"/>
            </a:lvl6pPr>
            <a:lvl7pPr latinLnBrk="1">
              <a:defRPr lang="ko-KR" sz="1800"/>
            </a:lvl7pPr>
            <a:lvl8pPr latinLnBrk="1">
              <a:defRPr lang="ko-KR" sz="1800"/>
            </a:lvl8pPr>
            <a:lvl9pPr latinLnBrk="1">
              <a:defRPr lang="ko-KR" sz="1800"/>
            </a:lvl9pPr>
          </a:lstStyle>
          <a:p>
            <a:pPr lvl="0" latinLnBrk="1"/>
            <a:r>
              <a:rPr lang="ko-KR" altLang="en-US" smtClean="0"/>
              <a:t>마스터 텍스트 스타일을 편집합니다</a:t>
            </a:r>
          </a:p>
          <a:p>
            <a:pPr lvl="1" latinLnBrk="1"/>
            <a:r>
              <a:rPr lang="ko-KR" altLang="en-US" smtClean="0"/>
              <a:t>둘째 수준</a:t>
            </a:r>
          </a:p>
          <a:p>
            <a:pPr lvl="2" latinLnBrk="1"/>
            <a:r>
              <a:rPr lang="ko-KR" altLang="en-US" smtClean="0"/>
              <a:t>셋째 수준</a:t>
            </a:r>
          </a:p>
          <a:p>
            <a:pPr lvl="3" latinLnBrk="1"/>
            <a:r>
              <a:rPr lang="ko-KR" altLang="en-US" smtClean="0"/>
              <a:t>넷째 수준</a:t>
            </a:r>
          </a:p>
          <a:p>
            <a:pPr lvl="4" latinLnBrk="1"/>
            <a:r>
              <a:rPr lang="ko-KR" altLang="en-US" smtClean="0"/>
              <a:t>다섯째 수준</a:t>
            </a:r>
            <a:endParaRPr lang="ko-KR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324600" y="1981199"/>
            <a:ext cx="4572000" cy="3810001"/>
          </a:xfrm>
        </p:spPr>
        <p:txBody>
          <a:bodyPr>
            <a:normAutofit/>
          </a:bodyPr>
          <a:lstStyle>
            <a:lvl1pPr latinLnBrk="1">
              <a:defRPr lang="ko-KR" sz="2000"/>
            </a:lvl1pPr>
            <a:lvl2pPr latinLnBrk="1">
              <a:defRPr lang="ko-KR" sz="1800"/>
            </a:lvl2pPr>
            <a:lvl3pPr latinLnBrk="1">
              <a:defRPr lang="ko-KR" sz="1600"/>
            </a:lvl3pPr>
            <a:lvl4pPr latinLnBrk="1">
              <a:defRPr lang="ko-KR" sz="1400"/>
            </a:lvl4pPr>
            <a:lvl5pPr latinLnBrk="1">
              <a:defRPr lang="ko-KR" sz="1400"/>
            </a:lvl5pPr>
            <a:lvl6pPr latinLnBrk="1">
              <a:defRPr lang="ko-KR" sz="1800"/>
            </a:lvl6pPr>
            <a:lvl7pPr latinLnBrk="1">
              <a:defRPr lang="ko-KR" sz="1800"/>
            </a:lvl7pPr>
            <a:lvl8pPr latinLnBrk="1">
              <a:defRPr lang="ko-KR" sz="1800"/>
            </a:lvl8pPr>
            <a:lvl9pPr latinLnBrk="1">
              <a:defRPr lang="ko-KR" sz="1800"/>
            </a:lvl9pPr>
          </a:lstStyle>
          <a:p>
            <a:pPr lvl="0" latinLnBrk="1"/>
            <a:r>
              <a:rPr lang="ko-KR" altLang="en-US" smtClean="0"/>
              <a:t>마스터 텍스트 스타일을 편집합니다</a:t>
            </a:r>
          </a:p>
          <a:p>
            <a:pPr lvl="1" latinLnBrk="1"/>
            <a:r>
              <a:rPr lang="ko-KR" altLang="en-US" smtClean="0"/>
              <a:t>둘째 수준</a:t>
            </a:r>
          </a:p>
          <a:p>
            <a:pPr lvl="2" latinLnBrk="1"/>
            <a:r>
              <a:rPr lang="ko-KR" altLang="en-US" smtClean="0"/>
              <a:t>셋째 수준</a:t>
            </a:r>
          </a:p>
          <a:p>
            <a:pPr lvl="3" latinLnBrk="1"/>
            <a:r>
              <a:rPr lang="ko-KR" altLang="en-US" smtClean="0"/>
              <a:t>넷째 수준</a:t>
            </a:r>
          </a:p>
          <a:p>
            <a:pPr lvl="4" latinLnBrk="1"/>
            <a:r>
              <a:rPr lang="ko-KR" altLang="en-US" smtClean="0"/>
              <a:t>다섯째 수준</a:t>
            </a:r>
            <a:endParaRPr lang="ko-KR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5CF7C-B333-48E1-A4A6-83A3C8B73AC0}" type="datetime1">
              <a:rPr/>
              <a:pPr/>
              <a:t>2015-03-29</a:t>
            </a:fld>
            <a:endParaRPr lang="ko-KR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/>
              <a:pPr/>
              <a:t>‹#›</a:t>
            </a:fld>
            <a:endParaRPr lang="ko-KR"/>
          </a:p>
        </p:txBody>
      </p:sp>
    </p:spTree>
    <p:extLst>
      <p:ext uri="{BB962C8B-B14F-4D97-AF65-F5344CB8AC3E}">
        <p14:creationId xmlns:p14="http://schemas.microsoft.com/office/powerpoint/2010/main" xmlns="" val="40445679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1295400" y="1818322"/>
            <a:ext cx="4572000" cy="641350"/>
          </a:xfrm>
        </p:spPr>
        <p:txBody>
          <a:bodyPr anchor="ctr">
            <a:normAutofit/>
          </a:bodyPr>
          <a:lstStyle>
            <a:lvl1pPr marL="0" indent="0" latinLnBrk="1">
              <a:spcBef>
                <a:spcPts val="0"/>
              </a:spcBef>
              <a:buNone/>
              <a:defRPr lang="ko-KR" sz="2000" b="0">
                <a:solidFill>
                  <a:schemeClr val="accent1"/>
                </a:solidFill>
              </a:defRPr>
            </a:lvl1pPr>
            <a:lvl2pPr marL="457200" indent="0" latinLnBrk="1">
              <a:buNone/>
              <a:defRPr lang="ko-KR" sz="2000" b="1"/>
            </a:lvl2pPr>
            <a:lvl3pPr marL="914400" indent="0" latinLnBrk="1">
              <a:buNone/>
              <a:defRPr lang="ko-KR" sz="1800" b="1"/>
            </a:lvl3pPr>
            <a:lvl4pPr marL="1371600" indent="0" latinLnBrk="1">
              <a:buNone/>
              <a:defRPr lang="ko-KR" sz="1600" b="1"/>
            </a:lvl4pPr>
            <a:lvl5pPr marL="1828800" indent="0" latinLnBrk="1">
              <a:buNone/>
              <a:defRPr lang="ko-KR" sz="1600" b="1"/>
            </a:lvl5pPr>
            <a:lvl6pPr marL="2286000" indent="0" latinLnBrk="1">
              <a:buNone/>
              <a:defRPr lang="ko-KR" sz="1600" b="1"/>
            </a:lvl6pPr>
            <a:lvl7pPr marL="2743200" indent="0" latinLnBrk="1">
              <a:buNone/>
              <a:defRPr lang="ko-KR" sz="1600" b="1"/>
            </a:lvl7pPr>
            <a:lvl8pPr marL="3200400" indent="0" latinLnBrk="1">
              <a:buNone/>
              <a:defRPr lang="ko-KR" sz="1600" b="1"/>
            </a:lvl8pPr>
            <a:lvl9pPr marL="3657600" indent="0" latinLnBrk="1">
              <a:buNone/>
              <a:defRPr lang="ko-KR" sz="1600" b="1"/>
            </a:lvl9pPr>
          </a:lstStyle>
          <a:p>
            <a:pPr lvl="0" latinLnBrk="1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1295400" y="2503713"/>
            <a:ext cx="4572000" cy="3287487"/>
          </a:xfrm>
        </p:spPr>
        <p:txBody>
          <a:bodyPr>
            <a:normAutofit/>
          </a:bodyPr>
          <a:lstStyle>
            <a:lvl1pPr latinLnBrk="1">
              <a:defRPr lang="ko-KR" sz="2000"/>
            </a:lvl1pPr>
            <a:lvl2pPr latinLnBrk="1">
              <a:defRPr lang="ko-KR" sz="1800"/>
            </a:lvl2pPr>
            <a:lvl3pPr latinLnBrk="1">
              <a:defRPr lang="ko-KR" sz="1600"/>
            </a:lvl3pPr>
            <a:lvl4pPr latinLnBrk="1">
              <a:defRPr lang="ko-KR" sz="1400"/>
            </a:lvl4pPr>
            <a:lvl5pPr latinLnBrk="1">
              <a:defRPr lang="ko-KR" sz="1400"/>
            </a:lvl5pPr>
            <a:lvl6pPr latinLnBrk="1">
              <a:defRPr lang="ko-KR" sz="1600"/>
            </a:lvl6pPr>
            <a:lvl7pPr latinLnBrk="1">
              <a:defRPr lang="ko-KR" sz="1600"/>
            </a:lvl7pPr>
            <a:lvl8pPr latinLnBrk="1">
              <a:defRPr lang="ko-KR" sz="1600"/>
            </a:lvl8pPr>
            <a:lvl9pPr latinLnBrk="1">
              <a:defRPr lang="ko-KR" sz="1600"/>
            </a:lvl9pPr>
          </a:lstStyle>
          <a:p>
            <a:pPr lvl="0" latinLnBrk="1"/>
            <a:r>
              <a:rPr lang="ko-KR" altLang="en-US" smtClean="0"/>
              <a:t>마스터 텍스트 스타일을 편집합니다</a:t>
            </a:r>
          </a:p>
          <a:p>
            <a:pPr lvl="1" latinLnBrk="1"/>
            <a:r>
              <a:rPr lang="ko-KR" altLang="en-US" smtClean="0"/>
              <a:t>둘째 수준</a:t>
            </a:r>
          </a:p>
          <a:p>
            <a:pPr lvl="2" latinLnBrk="1"/>
            <a:r>
              <a:rPr lang="ko-KR" altLang="en-US" smtClean="0"/>
              <a:t>셋째 수준</a:t>
            </a:r>
          </a:p>
          <a:p>
            <a:pPr lvl="3" latinLnBrk="1"/>
            <a:r>
              <a:rPr lang="ko-KR" altLang="en-US" smtClean="0"/>
              <a:t>넷째 수준</a:t>
            </a:r>
          </a:p>
          <a:p>
            <a:pPr lvl="4" latinLnBrk="1"/>
            <a:r>
              <a:rPr lang="ko-KR" altLang="en-US" smtClean="0"/>
              <a:t>다섯째 수준</a:t>
            </a:r>
            <a:endParaRPr lang="ko-KR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6324600" y="1818322"/>
            <a:ext cx="4572000" cy="641350"/>
          </a:xfrm>
        </p:spPr>
        <p:txBody>
          <a:bodyPr anchor="ctr">
            <a:normAutofit/>
          </a:bodyPr>
          <a:lstStyle>
            <a:lvl1pPr marL="0" indent="0" latinLnBrk="1">
              <a:spcBef>
                <a:spcPts val="0"/>
              </a:spcBef>
              <a:buNone/>
              <a:defRPr lang="ko-KR" sz="2000" b="0">
                <a:solidFill>
                  <a:schemeClr val="accent1"/>
                </a:solidFill>
              </a:defRPr>
            </a:lvl1pPr>
            <a:lvl2pPr marL="457200" indent="0" latinLnBrk="1">
              <a:buNone/>
              <a:defRPr lang="ko-KR" sz="2000" b="1"/>
            </a:lvl2pPr>
            <a:lvl3pPr marL="914400" indent="0" latinLnBrk="1">
              <a:buNone/>
              <a:defRPr lang="ko-KR" sz="1800" b="1"/>
            </a:lvl3pPr>
            <a:lvl4pPr marL="1371600" indent="0" latinLnBrk="1">
              <a:buNone/>
              <a:defRPr lang="ko-KR" sz="1600" b="1"/>
            </a:lvl4pPr>
            <a:lvl5pPr marL="1828800" indent="0" latinLnBrk="1">
              <a:buNone/>
              <a:defRPr lang="ko-KR" sz="1600" b="1"/>
            </a:lvl5pPr>
            <a:lvl6pPr marL="2286000" indent="0" latinLnBrk="1">
              <a:buNone/>
              <a:defRPr lang="ko-KR" sz="1600" b="1"/>
            </a:lvl6pPr>
            <a:lvl7pPr marL="2743200" indent="0" latinLnBrk="1">
              <a:buNone/>
              <a:defRPr lang="ko-KR" sz="1600" b="1"/>
            </a:lvl7pPr>
            <a:lvl8pPr marL="3200400" indent="0" latinLnBrk="1">
              <a:buNone/>
              <a:defRPr lang="ko-KR" sz="1600" b="1"/>
            </a:lvl8pPr>
            <a:lvl9pPr marL="3657600" indent="0" latinLnBrk="1">
              <a:buNone/>
              <a:defRPr lang="ko-KR" sz="1600" b="1"/>
            </a:lvl9pPr>
          </a:lstStyle>
          <a:p>
            <a:pPr lvl="0" latinLnBrk="1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6324600" y="2503713"/>
            <a:ext cx="4572000" cy="3287487"/>
          </a:xfrm>
        </p:spPr>
        <p:txBody>
          <a:bodyPr>
            <a:normAutofit/>
          </a:bodyPr>
          <a:lstStyle>
            <a:lvl1pPr latinLnBrk="1">
              <a:defRPr lang="ko-KR" sz="2000"/>
            </a:lvl1pPr>
            <a:lvl2pPr latinLnBrk="1">
              <a:defRPr lang="ko-KR" sz="1800"/>
            </a:lvl2pPr>
            <a:lvl3pPr latinLnBrk="1">
              <a:defRPr lang="ko-KR" sz="1600"/>
            </a:lvl3pPr>
            <a:lvl4pPr latinLnBrk="1">
              <a:defRPr lang="ko-KR" sz="1400"/>
            </a:lvl4pPr>
            <a:lvl5pPr latinLnBrk="1">
              <a:defRPr lang="ko-KR" sz="1400"/>
            </a:lvl5pPr>
            <a:lvl6pPr latinLnBrk="1">
              <a:defRPr lang="ko-KR" sz="1600"/>
            </a:lvl6pPr>
            <a:lvl7pPr latinLnBrk="1">
              <a:defRPr lang="ko-KR" sz="1600"/>
            </a:lvl7pPr>
            <a:lvl8pPr latinLnBrk="1">
              <a:defRPr lang="ko-KR" sz="1600"/>
            </a:lvl8pPr>
            <a:lvl9pPr latinLnBrk="1">
              <a:defRPr lang="ko-KR" sz="1600"/>
            </a:lvl9pPr>
          </a:lstStyle>
          <a:p>
            <a:pPr lvl="0" latinLnBrk="1"/>
            <a:r>
              <a:rPr lang="ko-KR" altLang="en-US" smtClean="0"/>
              <a:t>마스터 텍스트 스타일을 편집합니다</a:t>
            </a:r>
          </a:p>
          <a:p>
            <a:pPr lvl="1" latinLnBrk="1"/>
            <a:r>
              <a:rPr lang="ko-KR" altLang="en-US" smtClean="0"/>
              <a:t>둘째 수준</a:t>
            </a:r>
          </a:p>
          <a:p>
            <a:pPr lvl="2" latinLnBrk="1"/>
            <a:r>
              <a:rPr lang="ko-KR" altLang="en-US" smtClean="0"/>
              <a:t>셋째 수준</a:t>
            </a:r>
          </a:p>
          <a:p>
            <a:pPr lvl="3" latinLnBrk="1"/>
            <a:r>
              <a:rPr lang="ko-KR" altLang="en-US" smtClean="0"/>
              <a:t>넷째 수준</a:t>
            </a:r>
          </a:p>
          <a:p>
            <a:pPr lvl="4" latinLnBrk="1"/>
            <a:r>
              <a:rPr lang="ko-KR" altLang="en-US" smtClean="0"/>
              <a:t>다섯째 수준</a:t>
            </a:r>
            <a:endParaRPr lang="ko-KR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20762-5CBF-4210-AB54-376B091119F8}" type="datetime1">
              <a:rPr/>
              <a:pPr/>
              <a:t>2015-03-29</a:t>
            </a:fld>
            <a:endParaRPr lang="ko-KR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/>
              <a:pPr/>
              <a:t>‹#›</a:t>
            </a:fld>
            <a:endParaRPr lang="ko-KR"/>
          </a:p>
        </p:txBody>
      </p:sp>
    </p:spTree>
    <p:extLst>
      <p:ext uri="{BB962C8B-B14F-4D97-AF65-F5344CB8AC3E}">
        <p14:creationId xmlns:p14="http://schemas.microsoft.com/office/powerpoint/2010/main" xmlns="" val="33979065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0DB371-BF5F-4058-A212-1A908E4D2674}" type="datetime1">
              <a:rPr/>
              <a:pPr/>
              <a:t>2015-03-29</a:t>
            </a:fld>
            <a:endParaRPr lang="ko-KR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/>
              <a:pPr/>
              <a:t>‹#›</a:t>
            </a:fld>
            <a:endParaRPr lang="ko-KR"/>
          </a:p>
        </p:txBody>
      </p:sp>
    </p:spTree>
    <p:extLst>
      <p:ext uri="{BB962C8B-B14F-4D97-AF65-F5344CB8AC3E}">
        <p14:creationId xmlns:p14="http://schemas.microsoft.com/office/powerpoint/2010/main" xmlns="" val="32389767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1" name="그룹 160"/>
          <p:cNvGrpSpPr/>
          <p:nvPr userDrawn="1"/>
        </p:nvGrpSpPr>
        <p:grpSpPr bwMode="hidden">
          <a:xfrm>
            <a:off x="-1" y="0"/>
            <a:ext cx="12192002" cy="6858000"/>
            <a:chOff x="-1" y="0"/>
            <a:chExt cx="12192002" cy="6858000"/>
          </a:xfrm>
        </p:grpSpPr>
        <p:cxnSp>
          <p:nvCxnSpPr>
            <p:cNvPr id="162" name="직선 연결선 161"/>
            <p:cNvCxnSpPr/>
            <p:nvPr/>
          </p:nvCxnSpPr>
          <p:spPr bwMode="hidden">
            <a:xfrm>
              <a:off x="610194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3" name="직선 연결선 162"/>
            <p:cNvCxnSpPr/>
            <p:nvPr/>
          </p:nvCxnSpPr>
          <p:spPr bwMode="hidden">
            <a:xfrm>
              <a:off x="1829332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4" name="직선 연결선 163"/>
            <p:cNvCxnSpPr/>
            <p:nvPr/>
          </p:nvCxnSpPr>
          <p:spPr bwMode="hidden">
            <a:xfrm>
              <a:off x="3048470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5" name="직선 연결선 164"/>
            <p:cNvCxnSpPr/>
            <p:nvPr/>
          </p:nvCxnSpPr>
          <p:spPr bwMode="hidden">
            <a:xfrm>
              <a:off x="4267608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6" name="직선 연결선 165"/>
            <p:cNvCxnSpPr/>
            <p:nvPr/>
          </p:nvCxnSpPr>
          <p:spPr bwMode="hidden">
            <a:xfrm>
              <a:off x="5486746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7" name="직선 연결선 166"/>
            <p:cNvCxnSpPr/>
            <p:nvPr/>
          </p:nvCxnSpPr>
          <p:spPr bwMode="hidden">
            <a:xfrm>
              <a:off x="6705884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8" name="직선 연결선 167"/>
            <p:cNvCxnSpPr/>
            <p:nvPr/>
          </p:nvCxnSpPr>
          <p:spPr bwMode="hidden">
            <a:xfrm>
              <a:off x="7925022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9" name="직선 연결선 168"/>
            <p:cNvCxnSpPr/>
            <p:nvPr/>
          </p:nvCxnSpPr>
          <p:spPr bwMode="hidden">
            <a:xfrm>
              <a:off x="9144160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0" name="직선 연결선 169"/>
            <p:cNvCxnSpPr/>
            <p:nvPr/>
          </p:nvCxnSpPr>
          <p:spPr bwMode="hidden">
            <a:xfrm>
              <a:off x="10363298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1" name="직선 연결선 170"/>
            <p:cNvCxnSpPr/>
            <p:nvPr/>
          </p:nvCxnSpPr>
          <p:spPr bwMode="hidden">
            <a:xfrm>
              <a:off x="11582436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2" name="직선 연결선 171"/>
            <p:cNvCxnSpPr/>
            <p:nvPr/>
          </p:nvCxnSpPr>
          <p:spPr bwMode="hidden">
            <a:xfrm>
              <a:off x="2819" y="386485"/>
              <a:ext cx="12188952" cy="0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3" name="직선 연결선 172"/>
            <p:cNvCxnSpPr/>
            <p:nvPr/>
          </p:nvCxnSpPr>
          <p:spPr bwMode="hidden">
            <a:xfrm>
              <a:off x="2819" y="1611181"/>
              <a:ext cx="12188952" cy="0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4" name="직선 연결선 173"/>
            <p:cNvCxnSpPr/>
            <p:nvPr/>
          </p:nvCxnSpPr>
          <p:spPr bwMode="hidden">
            <a:xfrm>
              <a:off x="2819" y="2835877"/>
              <a:ext cx="12188952" cy="0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5" name="직선 연결선 174"/>
            <p:cNvCxnSpPr/>
            <p:nvPr/>
          </p:nvCxnSpPr>
          <p:spPr bwMode="hidden">
            <a:xfrm>
              <a:off x="2819" y="4060573"/>
              <a:ext cx="12188952" cy="0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6" name="직선 연결선 175"/>
            <p:cNvCxnSpPr/>
            <p:nvPr/>
          </p:nvCxnSpPr>
          <p:spPr bwMode="hidden">
            <a:xfrm>
              <a:off x="2819" y="5285269"/>
              <a:ext cx="12188952" cy="0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7" name="직선 연결선 176"/>
            <p:cNvCxnSpPr/>
            <p:nvPr/>
          </p:nvCxnSpPr>
          <p:spPr bwMode="hidden">
            <a:xfrm>
              <a:off x="2819" y="6509965"/>
              <a:ext cx="12188952" cy="0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78" name="그룹 177"/>
            <p:cNvGrpSpPr/>
            <p:nvPr userDrawn="1"/>
          </p:nvGrpSpPr>
          <p:grpSpPr bwMode="hidden">
            <a:xfrm>
              <a:off x="-1" y="0"/>
              <a:ext cx="12192001" cy="6858000"/>
              <a:chOff x="-1" y="0"/>
              <a:chExt cx="12192001" cy="6858000"/>
            </a:xfrm>
          </p:grpSpPr>
          <p:cxnSp>
            <p:nvCxnSpPr>
              <p:cNvPr id="196" name="직선 연결선 195"/>
              <p:cNvCxnSpPr/>
              <p:nvPr/>
            </p:nvCxnSpPr>
            <p:spPr bwMode="hidden">
              <a:xfrm>
                <a:off x="225425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7" name="직선 연결선 196"/>
              <p:cNvCxnSpPr/>
              <p:nvPr/>
            </p:nvCxnSpPr>
            <p:spPr bwMode="hidden">
              <a:xfrm>
                <a:off x="1449154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8" name="직선 연결선 197"/>
              <p:cNvCxnSpPr/>
              <p:nvPr/>
            </p:nvCxnSpPr>
            <p:spPr bwMode="hidden">
              <a:xfrm>
                <a:off x="2665982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9" name="직선 연결선 198"/>
              <p:cNvCxnSpPr/>
              <p:nvPr/>
            </p:nvCxnSpPr>
            <p:spPr bwMode="hidden">
              <a:xfrm>
                <a:off x="3885119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0" name="직선 연결선 199"/>
              <p:cNvCxnSpPr/>
              <p:nvPr/>
            </p:nvCxnSpPr>
            <p:spPr bwMode="hidden">
              <a:xfrm>
                <a:off x="5106502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01" name="그룹 200"/>
              <p:cNvGrpSpPr/>
              <p:nvPr/>
            </p:nvGrpSpPr>
            <p:grpSpPr bwMode="hidden">
              <a:xfrm>
                <a:off x="6327885" y="0"/>
                <a:ext cx="5864115" cy="5898673"/>
                <a:chOff x="6327885" y="0"/>
                <a:chExt cx="5864115" cy="5898673"/>
              </a:xfrm>
            </p:grpSpPr>
            <p:cxnSp>
              <p:nvCxnSpPr>
                <p:cNvPr id="207" name="직선 연결선 206"/>
                <p:cNvCxnSpPr/>
                <p:nvPr/>
              </p:nvCxnSpPr>
              <p:spPr bwMode="hidden">
                <a:xfrm>
                  <a:off x="6327885" y="0"/>
                  <a:ext cx="5864115" cy="5898673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8" name="직선 연결선 207"/>
                <p:cNvCxnSpPr/>
                <p:nvPr/>
              </p:nvCxnSpPr>
              <p:spPr bwMode="hidden">
                <a:xfrm>
                  <a:off x="7549268" y="0"/>
                  <a:ext cx="4642732" cy="4672425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9" name="직선 연결선 208"/>
                <p:cNvCxnSpPr/>
                <p:nvPr/>
              </p:nvCxnSpPr>
              <p:spPr bwMode="hidden">
                <a:xfrm>
                  <a:off x="8772997" y="0"/>
                  <a:ext cx="3419003" cy="3456749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0" name="직선 연결선 209"/>
                <p:cNvCxnSpPr/>
                <p:nvPr/>
              </p:nvCxnSpPr>
              <p:spPr bwMode="hidden">
                <a:xfrm>
                  <a:off x="9982200" y="0"/>
                  <a:ext cx="2209800" cy="2226469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1" name="직선 연결선 210"/>
                <p:cNvCxnSpPr/>
                <p:nvPr/>
              </p:nvCxnSpPr>
              <p:spPr bwMode="hidden">
                <a:xfrm>
                  <a:off x="11199019" y="0"/>
                  <a:ext cx="992981" cy="1002506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202" name="직선 연결선 201"/>
              <p:cNvCxnSpPr/>
              <p:nvPr/>
            </p:nvCxnSpPr>
            <p:spPr bwMode="hidden">
              <a:xfrm flipH="1" flipV="1">
                <a:off x="-1" y="1012053"/>
                <a:ext cx="5828811" cy="5845945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3" name="직선 연결선 202"/>
              <p:cNvCxnSpPr/>
              <p:nvPr/>
            </p:nvCxnSpPr>
            <p:spPr bwMode="hidden">
              <a:xfrm flipH="1" flipV="1">
                <a:off x="-1" y="2227340"/>
                <a:ext cx="4614781" cy="4630658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4" name="직선 연결선 203"/>
              <p:cNvCxnSpPr/>
              <p:nvPr/>
            </p:nvCxnSpPr>
            <p:spPr bwMode="hidden">
              <a:xfrm flipH="1" flipV="1">
                <a:off x="-1" y="3432149"/>
                <a:ext cx="3398419" cy="3425849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5" name="직선 연결선 204"/>
              <p:cNvCxnSpPr/>
              <p:nvPr/>
            </p:nvCxnSpPr>
            <p:spPr bwMode="hidden">
              <a:xfrm flipH="1" flipV="1">
                <a:off x="-1" y="4651431"/>
                <a:ext cx="2196496" cy="2206567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6" name="직선 연결선 205"/>
              <p:cNvCxnSpPr/>
              <p:nvPr/>
            </p:nvCxnSpPr>
            <p:spPr bwMode="hidden">
              <a:xfrm flipH="1" flipV="1">
                <a:off x="-1" y="5864453"/>
                <a:ext cx="987003" cy="993545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79" name="그룹 178"/>
            <p:cNvGrpSpPr/>
            <p:nvPr userDrawn="1"/>
          </p:nvGrpSpPr>
          <p:grpSpPr bwMode="hidden">
            <a:xfrm flipH="1">
              <a:off x="0" y="0"/>
              <a:ext cx="12192001" cy="6858000"/>
              <a:chOff x="-1" y="0"/>
              <a:chExt cx="12192001" cy="6858000"/>
            </a:xfrm>
          </p:grpSpPr>
          <p:cxnSp>
            <p:nvCxnSpPr>
              <p:cNvPr id="180" name="직선 연결선 179"/>
              <p:cNvCxnSpPr/>
              <p:nvPr/>
            </p:nvCxnSpPr>
            <p:spPr bwMode="hidden">
              <a:xfrm>
                <a:off x="225425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1" name="직선 연결선 180"/>
              <p:cNvCxnSpPr/>
              <p:nvPr/>
            </p:nvCxnSpPr>
            <p:spPr bwMode="hidden">
              <a:xfrm>
                <a:off x="1449154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2" name="직선 연결선 181"/>
              <p:cNvCxnSpPr/>
              <p:nvPr/>
            </p:nvCxnSpPr>
            <p:spPr bwMode="hidden">
              <a:xfrm>
                <a:off x="2665982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3" name="직선 연결선 182"/>
              <p:cNvCxnSpPr/>
              <p:nvPr/>
            </p:nvCxnSpPr>
            <p:spPr bwMode="hidden">
              <a:xfrm>
                <a:off x="3885119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4" name="직선 연결선 183"/>
              <p:cNvCxnSpPr/>
              <p:nvPr/>
            </p:nvCxnSpPr>
            <p:spPr bwMode="hidden">
              <a:xfrm>
                <a:off x="5106502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85" name="그룹 184"/>
              <p:cNvGrpSpPr/>
              <p:nvPr/>
            </p:nvGrpSpPr>
            <p:grpSpPr bwMode="hidden">
              <a:xfrm>
                <a:off x="6327885" y="0"/>
                <a:ext cx="5864115" cy="5898673"/>
                <a:chOff x="6327885" y="0"/>
                <a:chExt cx="5864115" cy="5898673"/>
              </a:xfrm>
            </p:grpSpPr>
            <p:cxnSp>
              <p:nvCxnSpPr>
                <p:cNvPr id="191" name="직선 연결선 190"/>
                <p:cNvCxnSpPr/>
                <p:nvPr/>
              </p:nvCxnSpPr>
              <p:spPr bwMode="hidden">
                <a:xfrm>
                  <a:off x="6327885" y="0"/>
                  <a:ext cx="5864115" cy="5898673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2" name="직선 연결선 191"/>
                <p:cNvCxnSpPr/>
                <p:nvPr/>
              </p:nvCxnSpPr>
              <p:spPr bwMode="hidden">
                <a:xfrm>
                  <a:off x="7549268" y="0"/>
                  <a:ext cx="4642732" cy="4672425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3" name="직선 연결선 192"/>
                <p:cNvCxnSpPr/>
                <p:nvPr/>
              </p:nvCxnSpPr>
              <p:spPr bwMode="hidden">
                <a:xfrm>
                  <a:off x="8772997" y="0"/>
                  <a:ext cx="3419003" cy="3456749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4" name="직선 연결선 193"/>
                <p:cNvCxnSpPr/>
                <p:nvPr/>
              </p:nvCxnSpPr>
              <p:spPr bwMode="hidden">
                <a:xfrm>
                  <a:off x="9982200" y="0"/>
                  <a:ext cx="2209800" cy="2226469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5" name="직선 연결선 194"/>
                <p:cNvCxnSpPr/>
                <p:nvPr/>
              </p:nvCxnSpPr>
              <p:spPr bwMode="hidden">
                <a:xfrm>
                  <a:off x="11199019" y="0"/>
                  <a:ext cx="992981" cy="1002506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186" name="직선 연결선 185"/>
              <p:cNvCxnSpPr/>
              <p:nvPr/>
            </p:nvCxnSpPr>
            <p:spPr bwMode="hidden">
              <a:xfrm flipH="1" flipV="1">
                <a:off x="-1" y="1012053"/>
                <a:ext cx="5828811" cy="5845945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7" name="직선 연결선 186"/>
              <p:cNvCxnSpPr/>
              <p:nvPr/>
            </p:nvCxnSpPr>
            <p:spPr bwMode="hidden">
              <a:xfrm flipH="1" flipV="1">
                <a:off x="-1" y="2227340"/>
                <a:ext cx="4614781" cy="4630658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8" name="직선 연결선 187"/>
              <p:cNvCxnSpPr/>
              <p:nvPr/>
            </p:nvCxnSpPr>
            <p:spPr bwMode="hidden">
              <a:xfrm flipH="1" flipV="1">
                <a:off x="-1" y="3432149"/>
                <a:ext cx="3398419" cy="3425849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9" name="직선 연결선 188"/>
              <p:cNvCxnSpPr/>
              <p:nvPr/>
            </p:nvCxnSpPr>
            <p:spPr bwMode="hidden">
              <a:xfrm flipH="1" flipV="1">
                <a:off x="-1" y="4651431"/>
                <a:ext cx="2196496" cy="2206567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0" name="직선 연결선 189"/>
              <p:cNvCxnSpPr/>
              <p:nvPr/>
            </p:nvCxnSpPr>
            <p:spPr bwMode="hidden">
              <a:xfrm flipH="1" flipV="1">
                <a:off x="-1" y="5864453"/>
                <a:ext cx="987003" cy="993545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12" name="날짜 개체 틀 2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A4083B-90AA-48CF-BAD5-00AA24D7F288}" type="datetime1">
              <a:rPr/>
              <a:pPr/>
              <a:t>2015-03-29</a:t>
            </a:fld>
            <a:endParaRPr lang="ko-KR"/>
          </a:p>
        </p:txBody>
      </p:sp>
      <p:sp>
        <p:nvSpPr>
          <p:cNvPr id="213" name="바닥글 개체 틀 2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/>
          </a:p>
        </p:txBody>
      </p:sp>
      <p:sp>
        <p:nvSpPr>
          <p:cNvPr id="214" name="슬라이드 번호 개체 틀 2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/>
              <a:pPr/>
              <a:t>‹#›</a:t>
            </a:fld>
            <a:endParaRPr lang="ko-KR"/>
          </a:p>
        </p:txBody>
      </p:sp>
    </p:spTree>
    <p:extLst>
      <p:ext uri="{BB962C8B-B14F-4D97-AF65-F5344CB8AC3E}">
        <p14:creationId xmlns:p14="http://schemas.microsoft.com/office/powerpoint/2010/main" xmlns="" val="21468172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캡션 있는 콘텐츠">
    <p:bg>
      <p:bgPr>
        <a:gradFill flip="none" rotWithShape="1">
          <a:gsLst>
            <a:gs pos="0">
              <a:schemeClr val="accent1"/>
            </a:gs>
            <a:gs pos="100000">
              <a:schemeClr val="accent1">
                <a:lumMod val="8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그룹 8"/>
          <p:cNvGrpSpPr/>
          <p:nvPr userDrawn="1"/>
        </p:nvGrpSpPr>
        <p:grpSpPr bwMode="hidden">
          <a:xfrm>
            <a:off x="-1" y="0"/>
            <a:ext cx="12192002" cy="6858000"/>
            <a:chOff x="-1" y="0"/>
            <a:chExt cx="12192002" cy="6858000"/>
          </a:xfrm>
        </p:grpSpPr>
        <p:cxnSp>
          <p:nvCxnSpPr>
            <p:cNvPr id="10" name="직선 연결선 9"/>
            <p:cNvCxnSpPr/>
            <p:nvPr/>
          </p:nvCxnSpPr>
          <p:spPr bwMode="hidden">
            <a:xfrm>
              <a:off x="610194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직선 연결선 10"/>
            <p:cNvCxnSpPr/>
            <p:nvPr/>
          </p:nvCxnSpPr>
          <p:spPr bwMode="hidden">
            <a:xfrm>
              <a:off x="1829332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직선 연결선 11"/>
            <p:cNvCxnSpPr/>
            <p:nvPr/>
          </p:nvCxnSpPr>
          <p:spPr bwMode="hidden">
            <a:xfrm>
              <a:off x="3048470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직선 연결선 12"/>
            <p:cNvCxnSpPr/>
            <p:nvPr/>
          </p:nvCxnSpPr>
          <p:spPr bwMode="hidden">
            <a:xfrm>
              <a:off x="4267608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직선 연결선 13"/>
            <p:cNvCxnSpPr/>
            <p:nvPr/>
          </p:nvCxnSpPr>
          <p:spPr bwMode="hidden">
            <a:xfrm>
              <a:off x="5486746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직선 연결선 14"/>
            <p:cNvCxnSpPr/>
            <p:nvPr/>
          </p:nvCxnSpPr>
          <p:spPr bwMode="hidden">
            <a:xfrm>
              <a:off x="6705884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직선 연결선 15"/>
            <p:cNvCxnSpPr/>
            <p:nvPr/>
          </p:nvCxnSpPr>
          <p:spPr bwMode="hidden">
            <a:xfrm>
              <a:off x="7925022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직선 연결선 16"/>
            <p:cNvCxnSpPr/>
            <p:nvPr/>
          </p:nvCxnSpPr>
          <p:spPr bwMode="hidden">
            <a:xfrm>
              <a:off x="9144160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직선 연결선 17"/>
            <p:cNvCxnSpPr/>
            <p:nvPr/>
          </p:nvCxnSpPr>
          <p:spPr bwMode="hidden">
            <a:xfrm>
              <a:off x="10363298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직선 연결선 18"/>
            <p:cNvCxnSpPr/>
            <p:nvPr/>
          </p:nvCxnSpPr>
          <p:spPr bwMode="hidden">
            <a:xfrm>
              <a:off x="11582436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직선 연결선 19"/>
            <p:cNvCxnSpPr/>
            <p:nvPr/>
          </p:nvCxnSpPr>
          <p:spPr bwMode="hidden">
            <a:xfrm>
              <a:off x="2819" y="386485"/>
              <a:ext cx="12188952" cy="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직선 연결선 20"/>
            <p:cNvCxnSpPr/>
            <p:nvPr/>
          </p:nvCxnSpPr>
          <p:spPr bwMode="hidden">
            <a:xfrm>
              <a:off x="2819" y="1611181"/>
              <a:ext cx="12188952" cy="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직선 연결선 21"/>
            <p:cNvCxnSpPr/>
            <p:nvPr/>
          </p:nvCxnSpPr>
          <p:spPr bwMode="hidden">
            <a:xfrm>
              <a:off x="2819" y="2835877"/>
              <a:ext cx="12188952" cy="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직선 연결선 22"/>
            <p:cNvCxnSpPr/>
            <p:nvPr/>
          </p:nvCxnSpPr>
          <p:spPr bwMode="hidden">
            <a:xfrm>
              <a:off x="2819" y="4060573"/>
              <a:ext cx="12188952" cy="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직선 연결선 23"/>
            <p:cNvCxnSpPr/>
            <p:nvPr/>
          </p:nvCxnSpPr>
          <p:spPr bwMode="hidden">
            <a:xfrm>
              <a:off x="2819" y="5285269"/>
              <a:ext cx="12188952" cy="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직선 연결선 24"/>
            <p:cNvCxnSpPr/>
            <p:nvPr/>
          </p:nvCxnSpPr>
          <p:spPr bwMode="hidden">
            <a:xfrm>
              <a:off x="2819" y="6509965"/>
              <a:ext cx="12188952" cy="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6" name="그룹 25"/>
            <p:cNvGrpSpPr/>
            <p:nvPr userDrawn="1"/>
          </p:nvGrpSpPr>
          <p:grpSpPr bwMode="hidden">
            <a:xfrm>
              <a:off x="-1" y="0"/>
              <a:ext cx="12192001" cy="6858000"/>
              <a:chOff x="-1" y="0"/>
              <a:chExt cx="12192001" cy="6858000"/>
            </a:xfrm>
          </p:grpSpPr>
          <p:cxnSp>
            <p:nvCxnSpPr>
              <p:cNvPr id="44" name="직선 연결선 43"/>
              <p:cNvCxnSpPr/>
              <p:nvPr/>
            </p:nvCxnSpPr>
            <p:spPr bwMode="hidden">
              <a:xfrm>
                <a:off x="225425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직선 연결선 44"/>
              <p:cNvCxnSpPr/>
              <p:nvPr/>
            </p:nvCxnSpPr>
            <p:spPr bwMode="hidden">
              <a:xfrm>
                <a:off x="1449154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직선 연결선 45"/>
              <p:cNvCxnSpPr/>
              <p:nvPr/>
            </p:nvCxnSpPr>
            <p:spPr bwMode="hidden">
              <a:xfrm>
                <a:off x="2665982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직선 연결선 46"/>
              <p:cNvCxnSpPr/>
              <p:nvPr/>
            </p:nvCxnSpPr>
            <p:spPr bwMode="hidden">
              <a:xfrm>
                <a:off x="3885119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직선 연결선 47"/>
              <p:cNvCxnSpPr/>
              <p:nvPr/>
            </p:nvCxnSpPr>
            <p:spPr bwMode="hidden">
              <a:xfrm>
                <a:off x="5106502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49" name="그룹 48"/>
              <p:cNvGrpSpPr/>
              <p:nvPr/>
            </p:nvGrpSpPr>
            <p:grpSpPr bwMode="hidden">
              <a:xfrm>
                <a:off x="6327885" y="0"/>
                <a:ext cx="5864115" cy="5898673"/>
                <a:chOff x="6327885" y="0"/>
                <a:chExt cx="5864115" cy="5898673"/>
              </a:xfrm>
            </p:grpSpPr>
            <p:cxnSp>
              <p:nvCxnSpPr>
                <p:cNvPr id="55" name="직선 연결선 54"/>
                <p:cNvCxnSpPr/>
                <p:nvPr/>
              </p:nvCxnSpPr>
              <p:spPr bwMode="hidden">
                <a:xfrm>
                  <a:off x="6327885" y="0"/>
                  <a:ext cx="5864115" cy="5898673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직선 연결선 55"/>
                <p:cNvCxnSpPr/>
                <p:nvPr/>
              </p:nvCxnSpPr>
              <p:spPr bwMode="hidden">
                <a:xfrm>
                  <a:off x="7549268" y="0"/>
                  <a:ext cx="4642732" cy="4672425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" name="직선 연결선 56"/>
                <p:cNvCxnSpPr/>
                <p:nvPr/>
              </p:nvCxnSpPr>
              <p:spPr bwMode="hidden">
                <a:xfrm>
                  <a:off x="8772997" y="0"/>
                  <a:ext cx="3419003" cy="3456749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8" name="직선 연결선 57"/>
                <p:cNvCxnSpPr/>
                <p:nvPr/>
              </p:nvCxnSpPr>
              <p:spPr bwMode="hidden">
                <a:xfrm>
                  <a:off x="9982200" y="0"/>
                  <a:ext cx="2209800" cy="2226469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9" name="직선 연결선 58"/>
                <p:cNvCxnSpPr/>
                <p:nvPr/>
              </p:nvCxnSpPr>
              <p:spPr bwMode="hidden">
                <a:xfrm>
                  <a:off x="11199019" y="0"/>
                  <a:ext cx="992981" cy="1002506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50" name="직선 연결선 49"/>
              <p:cNvCxnSpPr/>
              <p:nvPr/>
            </p:nvCxnSpPr>
            <p:spPr bwMode="hidden">
              <a:xfrm flipH="1" flipV="1">
                <a:off x="-1" y="1012053"/>
                <a:ext cx="5828811" cy="5845945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직선 연결선 50"/>
              <p:cNvCxnSpPr/>
              <p:nvPr/>
            </p:nvCxnSpPr>
            <p:spPr bwMode="hidden">
              <a:xfrm flipH="1" flipV="1">
                <a:off x="-1" y="2227340"/>
                <a:ext cx="4614781" cy="4630658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직선 연결선 51"/>
              <p:cNvCxnSpPr/>
              <p:nvPr/>
            </p:nvCxnSpPr>
            <p:spPr bwMode="hidden">
              <a:xfrm flipH="1" flipV="1">
                <a:off x="-1" y="3432149"/>
                <a:ext cx="3398419" cy="3425849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직선 연결선 52"/>
              <p:cNvCxnSpPr/>
              <p:nvPr/>
            </p:nvCxnSpPr>
            <p:spPr bwMode="hidden">
              <a:xfrm flipH="1" flipV="1">
                <a:off x="-1" y="4651431"/>
                <a:ext cx="2196496" cy="2206567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직선 연결선 53"/>
              <p:cNvCxnSpPr/>
              <p:nvPr/>
            </p:nvCxnSpPr>
            <p:spPr bwMode="hidden">
              <a:xfrm flipH="1" flipV="1">
                <a:off x="-1" y="5864453"/>
                <a:ext cx="987003" cy="993545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7" name="그룹 26"/>
            <p:cNvGrpSpPr/>
            <p:nvPr userDrawn="1"/>
          </p:nvGrpSpPr>
          <p:grpSpPr bwMode="hidden">
            <a:xfrm flipH="1">
              <a:off x="0" y="0"/>
              <a:ext cx="12192001" cy="6858000"/>
              <a:chOff x="-1" y="0"/>
              <a:chExt cx="12192001" cy="6858000"/>
            </a:xfrm>
          </p:grpSpPr>
          <p:cxnSp>
            <p:nvCxnSpPr>
              <p:cNvPr id="28" name="직선 연결선 27"/>
              <p:cNvCxnSpPr/>
              <p:nvPr/>
            </p:nvCxnSpPr>
            <p:spPr bwMode="hidden">
              <a:xfrm>
                <a:off x="225425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직선 연결선 28"/>
              <p:cNvCxnSpPr/>
              <p:nvPr/>
            </p:nvCxnSpPr>
            <p:spPr bwMode="hidden">
              <a:xfrm>
                <a:off x="1449154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직선 연결선 29"/>
              <p:cNvCxnSpPr/>
              <p:nvPr/>
            </p:nvCxnSpPr>
            <p:spPr bwMode="hidden">
              <a:xfrm>
                <a:off x="2665982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직선 연결선 30"/>
              <p:cNvCxnSpPr/>
              <p:nvPr/>
            </p:nvCxnSpPr>
            <p:spPr bwMode="hidden">
              <a:xfrm>
                <a:off x="3885119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직선 연결선 31"/>
              <p:cNvCxnSpPr/>
              <p:nvPr/>
            </p:nvCxnSpPr>
            <p:spPr bwMode="hidden">
              <a:xfrm>
                <a:off x="5150644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33" name="그룹 32"/>
              <p:cNvGrpSpPr/>
              <p:nvPr/>
            </p:nvGrpSpPr>
            <p:grpSpPr bwMode="hidden">
              <a:xfrm>
                <a:off x="6327885" y="0"/>
                <a:ext cx="5864115" cy="5898673"/>
                <a:chOff x="6327885" y="0"/>
                <a:chExt cx="5864115" cy="5898673"/>
              </a:xfrm>
            </p:grpSpPr>
            <p:cxnSp>
              <p:nvCxnSpPr>
                <p:cNvPr id="39" name="직선 연결선 38"/>
                <p:cNvCxnSpPr/>
                <p:nvPr/>
              </p:nvCxnSpPr>
              <p:spPr bwMode="hidden">
                <a:xfrm>
                  <a:off x="6327885" y="0"/>
                  <a:ext cx="5864115" cy="5898673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직선 연결선 39"/>
                <p:cNvCxnSpPr/>
                <p:nvPr/>
              </p:nvCxnSpPr>
              <p:spPr bwMode="hidden">
                <a:xfrm>
                  <a:off x="7549268" y="0"/>
                  <a:ext cx="4642732" cy="4672425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직선 연결선 40"/>
                <p:cNvCxnSpPr/>
                <p:nvPr/>
              </p:nvCxnSpPr>
              <p:spPr bwMode="hidden">
                <a:xfrm>
                  <a:off x="8772997" y="0"/>
                  <a:ext cx="3419003" cy="3456749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직선 연결선 41"/>
                <p:cNvCxnSpPr/>
                <p:nvPr/>
              </p:nvCxnSpPr>
              <p:spPr bwMode="hidden">
                <a:xfrm>
                  <a:off x="9982200" y="0"/>
                  <a:ext cx="2209800" cy="2226469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직선 연결선 42"/>
                <p:cNvCxnSpPr/>
                <p:nvPr/>
              </p:nvCxnSpPr>
              <p:spPr bwMode="hidden">
                <a:xfrm>
                  <a:off x="11199019" y="0"/>
                  <a:ext cx="992981" cy="1002506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34" name="직선 연결선 33"/>
              <p:cNvCxnSpPr/>
              <p:nvPr/>
            </p:nvCxnSpPr>
            <p:spPr bwMode="hidden">
              <a:xfrm flipH="1" flipV="1">
                <a:off x="-1" y="1012053"/>
                <a:ext cx="5828811" cy="5845945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직선 연결선 34"/>
              <p:cNvCxnSpPr/>
              <p:nvPr/>
            </p:nvCxnSpPr>
            <p:spPr bwMode="hidden">
              <a:xfrm flipH="1" flipV="1">
                <a:off x="-1" y="2227340"/>
                <a:ext cx="4614781" cy="4630658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직선 연결선 35"/>
              <p:cNvCxnSpPr/>
              <p:nvPr/>
            </p:nvCxnSpPr>
            <p:spPr bwMode="hidden">
              <a:xfrm flipH="1" flipV="1">
                <a:off x="-1" y="3432149"/>
                <a:ext cx="3398419" cy="3425849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직선 연결선 36"/>
              <p:cNvCxnSpPr/>
              <p:nvPr/>
            </p:nvCxnSpPr>
            <p:spPr bwMode="hidden">
              <a:xfrm flipH="1" flipV="1">
                <a:off x="-1" y="4651431"/>
                <a:ext cx="2196496" cy="2206567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직선 연결선 37"/>
              <p:cNvCxnSpPr/>
              <p:nvPr/>
            </p:nvCxnSpPr>
            <p:spPr bwMode="hidden">
              <a:xfrm flipH="1" flipV="1">
                <a:off x="-1" y="5864453"/>
                <a:ext cx="987003" cy="993545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7" name="사각형 6"/>
          <p:cNvSpPr/>
          <p:nvPr userDrawn="1"/>
        </p:nvSpPr>
        <p:spPr>
          <a:xfrm>
            <a:off x="0" y="0"/>
            <a:ext cx="7315200" cy="6858000"/>
          </a:xfrm>
          <a:prstGeom prst="rect">
            <a:avLst/>
          </a:prstGeom>
          <a:gradFill>
            <a:gsLst>
              <a:gs pos="69000">
                <a:schemeClr val="bg1"/>
              </a:gs>
              <a:gs pos="0">
                <a:schemeClr val="bg1"/>
              </a:gs>
              <a:gs pos="100000">
                <a:schemeClr val="bg1">
                  <a:lumMod val="95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latinLnBrk="1"/>
            <a:endParaRPr lang="ko-KR"/>
          </a:p>
        </p:txBody>
      </p:sp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913152" y="571500"/>
            <a:ext cx="3657600" cy="2197100"/>
          </a:xfrm>
        </p:spPr>
        <p:txBody>
          <a:bodyPr anchor="b">
            <a:normAutofit/>
          </a:bodyPr>
          <a:lstStyle>
            <a:lvl1pPr latinLnBrk="1">
              <a:defRPr lang="ko-KR" sz="2600">
                <a:solidFill>
                  <a:schemeClr val="bg1"/>
                </a:solidFill>
              </a:defRPr>
            </a:lvl1pPr>
          </a:lstStyle>
          <a:p>
            <a:r>
              <a:rPr lang="ko-KR" altLang="en-US" smtClean="0"/>
              <a:t>마스터 제목 스타일 편집</a:t>
            </a:r>
            <a:endParaRPr lang="ko-KR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543197" y="571500"/>
            <a:ext cx="6217920" cy="5715000"/>
          </a:xfrm>
        </p:spPr>
        <p:txBody>
          <a:bodyPr>
            <a:normAutofit/>
          </a:bodyPr>
          <a:lstStyle>
            <a:lvl1pPr latinLnBrk="1">
              <a:defRPr lang="ko-KR" sz="2000"/>
            </a:lvl1pPr>
            <a:lvl2pPr latinLnBrk="1">
              <a:defRPr lang="ko-KR" sz="1800"/>
            </a:lvl2pPr>
            <a:lvl3pPr latinLnBrk="1">
              <a:defRPr lang="ko-KR" sz="1600"/>
            </a:lvl3pPr>
            <a:lvl4pPr latinLnBrk="1">
              <a:defRPr lang="ko-KR" sz="1400"/>
            </a:lvl4pPr>
            <a:lvl5pPr latinLnBrk="1">
              <a:defRPr lang="ko-KR" sz="1400"/>
            </a:lvl5pPr>
            <a:lvl6pPr latinLnBrk="1">
              <a:defRPr lang="ko-KR" sz="2000"/>
            </a:lvl6pPr>
            <a:lvl7pPr latinLnBrk="1">
              <a:defRPr lang="ko-KR" sz="2000"/>
            </a:lvl7pPr>
            <a:lvl8pPr latinLnBrk="1">
              <a:defRPr lang="ko-KR" sz="2000"/>
            </a:lvl8pPr>
            <a:lvl9pPr latinLnBrk="1">
              <a:defRPr lang="ko-KR" sz="2000"/>
            </a:lvl9pPr>
          </a:lstStyle>
          <a:p>
            <a:pPr lvl="0" latinLnBrk="1"/>
            <a:r>
              <a:rPr lang="ko-KR" altLang="en-US" smtClean="0"/>
              <a:t>마스터 텍스트 스타일을 편집합니다</a:t>
            </a:r>
          </a:p>
          <a:p>
            <a:pPr lvl="1" latinLnBrk="1"/>
            <a:r>
              <a:rPr lang="ko-KR" altLang="en-US" smtClean="0"/>
              <a:t>둘째 수준</a:t>
            </a:r>
          </a:p>
          <a:p>
            <a:pPr lvl="2" latinLnBrk="1"/>
            <a:r>
              <a:rPr lang="ko-KR" altLang="en-US" smtClean="0"/>
              <a:t>셋째 수준</a:t>
            </a:r>
          </a:p>
          <a:p>
            <a:pPr lvl="3" latinLnBrk="1"/>
            <a:r>
              <a:rPr lang="ko-KR" altLang="en-US" smtClean="0"/>
              <a:t>넷째 수준</a:t>
            </a:r>
          </a:p>
          <a:p>
            <a:pPr lvl="4" latinLnBrk="1"/>
            <a:r>
              <a:rPr lang="ko-KR" altLang="en-US" smtClean="0"/>
              <a:t>다섯째 수준</a:t>
            </a:r>
            <a:endParaRPr lang="ko-KR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7913152" y="2995012"/>
            <a:ext cx="3657600" cy="2285950"/>
          </a:xfrm>
        </p:spPr>
        <p:txBody>
          <a:bodyPr>
            <a:normAutofit/>
          </a:bodyPr>
          <a:lstStyle>
            <a:lvl1pPr marL="0" indent="0" latinLnBrk="1">
              <a:spcBef>
                <a:spcPts val="1200"/>
              </a:spcBef>
              <a:buNone/>
              <a:defRPr lang="ko-KR" sz="1600">
                <a:solidFill>
                  <a:schemeClr val="bg1"/>
                </a:solidFill>
              </a:defRPr>
            </a:lvl1pPr>
            <a:lvl2pPr marL="457200" indent="0" latinLnBrk="1">
              <a:buNone/>
              <a:defRPr lang="ko-KR" sz="1400"/>
            </a:lvl2pPr>
            <a:lvl3pPr marL="914400" indent="0" latinLnBrk="1">
              <a:buNone/>
              <a:defRPr lang="ko-KR" sz="1200"/>
            </a:lvl3pPr>
            <a:lvl4pPr marL="1371600" indent="0" latinLnBrk="1">
              <a:buNone/>
              <a:defRPr lang="ko-KR" sz="1000"/>
            </a:lvl4pPr>
            <a:lvl5pPr marL="1828800" indent="0" latinLnBrk="1">
              <a:buNone/>
              <a:defRPr lang="ko-KR" sz="1000"/>
            </a:lvl5pPr>
            <a:lvl6pPr marL="2286000" indent="0" latinLnBrk="1">
              <a:buNone/>
              <a:defRPr lang="ko-KR" sz="1000"/>
            </a:lvl6pPr>
            <a:lvl7pPr marL="2743200" indent="0" latinLnBrk="1">
              <a:buNone/>
              <a:defRPr lang="ko-KR" sz="1000"/>
            </a:lvl7pPr>
            <a:lvl8pPr marL="3200400" indent="0" latinLnBrk="1">
              <a:buNone/>
              <a:defRPr lang="ko-KR" sz="1000"/>
            </a:lvl8pPr>
            <a:lvl9pPr marL="3657600" indent="0" latinLnBrk="1">
              <a:buNone/>
              <a:defRPr lang="ko-KR" sz="1000"/>
            </a:lvl9pPr>
          </a:lstStyle>
          <a:p>
            <a:pPr lvl="0" latinLnBrk="1"/>
            <a:r>
              <a:rPr lang="ko-KR" altLang="en-US" smtClean="0"/>
              <a:t>마스터 텍스트 스타일을 편집합니다</a:t>
            </a:r>
          </a:p>
        </p:txBody>
      </p:sp>
      <p:cxnSp>
        <p:nvCxnSpPr>
          <p:cNvPr id="60" name="직선 연결선 59"/>
          <p:cNvCxnSpPr/>
          <p:nvPr userDrawn="1"/>
        </p:nvCxnSpPr>
        <p:spPr>
          <a:xfrm>
            <a:off x="7923089" y="2895600"/>
            <a:ext cx="3659311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BAF629-ECA2-4CF3-B790-9D9BDED98269}" type="datetime1">
              <a:rPr/>
              <a:pPr/>
              <a:t>2015-03-29</a:t>
            </a:fld>
            <a:endParaRPr lang="ko-KR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/>
          </a:p>
        </p:txBody>
      </p:sp>
      <p:sp>
        <p:nvSpPr>
          <p:cNvPr id="8" name="슬라이드 번호 개체 틀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/>
              <a:pPr/>
              <a:t>‹#›</a:t>
            </a:fld>
            <a:endParaRPr lang="ko-KR"/>
          </a:p>
        </p:txBody>
      </p:sp>
    </p:spTree>
    <p:extLst>
      <p:ext uri="{BB962C8B-B14F-4D97-AF65-F5344CB8AC3E}">
        <p14:creationId xmlns:p14="http://schemas.microsoft.com/office/powerpoint/2010/main" xmlns="" val="16673741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캡션 있는 그림">
    <p:bg>
      <p:bgPr>
        <a:gradFill flip="none" rotWithShape="1">
          <a:gsLst>
            <a:gs pos="0">
              <a:schemeClr val="accent1"/>
            </a:gs>
            <a:gs pos="100000">
              <a:schemeClr val="accent1">
                <a:lumMod val="8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그룹 7"/>
          <p:cNvGrpSpPr/>
          <p:nvPr/>
        </p:nvGrpSpPr>
        <p:grpSpPr bwMode="hidden">
          <a:xfrm>
            <a:off x="-1" y="0"/>
            <a:ext cx="12192002" cy="6858000"/>
            <a:chOff x="-1" y="0"/>
            <a:chExt cx="12192002" cy="6858000"/>
          </a:xfrm>
        </p:grpSpPr>
        <p:cxnSp>
          <p:nvCxnSpPr>
            <p:cNvPr id="9" name="직선 연결선 8"/>
            <p:cNvCxnSpPr/>
            <p:nvPr/>
          </p:nvCxnSpPr>
          <p:spPr bwMode="hidden">
            <a:xfrm>
              <a:off x="610194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직선 연결선 9"/>
            <p:cNvCxnSpPr/>
            <p:nvPr/>
          </p:nvCxnSpPr>
          <p:spPr bwMode="hidden">
            <a:xfrm>
              <a:off x="1829332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직선 연결선 10"/>
            <p:cNvCxnSpPr/>
            <p:nvPr/>
          </p:nvCxnSpPr>
          <p:spPr bwMode="hidden">
            <a:xfrm>
              <a:off x="3048470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직선 연결선 11"/>
            <p:cNvCxnSpPr/>
            <p:nvPr/>
          </p:nvCxnSpPr>
          <p:spPr bwMode="hidden">
            <a:xfrm>
              <a:off x="4267608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직선 연결선 12"/>
            <p:cNvCxnSpPr/>
            <p:nvPr/>
          </p:nvCxnSpPr>
          <p:spPr bwMode="hidden">
            <a:xfrm>
              <a:off x="5486746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직선 연결선 13"/>
            <p:cNvCxnSpPr/>
            <p:nvPr/>
          </p:nvCxnSpPr>
          <p:spPr bwMode="hidden">
            <a:xfrm>
              <a:off x="6705884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직선 연결선 14"/>
            <p:cNvCxnSpPr/>
            <p:nvPr/>
          </p:nvCxnSpPr>
          <p:spPr bwMode="hidden">
            <a:xfrm>
              <a:off x="7925022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직선 연결선 15"/>
            <p:cNvCxnSpPr/>
            <p:nvPr/>
          </p:nvCxnSpPr>
          <p:spPr bwMode="hidden">
            <a:xfrm>
              <a:off x="9144160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직선 연결선 16"/>
            <p:cNvCxnSpPr/>
            <p:nvPr/>
          </p:nvCxnSpPr>
          <p:spPr bwMode="hidden">
            <a:xfrm>
              <a:off x="10363298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직선 연결선 17"/>
            <p:cNvCxnSpPr/>
            <p:nvPr/>
          </p:nvCxnSpPr>
          <p:spPr bwMode="hidden">
            <a:xfrm>
              <a:off x="11582436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직선 연결선 18"/>
            <p:cNvCxnSpPr/>
            <p:nvPr/>
          </p:nvCxnSpPr>
          <p:spPr bwMode="hidden">
            <a:xfrm>
              <a:off x="2819" y="386485"/>
              <a:ext cx="12188952" cy="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직선 연결선 19"/>
            <p:cNvCxnSpPr/>
            <p:nvPr/>
          </p:nvCxnSpPr>
          <p:spPr bwMode="hidden">
            <a:xfrm>
              <a:off x="2819" y="1611181"/>
              <a:ext cx="12188952" cy="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직선 연결선 20"/>
            <p:cNvCxnSpPr/>
            <p:nvPr/>
          </p:nvCxnSpPr>
          <p:spPr bwMode="hidden">
            <a:xfrm>
              <a:off x="2819" y="2835877"/>
              <a:ext cx="12188952" cy="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직선 연결선 21"/>
            <p:cNvCxnSpPr/>
            <p:nvPr/>
          </p:nvCxnSpPr>
          <p:spPr bwMode="hidden">
            <a:xfrm>
              <a:off x="2819" y="4060573"/>
              <a:ext cx="12188952" cy="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직선 연결선 22"/>
            <p:cNvCxnSpPr/>
            <p:nvPr/>
          </p:nvCxnSpPr>
          <p:spPr bwMode="hidden">
            <a:xfrm>
              <a:off x="2819" y="5285269"/>
              <a:ext cx="12188952" cy="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직선 연결선 23"/>
            <p:cNvCxnSpPr/>
            <p:nvPr/>
          </p:nvCxnSpPr>
          <p:spPr bwMode="hidden">
            <a:xfrm>
              <a:off x="2819" y="6509965"/>
              <a:ext cx="12188952" cy="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5" name="그룹 24"/>
            <p:cNvGrpSpPr/>
            <p:nvPr/>
          </p:nvGrpSpPr>
          <p:grpSpPr bwMode="hidden">
            <a:xfrm>
              <a:off x="-1" y="0"/>
              <a:ext cx="12192001" cy="6858000"/>
              <a:chOff x="-1" y="0"/>
              <a:chExt cx="12192001" cy="6858000"/>
            </a:xfrm>
          </p:grpSpPr>
          <p:cxnSp>
            <p:nvCxnSpPr>
              <p:cNvPr id="43" name="직선 연결선 42"/>
              <p:cNvCxnSpPr/>
              <p:nvPr/>
            </p:nvCxnSpPr>
            <p:spPr bwMode="hidden">
              <a:xfrm>
                <a:off x="225425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직선 연결선 43"/>
              <p:cNvCxnSpPr/>
              <p:nvPr/>
            </p:nvCxnSpPr>
            <p:spPr bwMode="hidden">
              <a:xfrm>
                <a:off x="1449154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직선 연결선 44"/>
              <p:cNvCxnSpPr/>
              <p:nvPr/>
            </p:nvCxnSpPr>
            <p:spPr bwMode="hidden">
              <a:xfrm>
                <a:off x="2665982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직선 연결선 45"/>
              <p:cNvCxnSpPr/>
              <p:nvPr/>
            </p:nvCxnSpPr>
            <p:spPr bwMode="hidden">
              <a:xfrm>
                <a:off x="3885119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직선 연결선 46"/>
              <p:cNvCxnSpPr/>
              <p:nvPr/>
            </p:nvCxnSpPr>
            <p:spPr bwMode="hidden">
              <a:xfrm>
                <a:off x="5106502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48" name="그룹 47"/>
              <p:cNvGrpSpPr/>
              <p:nvPr/>
            </p:nvGrpSpPr>
            <p:grpSpPr bwMode="hidden">
              <a:xfrm>
                <a:off x="6327885" y="0"/>
                <a:ext cx="5864115" cy="5898673"/>
                <a:chOff x="6327885" y="0"/>
                <a:chExt cx="5864115" cy="5898673"/>
              </a:xfrm>
            </p:grpSpPr>
            <p:cxnSp>
              <p:nvCxnSpPr>
                <p:cNvPr id="54" name="직선 연결선 53"/>
                <p:cNvCxnSpPr/>
                <p:nvPr/>
              </p:nvCxnSpPr>
              <p:spPr bwMode="hidden">
                <a:xfrm>
                  <a:off x="6327885" y="0"/>
                  <a:ext cx="5864115" cy="5898673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" name="직선 연결선 54"/>
                <p:cNvCxnSpPr/>
                <p:nvPr/>
              </p:nvCxnSpPr>
              <p:spPr bwMode="hidden">
                <a:xfrm>
                  <a:off x="7549268" y="0"/>
                  <a:ext cx="4642732" cy="4672425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직선 연결선 55"/>
                <p:cNvCxnSpPr/>
                <p:nvPr/>
              </p:nvCxnSpPr>
              <p:spPr bwMode="hidden">
                <a:xfrm>
                  <a:off x="8772997" y="0"/>
                  <a:ext cx="3419003" cy="3456749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" name="직선 연결선 56"/>
                <p:cNvCxnSpPr/>
                <p:nvPr/>
              </p:nvCxnSpPr>
              <p:spPr bwMode="hidden">
                <a:xfrm>
                  <a:off x="9982200" y="0"/>
                  <a:ext cx="2209800" cy="2226469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8" name="직선 연결선 57"/>
                <p:cNvCxnSpPr/>
                <p:nvPr/>
              </p:nvCxnSpPr>
              <p:spPr bwMode="hidden">
                <a:xfrm>
                  <a:off x="11199019" y="0"/>
                  <a:ext cx="992981" cy="1002506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49" name="직선 연결선 48"/>
              <p:cNvCxnSpPr/>
              <p:nvPr/>
            </p:nvCxnSpPr>
            <p:spPr bwMode="hidden">
              <a:xfrm flipH="1" flipV="1">
                <a:off x="-1" y="1012053"/>
                <a:ext cx="5828811" cy="5845945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직선 연결선 49"/>
              <p:cNvCxnSpPr/>
              <p:nvPr/>
            </p:nvCxnSpPr>
            <p:spPr bwMode="hidden">
              <a:xfrm flipH="1" flipV="1">
                <a:off x="-1" y="2227340"/>
                <a:ext cx="4614781" cy="4630658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직선 연결선 50"/>
              <p:cNvCxnSpPr/>
              <p:nvPr/>
            </p:nvCxnSpPr>
            <p:spPr bwMode="hidden">
              <a:xfrm flipH="1" flipV="1">
                <a:off x="-1" y="3432149"/>
                <a:ext cx="3398419" cy="3425849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직선 연결선 51"/>
              <p:cNvCxnSpPr/>
              <p:nvPr/>
            </p:nvCxnSpPr>
            <p:spPr bwMode="hidden">
              <a:xfrm flipH="1" flipV="1">
                <a:off x="-1" y="4651431"/>
                <a:ext cx="2196496" cy="2206567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직선 연결선 52"/>
              <p:cNvCxnSpPr/>
              <p:nvPr/>
            </p:nvCxnSpPr>
            <p:spPr bwMode="hidden">
              <a:xfrm flipH="1" flipV="1">
                <a:off x="-1" y="5864453"/>
                <a:ext cx="987003" cy="993545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6" name="그룹 25"/>
            <p:cNvGrpSpPr/>
            <p:nvPr/>
          </p:nvGrpSpPr>
          <p:grpSpPr bwMode="hidden">
            <a:xfrm flipH="1">
              <a:off x="0" y="0"/>
              <a:ext cx="12192001" cy="6858000"/>
              <a:chOff x="-1" y="0"/>
              <a:chExt cx="12192001" cy="6858000"/>
            </a:xfrm>
          </p:grpSpPr>
          <p:cxnSp>
            <p:nvCxnSpPr>
              <p:cNvPr id="27" name="직선 연결선 26"/>
              <p:cNvCxnSpPr/>
              <p:nvPr/>
            </p:nvCxnSpPr>
            <p:spPr bwMode="hidden">
              <a:xfrm>
                <a:off x="225425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직선 연결선 27"/>
              <p:cNvCxnSpPr/>
              <p:nvPr/>
            </p:nvCxnSpPr>
            <p:spPr bwMode="hidden">
              <a:xfrm>
                <a:off x="1449154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직선 연결선 28"/>
              <p:cNvCxnSpPr/>
              <p:nvPr/>
            </p:nvCxnSpPr>
            <p:spPr bwMode="hidden">
              <a:xfrm>
                <a:off x="2665982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직선 연결선 29"/>
              <p:cNvCxnSpPr/>
              <p:nvPr/>
            </p:nvCxnSpPr>
            <p:spPr bwMode="hidden">
              <a:xfrm>
                <a:off x="3885119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직선 연결선 30"/>
              <p:cNvCxnSpPr/>
              <p:nvPr/>
            </p:nvCxnSpPr>
            <p:spPr bwMode="hidden">
              <a:xfrm>
                <a:off x="5150644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32" name="그룹 31"/>
              <p:cNvGrpSpPr/>
              <p:nvPr/>
            </p:nvGrpSpPr>
            <p:grpSpPr bwMode="hidden">
              <a:xfrm>
                <a:off x="6327885" y="0"/>
                <a:ext cx="5864115" cy="5898673"/>
                <a:chOff x="6327885" y="0"/>
                <a:chExt cx="5864115" cy="5898673"/>
              </a:xfrm>
            </p:grpSpPr>
            <p:cxnSp>
              <p:nvCxnSpPr>
                <p:cNvPr id="38" name="직선 연결선 37"/>
                <p:cNvCxnSpPr/>
                <p:nvPr/>
              </p:nvCxnSpPr>
              <p:spPr bwMode="hidden">
                <a:xfrm>
                  <a:off x="6327885" y="0"/>
                  <a:ext cx="5864115" cy="5898673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직선 연결선 38"/>
                <p:cNvCxnSpPr/>
                <p:nvPr/>
              </p:nvCxnSpPr>
              <p:spPr bwMode="hidden">
                <a:xfrm>
                  <a:off x="7549268" y="0"/>
                  <a:ext cx="4642732" cy="4672425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직선 연결선 39"/>
                <p:cNvCxnSpPr/>
                <p:nvPr/>
              </p:nvCxnSpPr>
              <p:spPr bwMode="hidden">
                <a:xfrm>
                  <a:off x="8772997" y="0"/>
                  <a:ext cx="3419003" cy="3456749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직선 연결선 40"/>
                <p:cNvCxnSpPr/>
                <p:nvPr/>
              </p:nvCxnSpPr>
              <p:spPr bwMode="hidden">
                <a:xfrm>
                  <a:off x="9982200" y="0"/>
                  <a:ext cx="2209800" cy="2226469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직선 연결선 41"/>
                <p:cNvCxnSpPr/>
                <p:nvPr/>
              </p:nvCxnSpPr>
              <p:spPr bwMode="hidden">
                <a:xfrm>
                  <a:off x="11199019" y="0"/>
                  <a:ext cx="992981" cy="1002506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33" name="직선 연결선 32"/>
              <p:cNvCxnSpPr/>
              <p:nvPr/>
            </p:nvCxnSpPr>
            <p:spPr bwMode="hidden">
              <a:xfrm flipH="1" flipV="1">
                <a:off x="-1" y="1012053"/>
                <a:ext cx="5828811" cy="5845945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직선 연결선 33"/>
              <p:cNvCxnSpPr/>
              <p:nvPr/>
            </p:nvCxnSpPr>
            <p:spPr bwMode="hidden">
              <a:xfrm flipH="1" flipV="1">
                <a:off x="-1" y="2227340"/>
                <a:ext cx="4614781" cy="4630658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직선 연결선 34"/>
              <p:cNvCxnSpPr/>
              <p:nvPr/>
            </p:nvCxnSpPr>
            <p:spPr bwMode="hidden">
              <a:xfrm flipH="1" flipV="1">
                <a:off x="-1" y="3432149"/>
                <a:ext cx="3398419" cy="3425849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직선 연결선 35"/>
              <p:cNvCxnSpPr/>
              <p:nvPr/>
            </p:nvCxnSpPr>
            <p:spPr bwMode="hidden">
              <a:xfrm flipH="1" flipV="1">
                <a:off x="-1" y="4651431"/>
                <a:ext cx="2196496" cy="2206567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직선 연결선 36"/>
              <p:cNvCxnSpPr/>
              <p:nvPr/>
            </p:nvCxnSpPr>
            <p:spPr bwMode="hidden">
              <a:xfrm flipH="1" flipV="1">
                <a:off x="-1" y="5864453"/>
                <a:ext cx="987003" cy="993545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60" name="사각형 59"/>
          <p:cNvSpPr/>
          <p:nvPr/>
        </p:nvSpPr>
        <p:spPr>
          <a:xfrm>
            <a:off x="0" y="0"/>
            <a:ext cx="7315200" cy="6858000"/>
          </a:xfrm>
          <a:prstGeom prst="rect">
            <a:avLst/>
          </a:prstGeom>
          <a:gradFill>
            <a:gsLst>
              <a:gs pos="69000">
                <a:schemeClr val="bg1"/>
              </a:gs>
              <a:gs pos="0">
                <a:schemeClr val="bg1"/>
              </a:gs>
              <a:gs pos="100000">
                <a:schemeClr val="bg1">
                  <a:lumMod val="95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latinLnBrk="1"/>
            <a:endParaRPr lang="ko-KR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4412" y="-159"/>
            <a:ext cx="7315200" cy="6858000"/>
          </a:xfrm>
        </p:spPr>
        <p:txBody>
          <a:bodyPr tIns="457200">
            <a:normAutofit/>
          </a:bodyPr>
          <a:lstStyle>
            <a:lvl1pPr marL="0" indent="0" algn="ctr" latinLnBrk="1">
              <a:buNone/>
              <a:defRPr lang="ko-KR" sz="2000"/>
            </a:lvl1pPr>
            <a:lvl2pPr marL="457200" indent="0" latinLnBrk="1">
              <a:buNone/>
              <a:defRPr lang="ko-KR" sz="2800"/>
            </a:lvl2pPr>
            <a:lvl3pPr marL="914400" indent="0" latinLnBrk="1">
              <a:buNone/>
              <a:defRPr lang="ko-KR" sz="2400"/>
            </a:lvl3pPr>
            <a:lvl4pPr marL="1371600" indent="0" latinLnBrk="1">
              <a:buNone/>
              <a:defRPr lang="ko-KR" sz="2000"/>
            </a:lvl4pPr>
            <a:lvl5pPr marL="1828800" indent="0" latinLnBrk="1">
              <a:buNone/>
              <a:defRPr lang="ko-KR" sz="2000"/>
            </a:lvl5pPr>
            <a:lvl6pPr marL="2286000" indent="0" latinLnBrk="1">
              <a:buNone/>
              <a:defRPr lang="ko-KR" sz="2000"/>
            </a:lvl6pPr>
            <a:lvl7pPr marL="2743200" indent="0" latinLnBrk="1">
              <a:buNone/>
              <a:defRPr lang="ko-KR" sz="2000"/>
            </a:lvl7pPr>
            <a:lvl8pPr marL="3200400" indent="0" latinLnBrk="1">
              <a:buNone/>
              <a:defRPr lang="ko-KR" sz="2000"/>
            </a:lvl8pPr>
            <a:lvl9pPr marL="3657600" indent="0" latinLnBrk="1">
              <a:buNone/>
              <a:defRPr lang="ko-KR" sz="2000"/>
            </a:lvl9pPr>
          </a:lstStyle>
          <a:p>
            <a:r>
              <a:rPr lang="ko-KR" altLang="en-US" smtClean="0"/>
              <a:t>그림을 추가하려면 아이콘을 클릭하십시오</a:t>
            </a:r>
            <a:endParaRPr lang="ko-KR"/>
          </a:p>
        </p:txBody>
      </p:sp>
      <p:cxnSp>
        <p:nvCxnSpPr>
          <p:cNvPr id="59" name="직선 연결선 58"/>
          <p:cNvCxnSpPr/>
          <p:nvPr/>
        </p:nvCxnSpPr>
        <p:spPr>
          <a:xfrm>
            <a:off x="7923089" y="2895600"/>
            <a:ext cx="3659311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909560" y="576072"/>
            <a:ext cx="3657600" cy="2194560"/>
          </a:xfrm>
        </p:spPr>
        <p:txBody>
          <a:bodyPr anchor="b">
            <a:normAutofit/>
          </a:bodyPr>
          <a:lstStyle>
            <a:lvl1pPr latinLnBrk="1">
              <a:defRPr lang="ko-KR" sz="2600">
                <a:solidFill>
                  <a:schemeClr val="bg1"/>
                </a:solidFill>
              </a:defRPr>
            </a:lvl1pPr>
          </a:lstStyle>
          <a:p>
            <a:r>
              <a:rPr lang="ko-KR" altLang="en-US" smtClean="0"/>
              <a:t>마스터 제목 스타일 편집</a:t>
            </a:r>
            <a:endParaRPr lang="ko-KR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7909560" y="2999232"/>
            <a:ext cx="3657600" cy="2286000"/>
          </a:xfrm>
        </p:spPr>
        <p:txBody>
          <a:bodyPr/>
          <a:lstStyle>
            <a:lvl1pPr marL="0" indent="0" latinLnBrk="1">
              <a:spcBef>
                <a:spcPts val="1200"/>
              </a:spcBef>
              <a:buNone/>
              <a:defRPr lang="ko-KR" sz="1600">
                <a:solidFill>
                  <a:schemeClr val="bg1"/>
                </a:solidFill>
              </a:defRPr>
            </a:lvl1pPr>
            <a:lvl2pPr marL="457200" indent="0" latinLnBrk="1">
              <a:buNone/>
              <a:defRPr lang="ko-KR" sz="1400"/>
            </a:lvl2pPr>
            <a:lvl3pPr marL="914400" indent="0" latinLnBrk="1">
              <a:buNone/>
              <a:defRPr lang="ko-KR" sz="1200"/>
            </a:lvl3pPr>
            <a:lvl4pPr marL="1371600" indent="0" latinLnBrk="1">
              <a:buNone/>
              <a:defRPr lang="ko-KR" sz="1000"/>
            </a:lvl4pPr>
            <a:lvl5pPr marL="1828800" indent="0" latinLnBrk="1">
              <a:buNone/>
              <a:defRPr lang="ko-KR" sz="1000"/>
            </a:lvl5pPr>
            <a:lvl6pPr marL="2286000" indent="0" latinLnBrk="1">
              <a:buNone/>
              <a:defRPr lang="ko-KR" sz="1000"/>
            </a:lvl6pPr>
            <a:lvl7pPr marL="2743200" indent="0" latinLnBrk="1">
              <a:buNone/>
              <a:defRPr lang="ko-KR" sz="1000"/>
            </a:lvl7pPr>
            <a:lvl8pPr marL="3200400" indent="0" latinLnBrk="1">
              <a:buNone/>
              <a:defRPr lang="ko-KR" sz="1000"/>
            </a:lvl8pPr>
            <a:lvl9pPr marL="3657600" indent="0" latinLnBrk="1">
              <a:buNone/>
              <a:defRPr lang="ko-KR" sz="1000"/>
            </a:lvl9pPr>
          </a:lstStyle>
          <a:p>
            <a:pPr lvl="0" latinLnBrk="1"/>
            <a:r>
              <a:rPr lang="ko-KR" altLang="en-US" smtClean="0"/>
              <a:t>마스터 텍스트 스타일을 편집합니다</a:t>
            </a:r>
          </a:p>
        </p:txBody>
      </p:sp>
    </p:spTree>
    <p:extLst>
      <p:ext uri="{BB962C8B-B14F-4D97-AF65-F5344CB8AC3E}">
        <p14:creationId xmlns:p14="http://schemas.microsoft.com/office/powerpoint/2010/main" xmlns="" val="6203180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53000">
              <a:schemeClr val="bg1"/>
            </a:gs>
            <a:gs pos="0">
              <a:schemeClr val="bg1">
                <a:lumMod val="100000"/>
              </a:schemeClr>
            </a:gs>
            <a:gs pos="100000">
              <a:schemeClr val="bg1">
                <a:lumMod val="95000"/>
                <a:alpha val="65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6" name="그룹 95"/>
          <p:cNvGrpSpPr/>
          <p:nvPr userDrawn="1"/>
        </p:nvGrpSpPr>
        <p:grpSpPr bwMode="hidden">
          <a:xfrm>
            <a:off x="-1" y="0"/>
            <a:ext cx="12192002" cy="6858000"/>
            <a:chOff x="-1" y="0"/>
            <a:chExt cx="12192002" cy="6858000"/>
          </a:xfrm>
        </p:grpSpPr>
        <p:cxnSp>
          <p:nvCxnSpPr>
            <p:cNvPr id="97" name="직선 연결선 96"/>
            <p:cNvCxnSpPr/>
            <p:nvPr/>
          </p:nvCxnSpPr>
          <p:spPr bwMode="hidden">
            <a:xfrm>
              <a:off x="610194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직선 연결선 97"/>
            <p:cNvCxnSpPr/>
            <p:nvPr/>
          </p:nvCxnSpPr>
          <p:spPr bwMode="hidden">
            <a:xfrm>
              <a:off x="1829332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직선 연결선 98"/>
            <p:cNvCxnSpPr/>
            <p:nvPr/>
          </p:nvCxnSpPr>
          <p:spPr bwMode="hidden">
            <a:xfrm>
              <a:off x="3048470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직선 연결선 99"/>
            <p:cNvCxnSpPr/>
            <p:nvPr/>
          </p:nvCxnSpPr>
          <p:spPr bwMode="hidden">
            <a:xfrm>
              <a:off x="4267608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직선 연결선 100"/>
            <p:cNvCxnSpPr/>
            <p:nvPr/>
          </p:nvCxnSpPr>
          <p:spPr bwMode="hidden">
            <a:xfrm>
              <a:off x="5486746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직선 연결선 101"/>
            <p:cNvCxnSpPr/>
            <p:nvPr/>
          </p:nvCxnSpPr>
          <p:spPr bwMode="hidden">
            <a:xfrm>
              <a:off x="6705884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직선 연결선 102"/>
            <p:cNvCxnSpPr/>
            <p:nvPr/>
          </p:nvCxnSpPr>
          <p:spPr bwMode="hidden">
            <a:xfrm>
              <a:off x="7925022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직선 연결선 103"/>
            <p:cNvCxnSpPr/>
            <p:nvPr/>
          </p:nvCxnSpPr>
          <p:spPr bwMode="hidden">
            <a:xfrm>
              <a:off x="9144160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직선 연결선 104"/>
            <p:cNvCxnSpPr/>
            <p:nvPr/>
          </p:nvCxnSpPr>
          <p:spPr bwMode="hidden">
            <a:xfrm>
              <a:off x="10363298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직선 연결선 105"/>
            <p:cNvCxnSpPr/>
            <p:nvPr/>
          </p:nvCxnSpPr>
          <p:spPr bwMode="hidden">
            <a:xfrm>
              <a:off x="11582436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직선 연결선 106"/>
            <p:cNvCxnSpPr/>
            <p:nvPr/>
          </p:nvCxnSpPr>
          <p:spPr bwMode="hidden">
            <a:xfrm>
              <a:off x="2819" y="386485"/>
              <a:ext cx="12188952" cy="0"/>
            </a:xfrm>
            <a:prstGeom prst="line">
              <a:avLst/>
            </a:prstGeom>
            <a:ln>
              <a:solidFill>
                <a:schemeClr val="bg1">
                  <a:lumMod val="8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직선 연결선 107"/>
            <p:cNvCxnSpPr/>
            <p:nvPr/>
          </p:nvCxnSpPr>
          <p:spPr bwMode="hidden">
            <a:xfrm>
              <a:off x="2819" y="1611181"/>
              <a:ext cx="12188952" cy="0"/>
            </a:xfrm>
            <a:prstGeom prst="line">
              <a:avLst/>
            </a:prstGeom>
            <a:ln>
              <a:solidFill>
                <a:schemeClr val="bg1">
                  <a:lumMod val="8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직선 연결선 108"/>
            <p:cNvCxnSpPr/>
            <p:nvPr/>
          </p:nvCxnSpPr>
          <p:spPr bwMode="hidden">
            <a:xfrm>
              <a:off x="2819" y="2835877"/>
              <a:ext cx="12188952" cy="0"/>
            </a:xfrm>
            <a:prstGeom prst="line">
              <a:avLst/>
            </a:prstGeom>
            <a:ln>
              <a:solidFill>
                <a:schemeClr val="bg1">
                  <a:lumMod val="8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직선 연결선 109"/>
            <p:cNvCxnSpPr/>
            <p:nvPr/>
          </p:nvCxnSpPr>
          <p:spPr bwMode="hidden">
            <a:xfrm>
              <a:off x="2819" y="4060573"/>
              <a:ext cx="12188952" cy="0"/>
            </a:xfrm>
            <a:prstGeom prst="line">
              <a:avLst/>
            </a:prstGeom>
            <a:ln>
              <a:solidFill>
                <a:schemeClr val="bg1">
                  <a:lumMod val="8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직선 연결선 110"/>
            <p:cNvCxnSpPr/>
            <p:nvPr/>
          </p:nvCxnSpPr>
          <p:spPr bwMode="hidden">
            <a:xfrm>
              <a:off x="2819" y="5285269"/>
              <a:ext cx="12188952" cy="0"/>
            </a:xfrm>
            <a:prstGeom prst="line">
              <a:avLst/>
            </a:prstGeom>
            <a:ln>
              <a:solidFill>
                <a:schemeClr val="bg1">
                  <a:lumMod val="8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직선 연결선 111"/>
            <p:cNvCxnSpPr/>
            <p:nvPr/>
          </p:nvCxnSpPr>
          <p:spPr bwMode="hidden">
            <a:xfrm>
              <a:off x="2819" y="6509965"/>
              <a:ext cx="12188952" cy="0"/>
            </a:xfrm>
            <a:prstGeom prst="line">
              <a:avLst/>
            </a:prstGeom>
            <a:ln>
              <a:solidFill>
                <a:schemeClr val="bg1">
                  <a:lumMod val="8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13" name="그룹 112"/>
            <p:cNvGrpSpPr/>
            <p:nvPr userDrawn="1"/>
          </p:nvGrpSpPr>
          <p:grpSpPr bwMode="hidden">
            <a:xfrm>
              <a:off x="-1" y="0"/>
              <a:ext cx="12192001" cy="6858000"/>
              <a:chOff x="-1" y="0"/>
              <a:chExt cx="12192001" cy="6858000"/>
            </a:xfrm>
          </p:grpSpPr>
          <p:cxnSp>
            <p:nvCxnSpPr>
              <p:cNvPr id="131" name="직선 연결선 130"/>
              <p:cNvCxnSpPr/>
              <p:nvPr/>
            </p:nvCxnSpPr>
            <p:spPr bwMode="hidden">
              <a:xfrm>
                <a:off x="225425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2" name="직선 연결선 131"/>
              <p:cNvCxnSpPr/>
              <p:nvPr/>
            </p:nvCxnSpPr>
            <p:spPr bwMode="hidden">
              <a:xfrm>
                <a:off x="1449154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3" name="직선 연결선 132"/>
              <p:cNvCxnSpPr/>
              <p:nvPr/>
            </p:nvCxnSpPr>
            <p:spPr bwMode="hidden">
              <a:xfrm>
                <a:off x="2665982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4" name="직선 연결선 133"/>
              <p:cNvCxnSpPr/>
              <p:nvPr/>
            </p:nvCxnSpPr>
            <p:spPr bwMode="hidden">
              <a:xfrm>
                <a:off x="3885119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5" name="직선 연결선 134"/>
              <p:cNvCxnSpPr/>
              <p:nvPr/>
            </p:nvCxnSpPr>
            <p:spPr bwMode="hidden">
              <a:xfrm>
                <a:off x="5106502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36" name="그룹 135"/>
              <p:cNvGrpSpPr/>
              <p:nvPr/>
            </p:nvGrpSpPr>
            <p:grpSpPr bwMode="hidden">
              <a:xfrm>
                <a:off x="6327885" y="0"/>
                <a:ext cx="5864115" cy="5898673"/>
                <a:chOff x="6327885" y="0"/>
                <a:chExt cx="5864115" cy="5898673"/>
              </a:xfrm>
            </p:grpSpPr>
            <p:cxnSp>
              <p:nvCxnSpPr>
                <p:cNvPr id="142" name="직선 연결선 141"/>
                <p:cNvCxnSpPr/>
                <p:nvPr/>
              </p:nvCxnSpPr>
              <p:spPr bwMode="hidden">
                <a:xfrm>
                  <a:off x="6327885" y="0"/>
                  <a:ext cx="5864115" cy="5898673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3" name="직선 연결선 142"/>
                <p:cNvCxnSpPr/>
                <p:nvPr/>
              </p:nvCxnSpPr>
              <p:spPr bwMode="hidden">
                <a:xfrm>
                  <a:off x="7549268" y="0"/>
                  <a:ext cx="4642732" cy="4672425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4" name="직선 연결선 143"/>
                <p:cNvCxnSpPr/>
                <p:nvPr/>
              </p:nvCxnSpPr>
              <p:spPr bwMode="hidden">
                <a:xfrm>
                  <a:off x="8772997" y="0"/>
                  <a:ext cx="3419003" cy="3456749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5" name="직선 연결선 144"/>
                <p:cNvCxnSpPr/>
                <p:nvPr/>
              </p:nvCxnSpPr>
              <p:spPr bwMode="hidden">
                <a:xfrm>
                  <a:off x="9982200" y="0"/>
                  <a:ext cx="2209800" cy="2226469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6" name="직선 연결선 145"/>
                <p:cNvCxnSpPr/>
                <p:nvPr/>
              </p:nvCxnSpPr>
              <p:spPr bwMode="hidden">
                <a:xfrm>
                  <a:off x="11199019" y="0"/>
                  <a:ext cx="992981" cy="1002506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137" name="직선 연결선 136"/>
              <p:cNvCxnSpPr/>
              <p:nvPr/>
            </p:nvCxnSpPr>
            <p:spPr bwMode="hidden">
              <a:xfrm flipH="1" flipV="1">
                <a:off x="-1" y="1012053"/>
                <a:ext cx="5828811" cy="5845945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8" name="직선 연결선 137"/>
              <p:cNvCxnSpPr/>
              <p:nvPr/>
            </p:nvCxnSpPr>
            <p:spPr bwMode="hidden">
              <a:xfrm flipH="1" flipV="1">
                <a:off x="-1" y="2227340"/>
                <a:ext cx="4614781" cy="4630658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9" name="직선 연결선 138"/>
              <p:cNvCxnSpPr/>
              <p:nvPr/>
            </p:nvCxnSpPr>
            <p:spPr bwMode="hidden">
              <a:xfrm flipH="1" flipV="1">
                <a:off x="-1" y="3432149"/>
                <a:ext cx="3398419" cy="3425849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0" name="직선 연결선 139"/>
              <p:cNvCxnSpPr/>
              <p:nvPr/>
            </p:nvCxnSpPr>
            <p:spPr bwMode="hidden">
              <a:xfrm flipH="1" flipV="1">
                <a:off x="-1" y="4651431"/>
                <a:ext cx="2196496" cy="2206567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1" name="직선 연결선 140"/>
              <p:cNvCxnSpPr/>
              <p:nvPr/>
            </p:nvCxnSpPr>
            <p:spPr bwMode="hidden">
              <a:xfrm flipH="1" flipV="1">
                <a:off x="-1" y="5864453"/>
                <a:ext cx="987003" cy="993545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4" name="그룹 113"/>
            <p:cNvGrpSpPr/>
            <p:nvPr userDrawn="1"/>
          </p:nvGrpSpPr>
          <p:grpSpPr bwMode="hidden">
            <a:xfrm flipH="1">
              <a:off x="0" y="0"/>
              <a:ext cx="12192001" cy="6858000"/>
              <a:chOff x="-1" y="0"/>
              <a:chExt cx="12192001" cy="6858000"/>
            </a:xfrm>
          </p:grpSpPr>
          <p:cxnSp>
            <p:nvCxnSpPr>
              <p:cNvPr id="115" name="직선 연결선 114"/>
              <p:cNvCxnSpPr/>
              <p:nvPr/>
            </p:nvCxnSpPr>
            <p:spPr bwMode="hidden">
              <a:xfrm>
                <a:off x="225425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6" name="직선 연결선 115"/>
              <p:cNvCxnSpPr/>
              <p:nvPr/>
            </p:nvCxnSpPr>
            <p:spPr bwMode="hidden">
              <a:xfrm>
                <a:off x="1449154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7" name="직선 연결선 116"/>
              <p:cNvCxnSpPr/>
              <p:nvPr/>
            </p:nvCxnSpPr>
            <p:spPr bwMode="hidden">
              <a:xfrm>
                <a:off x="2665982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8" name="직선 연결선 117"/>
              <p:cNvCxnSpPr/>
              <p:nvPr/>
            </p:nvCxnSpPr>
            <p:spPr bwMode="hidden">
              <a:xfrm>
                <a:off x="3885119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9" name="직선 연결선 118"/>
              <p:cNvCxnSpPr/>
              <p:nvPr/>
            </p:nvCxnSpPr>
            <p:spPr bwMode="hidden">
              <a:xfrm>
                <a:off x="5106502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20" name="그룹 119"/>
              <p:cNvGrpSpPr/>
              <p:nvPr/>
            </p:nvGrpSpPr>
            <p:grpSpPr bwMode="hidden">
              <a:xfrm>
                <a:off x="6327885" y="0"/>
                <a:ext cx="5864115" cy="5898673"/>
                <a:chOff x="6327885" y="0"/>
                <a:chExt cx="5864115" cy="5898673"/>
              </a:xfrm>
            </p:grpSpPr>
            <p:cxnSp>
              <p:nvCxnSpPr>
                <p:cNvPr id="126" name="직선 연결선 125"/>
                <p:cNvCxnSpPr/>
                <p:nvPr/>
              </p:nvCxnSpPr>
              <p:spPr bwMode="hidden">
                <a:xfrm>
                  <a:off x="6327885" y="0"/>
                  <a:ext cx="5864115" cy="5898673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7" name="직선 연결선 126"/>
                <p:cNvCxnSpPr/>
                <p:nvPr/>
              </p:nvCxnSpPr>
              <p:spPr bwMode="hidden">
                <a:xfrm>
                  <a:off x="7549268" y="0"/>
                  <a:ext cx="4642732" cy="4672425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8" name="직선 연결선 127"/>
                <p:cNvCxnSpPr/>
                <p:nvPr/>
              </p:nvCxnSpPr>
              <p:spPr bwMode="hidden">
                <a:xfrm>
                  <a:off x="8772997" y="0"/>
                  <a:ext cx="3419003" cy="3456749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9" name="직선 연결선 128"/>
                <p:cNvCxnSpPr/>
                <p:nvPr/>
              </p:nvCxnSpPr>
              <p:spPr bwMode="hidden">
                <a:xfrm>
                  <a:off x="9982200" y="0"/>
                  <a:ext cx="2209800" cy="2226469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0" name="직선 연결선 129"/>
                <p:cNvCxnSpPr/>
                <p:nvPr/>
              </p:nvCxnSpPr>
              <p:spPr bwMode="hidden">
                <a:xfrm>
                  <a:off x="11199019" y="0"/>
                  <a:ext cx="992981" cy="1002506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121" name="직선 연결선 120"/>
              <p:cNvCxnSpPr/>
              <p:nvPr/>
            </p:nvCxnSpPr>
            <p:spPr bwMode="hidden">
              <a:xfrm flipH="1" flipV="1">
                <a:off x="-1" y="1012053"/>
                <a:ext cx="5828811" cy="5845945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2" name="직선 연결선 121"/>
              <p:cNvCxnSpPr/>
              <p:nvPr/>
            </p:nvCxnSpPr>
            <p:spPr bwMode="hidden">
              <a:xfrm flipH="1" flipV="1">
                <a:off x="-1" y="2227340"/>
                <a:ext cx="4614781" cy="4630658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3" name="직선 연결선 122"/>
              <p:cNvCxnSpPr/>
              <p:nvPr/>
            </p:nvCxnSpPr>
            <p:spPr bwMode="hidden">
              <a:xfrm flipH="1" flipV="1">
                <a:off x="-1" y="3432149"/>
                <a:ext cx="3398419" cy="3425849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4" name="직선 연결선 123"/>
              <p:cNvCxnSpPr/>
              <p:nvPr/>
            </p:nvCxnSpPr>
            <p:spPr bwMode="hidden">
              <a:xfrm flipH="1" flipV="1">
                <a:off x="-1" y="4651431"/>
                <a:ext cx="2196496" cy="2206567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5" name="직선 연결선 124"/>
              <p:cNvCxnSpPr/>
              <p:nvPr/>
            </p:nvCxnSpPr>
            <p:spPr bwMode="hidden">
              <a:xfrm flipH="1" flipV="1">
                <a:off x="-1" y="5864453"/>
                <a:ext cx="987003" cy="993545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1295400" y="503853"/>
            <a:ext cx="9601200" cy="114238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ko-KR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1295400" y="1981201"/>
            <a:ext cx="9601200" cy="38099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latinLnBrk="1"/>
            <a:r>
              <a:rPr lang="ko-KR"/>
              <a:t>마스터 텍스트 스타일을 편집합니다</a:t>
            </a:r>
          </a:p>
          <a:p>
            <a:pPr lvl="1" latinLnBrk="1"/>
            <a:r>
              <a:rPr lang="ko-KR"/>
              <a:t>둘째 수준</a:t>
            </a:r>
          </a:p>
          <a:p>
            <a:pPr lvl="2" latinLnBrk="1"/>
            <a:r>
              <a:rPr lang="ko-KR"/>
              <a:t>셋째 수준</a:t>
            </a:r>
          </a:p>
          <a:p>
            <a:pPr lvl="3" latinLnBrk="1"/>
            <a:r>
              <a:rPr lang="ko-KR"/>
              <a:t>넷째 수준</a:t>
            </a:r>
          </a:p>
          <a:p>
            <a:pPr lvl="4" latinLnBrk="1"/>
            <a:r>
              <a:rPr lang="ko-KR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9294042" y="6289679"/>
            <a:ext cx="965946" cy="22243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latinLnBrk="1">
              <a:defRPr lang="ko-KR" sz="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51B2453-8663-4C69-AF73-9FD7B1DEC5D0}" type="datetime1">
              <a:rPr/>
              <a:pPr/>
              <a:t>2015-03-29</a:t>
            </a:fld>
            <a:endParaRPr lang="ko-KR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609601" y="6289679"/>
            <a:ext cx="6128030" cy="22243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latinLnBrk="1">
              <a:defRPr lang="ko-KR" sz="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ko-KR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10665311" y="6289679"/>
            <a:ext cx="918882" cy="22243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latinLnBrk="1">
              <a:defRPr lang="ko-KR" sz="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E31375A4-56A4-47D6-9801-1991572033F7}" type="slidenum">
              <a:rPr/>
              <a:pPr/>
              <a:t>‹#›</a:t>
            </a:fld>
            <a:endParaRPr lang="ko-KR"/>
          </a:p>
        </p:txBody>
      </p:sp>
      <p:cxnSp>
        <p:nvCxnSpPr>
          <p:cNvPr id="148" name="직선 연결선 147"/>
          <p:cNvCxnSpPr/>
          <p:nvPr userDrawn="1"/>
        </p:nvCxnSpPr>
        <p:spPr>
          <a:xfrm>
            <a:off x="609600" y="6172200"/>
            <a:ext cx="10972800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19432598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9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hf sldNum="0"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lang="ko-KR" sz="3200" b="1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800"/>
        </a:spcBef>
        <a:buClr>
          <a:schemeClr val="accent1"/>
        </a:buClr>
        <a:buSzPct val="100000"/>
        <a:buFont typeface="Arial" pitchFamily="34" charset="0"/>
        <a:buChar char="▪"/>
        <a:defRPr lang="ko-KR"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1" hangingPunct="1">
        <a:lnSpc>
          <a:spcPct val="90000"/>
        </a:lnSpc>
        <a:spcBef>
          <a:spcPts val="1200"/>
        </a:spcBef>
        <a:buClr>
          <a:schemeClr val="accent1"/>
        </a:buClr>
        <a:buSzPct val="100000"/>
        <a:buFont typeface="Arial" pitchFamily="34" charset="0"/>
        <a:buChar char="▪"/>
        <a:defRPr lang="ko-KR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indent="-179388" algn="l" defTabSz="914400" rtl="0" eaLnBrk="1" latinLnBrk="1" hangingPunct="1">
        <a:lnSpc>
          <a:spcPct val="90000"/>
        </a:lnSpc>
        <a:spcBef>
          <a:spcPts val="800"/>
        </a:spcBef>
        <a:buClr>
          <a:schemeClr val="accent1"/>
        </a:buClr>
        <a:buSzPct val="100000"/>
        <a:buFont typeface="Arial" pitchFamily="34" charset="0"/>
        <a:buChar char="▪"/>
        <a:defRPr lang="ko-KR"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00" indent="-182880" algn="l" defTabSz="914400" rtl="0" eaLnBrk="1" latinLnBrk="1" hangingPunct="1">
        <a:lnSpc>
          <a:spcPct val="90000"/>
        </a:lnSpc>
        <a:spcBef>
          <a:spcPts val="800"/>
        </a:spcBef>
        <a:buClr>
          <a:schemeClr val="accent1"/>
        </a:buClr>
        <a:buSzPct val="100000"/>
        <a:buFont typeface="Arial" pitchFamily="34" charset="0"/>
        <a:buChar char="▪"/>
        <a:defRPr lang="ko-KR"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143000" indent="-179388" algn="l" defTabSz="914400" rtl="0" eaLnBrk="1" latinLnBrk="1" hangingPunct="1">
        <a:lnSpc>
          <a:spcPct val="90000"/>
        </a:lnSpc>
        <a:spcBef>
          <a:spcPts val="600"/>
        </a:spcBef>
        <a:buClr>
          <a:schemeClr val="accent1"/>
        </a:buClr>
        <a:buSzPct val="100000"/>
        <a:buFont typeface="Arial" pitchFamily="34" charset="0"/>
        <a:buChar char="▪"/>
        <a:defRPr lang="ko-KR"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82880" algn="l" defTabSz="914400" rtl="0" eaLnBrk="1" latinLnBrk="1" hangingPunct="1">
        <a:lnSpc>
          <a:spcPct val="90000"/>
        </a:lnSpc>
        <a:spcBef>
          <a:spcPts val="600"/>
        </a:spcBef>
        <a:buClr>
          <a:schemeClr val="accent1"/>
        </a:buClr>
        <a:buSzPct val="100000"/>
        <a:buFont typeface="Arial" pitchFamily="34" charset="0"/>
        <a:buChar char="▪"/>
        <a:defRPr lang="ko-KR"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600200" indent="-179388" algn="l" defTabSz="914400" rtl="0" eaLnBrk="1" latinLnBrk="1" hangingPunct="1">
        <a:lnSpc>
          <a:spcPct val="90000"/>
        </a:lnSpc>
        <a:spcBef>
          <a:spcPts val="600"/>
        </a:spcBef>
        <a:buClr>
          <a:schemeClr val="accent1"/>
        </a:buClr>
        <a:buSzPct val="100000"/>
        <a:buFont typeface="Arial" pitchFamily="34" charset="0"/>
        <a:buChar char="▪"/>
        <a:defRPr lang="ko-KR"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828800" indent="-182880" algn="l" defTabSz="914400" rtl="0" eaLnBrk="1" latinLnBrk="1" hangingPunct="1">
        <a:lnSpc>
          <a:spcPct val="90000"/>
        </a:lnSpc>
        <a:spcBef>
          <a:spcPts val="600"/>
        </a:spcBef>
        <a:buClr>
          <a:schemeClr val="accent1"/>
        </a:buClr>
        <a:buSzPct val="100000"/>
        <a:buFont typeface="Arial" pitchFamily="34" charset="0"/>
        <a:buChar char="▪"/>
        <a:defRPr lang="ko-KR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indent="-179388" algn="l" defTabSz="914400" rtl="0" eaLnBrk="1" latinLnBrk="1" hangingPunct="1">
        <a:lnSpc>
          <a:spcPct val="90000"/>
        </a:lnSpc>
        <a:spcBef>
          <a:spcPts val="600"/>
        </a:spcBef>
        <a:buClr>
          <a:schemeClr val="accent1"/>
        </a:buClr>
        <a:buSzPct val="100000"/>
        <a:buFont typeface="Arial" pitchFamily="34" charset="0"/>
        <a:buChar char="▪"/>
        <a:defRPr lang="ko-KR"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lang="ko-KR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lang="ko-KR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lang="ko-KR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lang="ko-KR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lang="ko-KR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lang="ko-KR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lang="ko-KR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lang="ko-KR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lang="ko-KR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 xmlns="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VGB7WZIYc7o&amp;feature=player_detailpage" TargetMode="Externa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pHnoQHO1s58" TargetMode="Externa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xIMn0l7DPIc" TargetMode="External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1.jpe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4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4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4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4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4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4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1239417" y="1262743"/>
            <a:ext cx="9604310" cy="2233740"/>
          </a:xfrm>
        </p:spPr>
        <p:txBody>
          <a:bodyPr/>
          <a:lstStyle/>
          <a:p>
            <a:r>
              <a:rPr lang="ko-KR" altLang="en-US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일본의 美의식</a:t>
            </a:r>
            <a:endParaRPr lang="ko-KR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algn="r"/>
            <a:r>
              <a:rPr lang="en-US" altLang="ko-KR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3</a:t>
            </a:r>
            <a:r>
              <a:rPr lang="ko-KR" altLang="en-US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조</a:t>
            </a:r>
            <a:r>
              <a:rPr lang="en-US" altLang="ko-KR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(</a:t>
            </a:r>
            <a:r>
              <a:rPr lang="ko-KR" altLang="en-US" dirty="0" err="1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일석삼조</a:t>
            </a:r>
            <a:r>
              <a:rPr lang="en-US" altLang="ko-KR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)</a:t>
            </a:r>
            <a:endParaRPr lang="ko-KR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69049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제목 1"/>
          <p:cNvSpPr>
            <a:spLocks noGrp="1"/>
          </p:cNvSpPr>
          <p:nvPr>
            <p:ph type="title"/>
          </p:nvPr>
        </p:nvSpPr>
        <p:spPr>
          <a:xfrm>
            <a:off x="1295400" y="190808"/>
            <a:ext cx="9601200" cy="731274"/>
          </a:xfrm>
        </p:spPr>
        <p:txBody>
          <a:bodyPr>
            <a:normAutofit/>
          </a:bodyPr>
          <a:lstStyle/>
          <a:p>
            <a:pPr algn="ctr"/>
            <a:r>
              <a:rPr lang="en-US" altLang="ko-KR" sz="4400" dirty="0" smtClean="0"/>
              <a:t>&lt;</a:t>
            </a:r>
            <a:r>
              <a:rPr lang="ko-KR" altLang="en-US" sz="4400" dirty="0" smtClean="0"/>
              <a:t>일본 전통 도자기</a:t>
            </a:r>
            <a:r>
              <a:rPr lang="en-US" altLang="ko-KR" sz="4400" dirty="0" smtClean="0"/>
              <a:t>&gt;</a:t>
            </a:r>
            <a:endParaRPr lang="ko-KR" sz="4400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8" name="내용 개체 틀 7"/>
          <p:cNvSpPr>
            <a:spLocks noGrp="1"/>
          </p:cNvSpPr>
          <p:nvPr>
            <p:ph sz="half" idx="2"/>
          </p:nvPr>
        </p:nvSpPr>
        <p:spPr>
          <a:xfrm>
            <a:off x="606829" y="1044094"/>
            <a:ext cx="10289771" cy="494625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ko-KR" altLang="en-US" dirty="0" smtClean="0"/>
              <a:t>◎ </a:t>
            </a:r>
            <a:r>
              <a:rPr lang="ko-KR" altLang="en-US" dirty="0" err="1" smtClean="0"/>
              <a:t>헤이안</a:t>
            </a:r>
            <a:r>
              <a:rPr lang="ko-KR" altLang="en-US" dirty="0" smtClean="0"/>
              <a:t> 시대</a:t>
            </a:r>
            <a:endParaRPr lang="en-US" altLang="ko-KR" dirty="0" smtClean="0"/>
          </a:p>
          <a:p>
            <a:pPr marL="0" indent="0">
              <a:buNone/>
            </a:pPr>
            <a:r>
              <a:rPr lang="en-US" altLang="ko-KR" dirty="0" smtClean="0"/>
              <a:t>-</a:t>
            </a:r>
            <a:r>
              <a:rPr lang="ko-KR" altLang="en-US" dirty="0" smtClean="0"/>
              <a:t>회색 도기</a:t>
            </a:r>
            <a:endParaRPr lang="en-US" altLang="ko-KR" dirty="0" smtClean="0"/>
          </a:p>
        </p:txBody>
      </p:sp>
      <p:sp>
        <p:nvSpPr>
          <p:cNvPr id="5" name="Content Placeholder 5"/>
          <p:cNvSpPr txBox="1">
            <a:spLocks/>
          </p:cNvSpPr>
          <p:nvPr/>
        </p:nvSpPr>
        <p:spPr>
          <a:xfrm>
            <a:off x="1295400" y="1094704"/>
            <a:ext cx="9601200" cy="469649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800"/>
              </a:spcBef>
              <a:buClr>
                <a:schemeClr val="accent1"/>
              </a:buClr>
              <a:buSzPct val="100000"/>
              <a:buFont typeface="Arial" pitchFamily="34" charset="0"/>
              <a:buChar char="▪"/>
              <a:defRPr lang="ko-KR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1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SzPct val="100000"/>
              <a:buFont typeface="Arial" pitchFamily="34" charset="0"/>
              <a:buChar char="▪"/>
              <a:defRPr lang="ko-K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-179388" algn="l" defTabSz="914400" rtl="0" eaLnBrk="1" latinLnBrk="1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SzPct val="100000"/>
              <a:buFont typeface="Arial" pitchFamily="34" charset="0"/>
              <a:buChar char="▪"/>
              <a:defRPr lang="ko-KR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400" indent="-182880" algn="l" defTabSz="914400" rtl="0" eaLnBrk="1" latinLnBrk="1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SzPct val="100000"/>
              <a:buFont typeface="Arial" pitchFamily="34" charset="0"/>
              <a:buChar char="▪"/>
              <a:defRPr lang="ko-KR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43000" indent="-179388" algn="l" defTabSz="914400" rtl="0" eaLnBrk="1" latinLnBrk="1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00000"/>
              <a:buFont typeface="Arial" pitchFamily="34" charset="0"/>
              <a:buChar char="▪"/>
              <a:defRPr lang="ko-KR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1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00000"/>
              <a:buFont typeface="Arial" pitchFamily="34" charset="0"/>
              <a:buChar char="▪"/>
              <a:defRPr lang="ko-KR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00200" indent="-179388" algn="l" defTabSz="914400" rtl="0" eaLnBrk="1" latinLnBrk="1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00000"/>
              <a:buFont typeface="Arial" pitchFamily="34" charset="0"/>
              <a:buChar char="▪"/>
              <a:defRPr lang="ko-KR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28800" indent="-182880" algn="l" defTabSz="914400" rtl="0" eaLnBrk="1" latinLnBrk="1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00000"/>
              <a:buFont typeface="Arial" pitchFamily="34" charset="0"/>
              <a:buChar char="▪"/>
              <a:defRPr lang="ko-KR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057400" indent="-179388" algn="l" defTabSz="914400" rtl="0" eaLnBrk="1" latinLnBrk="1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00000"/>
              <a:buFont typeface="Arial" pitchFamily="34" charset="0"/>
              <a:buChar char="▪"/>
              <a:defRPr lang="ko-KR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endParaRPr lang="ko-KR" altLang="en-US" dirty="0" smtClean="0"/>
          </a:p>
          <a:p>
            <a:pPr marL="0" indent="0">
              <a:buFont typeface="Arial" pitchFamily="34" charset="0"/>
              <a:buNone/>
            </a:pPr>
            <a:endParaRPr lang="ko-KR" altLang="en-US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7" name="Content Placeholder 5"/>
          <p:cNvSpPr txBox="1">
            <a:spLocks/>
          </p:cNvSpPr>
          <p:nvPr/>
        </p:nvSpPr>
        <p:spPr>
          <a:xfrm>
            <a:off x="6733640" y="1219879"/>
            <a:ext cx="3889420" cy="459468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800"/>
              </a:spcBef>
              <a:buClr>
                <a:schemeClr val="accent1"/>
              </a:buClr>
              <a:buSzPct val="100000"/>
              <a:buFont typeface="Arial" pitchFamily="34" charset="0"/>
              <a:buChar char="▪"/>
              <a:defRPr lang="ko-KR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1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SzPct val="100000"/>
              <a:buFont typeface="Arial" pitchFamily="34" charset="0"/>
              <a:buChar char="▪"/>
              <a:defRPr lang="ko-K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-179388" algn="l" defTabSz="914400" rtl="0" eaLnBrk="1" latinLnBrk="1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SzPct val="100000"/>
              <a:buFont typeface="Arial" pitchFamily="34" charset="0"/>
              <a:buChar char="▪"/>
              <a:defRPr lang="ko-KR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400" indent="-182880" algn="l" defTabSz="914400" rtl="0" eaLnBrk="1" latinLnBrk="1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SzPct val="100000"/>
              <a:buFont typeface="Arial" pitchFamily="34" charset="0"/>
              <a:buChar char="▪"/>
              <a:defRPr lang="ko-KR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43000" indent="-179388" algn="l" defTabSz="914400" rtl="0" eaLnBrk="1" latinLnBrk="1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00000"/>
              <a:buFont typeface="Arial" pitchFamily="34" charset="0"/>
              <a:buChar char="▪"/>
              <a:defRPr lang="ko-KR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1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00000"/>
              <a:buFont typeface="Arial" pitchFamily="34" charset="0"/>
              <a:buChar char="▪"/>
              <a:defRPr lang="ko-KR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00200" indent="-179388" algn="l" defTabSz="914400" rtl="0" eaLnBrk="1" latinLnBrk="1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00000"/>
              <a:buFont typeface="Arial" pitchFamily="34" charset="0"/>
              <a:buChar char="▪"/>
              <a:defRPr lang="ko-KR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28800" indent="-182880" algn="l" defTabSz="914400" rtl="0" eaLnBrk="1" latinLnBrk="1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00000"/>
              <a:buFont typeface="Arial" pitchFamily="34" charset="0"/>
              <a:buChar char="▪"/>
              <a:defRPr lang="ko-KR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057400" indent="-179388" algn="l" defTabSz="914400" rtl="0" eaLnBrk="1" latinLnBrk="1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00000"/>
              <a:buFont typeface="Arial" pitchFamily="34" charset="0"/>
              <a:buChar char="▪"/>
              <a:defRPr lang="ko-KR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base">
              <a:buNone/>
            </a:pPr>
            <a:endParaRPr lang="ko-KR" altLang="en-US" dirty="0"/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179387" y="-653134"/>
            <a:ext cx="8498963" cy="276694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0" y="0"/>
            <a:ext cx="6943303" cy="234235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6" name="그림 5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795780" y="1343706"/>
            <a:ext cx="6695563" cy="4436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049716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제목 1"/>
          <p:cNvSpPr>
            <a:spLocks noGrp="1"/>
          </p:cNvSpPr>
          <p:nvPr>
            <p:ph type="title"/>
          </p:nvPr>
        </p:nvSpPr>
        <p:spPr>
          <a:xfrm>
            <a:off x="1295400" y="190808"/>
            <a:ext cx="9601200" cy="731274"/>
          </a:xfrm>
        </p:spPr>
        <p:txBody>
          <a:bodyPr>
            <a:normAutofit/>
          </a:bodyPr>
          <a:lstStyle/>
          <a:p>
            <a:pPr algn="ctr"/>
            <a:r>
              <a:rPr lang="en-US" altLang="ko-KR" sz="4400" dirty="0" smtClean="0"/>
              <a:t>&lt;</a:t>
            </a:r>
            <a:r>
              <a:rPr lang="ko-KR" altLang="en-US" sz="4400" dirty="0" smtClean="0"/>
              <a:t>일본 전통 도자기</a:t>
            </a:r>
            <a:r>
              <a:rPr lang="en-US" altLang="ko-KR" sz="4400" dirty="0" smtClean="0"/>
              <a:t>&gt;</a:t>
            </a:r>
            <a:endParaRPr lang="ko-KR" sz="4400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8" name="내용 개체 틀 7"/>
          <p:cNvSpPr>
            <a:spLocks noGrp="1"/>
          </p:cNvSpPr>
          <p:nvPr>
            <p:ph sz="half" idx="2"/>
          </p:nvPr>
        </p:nvSpPr>
        <p:spPr>
          <a:xfrm>
            <a:off x="606829" y="1044094"/>
            <a:ext cx="10289771" cy="494625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ko-KR" altLang="en-US" dirty="0" smtClean="0"/>
              <a:t>◎ </a:t>
            </a:r>
            <a:r>
              <a:rPr lang="ko-KR" altLang="en-US" dirty="0" err="1" smtClean="0"/>
              <a:t>헤이안</a:t>
            </a:r>
            <a:r>
              <a:rPr lang="ko-KR" altLang="en-US" dirty="0" smtClean="0"/>
              <a:t> 시대 후기</a:t>
            </a:r>
            <a:endParaRPr lang="en-US" altLang="ko-KR" dirty="0" smtClean="0"/>
          </a:p>
          <a:p>
            <a:pPr marL="0" indent="0">
              <a:buNone/>
            </a:pPr>
            <a:r>
              <a:rPr lang="en-US" altLang="ko-KR" sz="1600" dirty="0" smtClean="0"/>
              <a:t>-</a:t>
            </a:r>
            <a:r>
              <a:rPr lang="ko-KR" altLang="en-US" sz="1600" dirty="0" err="1" smtClean="0"/>
              <a:t>세토야키</a:t>
            </a:r>
            <a:endParaRPr lang="en-US" altLang="ko-KR" sz="1600" dirty="0" smtClean="0"/>
          </a:p>
        </p:txBody>
      </p:sp>
      <p:sp>
        <p:nvSpPr>
          <p:cNvPr id="7" name="Content Placeholder 5"/>
          <p:cNvSpPr txBox="1">
            <a:spLocks/>
          </p:cNvSpPr>
          <p:nvPr/>
        </p:nvSpPr>
        <p:spPr>
          <a:xfrm>
            <a:off x="6733640" y="1219879"/>
            <a:ext cx="3889420" cy="459468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800"/>
              </a:spcBef>
              <a:buClr>
                <a:schemeClr val="accent1"/>
              </a:buClr>
              <a:buSzPct val="100000"/>
              <a:buFont typeface="Arial" pitchFamily="34" charset="0"/>
              <a:buChar char="▪"/>
              <a:defRPr lang="ko-KR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1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SzPct val="100000"/>
              <a:buFont typeface="Arial" pitchFamily="34" charset="0"/>
              <a:buChar char="▪"/>
              <a:defRPr lang="ko-K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-179388" algn="l" defTabSz="914400" rtl="0" eaLnBrk="1" latinLnBrk="1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SzPct val="100000"/>
              <a:buFont typeface="Arial" pitchFamily="34" charset="0"/>
              <a:buChar char="▪"/>
              <a:defRPr lang="ko-KR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400" indent="-182880" algn="l" defTabSz="914400" rtl="0" eaLnBrk="1" latinLnBrk="1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SzPct val="100000"/>
              <a:buFont typeface="Arial" pitchFamily="34" charset="0"/>
              <a:buChar char="▪"/>
              <a:defRPr lang="ko-KR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43000" indent="-179388" algn="l" defTabSz="914400" rtl="0" eaLnBrk="1" latinLnBrk="1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00000"/>
              <a:buFont typeface="Arial" pitchFamily="34" charset="0"/>
              <a:buChar char="▪"/>
              <a:defRPr lang="ko-KR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1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00000"/>
              <a:buFont typeface="Arial" pitchFamily="34" charset="0"/>
              <a:buChar char="▪"/>
              <a:defRPr lang="ko-KR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00200" indent="-179388" algn="l" defTabSz="914400" rtl="0" eaLnBrk="1" latinLnBrk="1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00000"/>
              <a:buFont typeface="Arial" pitchFamily="34" charset="0"/>
              <a:buChar char="▪"/>
              <a:defRPr lang="ko-KR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28800" indent="-182880" algn="l" defTabSz="914400" rtl="0" eaLnBrk="1" latinLnBrk="1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00000"/>
              <a:buFont typeface="Arial" pitchFamily="34" charset="0"/>
              <a:buChar char="▪"/>
              <a:defRPr lang="ko-KR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057400" indent="-179388" algn="l" defTabSz="914400" rtl="0" eaLnBrk="1" latinLnBrk="1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00000"/>
              <a:buFont typeface="Arial" pitchFamily="34" charset="0"/>
              <a:buChar char="▪"/>
              <a:defRPr lang="ko-KR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base">
              <a:buNone/>
            </a:pPr>
            <a:endParaRPr lang="ko-KR" altLang="en-US" dirty="0"/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179387" y="-653134"/>
            <a:ext cx="8498963" cy="276694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0" y="0"/>
            <a:ext cx="6943303" cy="234235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9" name="그림 8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019723" y="1193667"/>
            <a:ext cx="6646791" cy="4858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049716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제목 1"/>
          <p:cNvSpPr>
            <a:spLocks noGrp="1"/>
          </p:cNvSpPr>
          <p:nvPr>
            <p:ph type="title"/>
          </p:nvPr>
        </p:nvSpPr>
        <p:spPr>
          <a:xfrm>
            <a:off x="1295400" y="190808"/>
            <a:ext cx="9601200" cy="731274"/>
          </a:xfrm>
        </p:spPr>
        <p:txBody>
          <a:bodyPr>
            <a:normAutofit/>
          </a:bodyPr>
          <a:lstStyle/>
          <a:p>
            <a:pPr algn="ctr"/>
            <a:r>
              <a:rPr lang="en-US" altLang="ko-KR" sz="4400" dirty="0" smtClean="0"/>
              <a:t>&lt;</a:t>
            </a:r>
            <a:r>
              <a:rPr lang="ko-KR" altLang="en-US" sz="4400" dirty="0" smtClean="0"/>
              <a:t>일본 전통 도자기</a:t>
            </a:r>
            <a:r>
              <a:rPr lang="en-US" altLang="ko-KR" sz="4400" dirty="0" smtClean="0"/>
              <a:t>&gt;</a:t>
            </a:r>
            <a:endParaRPr lang="ko-KR" sz="4400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8" name="내용 개체 틀 7"/>
          <p:cNvSpPr>
            <a:spLocks noGrp="1"/>
          </p:cNvSpPr>
          <p:nvPr>
            <p:ph sz="half" idx="2"/>
          </p:nvPr>
        </p:nvSpPr>
        <p:spPr>
          <a:xfrm>
            <a:off x="606829" y="1297525"/>
            <a:ext cx="10289771" cy="4946257"/>
          </a:xfrm>
        </p:spPr>
        <p:txBody>
          <a:bodyPr/>
          <a:lstStyle/>
          <a:p>
            <a:pPr marL="0" indent="0">
              <a:buNone/>
            </a:pPr>
            <a:r>
              <a:rPr lang="en-US" altLang="ko-KR" sz="1600" dirty="0" smtClean="0"/>
              <a:t>*</a:t>
            </a:r>
            <a:r>
              <a:rPr lang="ko-KR" altLang="en-US" sz="1600" dirty="0" smtClean="0"/>
              <a:t>다도의 성립</a:t>
            </a:r>
            <a:endParaRPr lang="en-US" altLang="ko-KR" sz="1600" dirty="0" smtClean="0"/>
          </a:p>
          <a:p>
            <a:pPr marL="0" indent="0">
              <a:buNone/>
            </a:pPr>
            <a:r>
              <a:rPr lang="ko-KR" altLang="en-US" dirty="0"/>
              <a:t>◎ </a:t>
            </a:r>
            <a:r>
              <a:rPr lang="ko-KR" altLang="en-US" dirty="0" err="1" smtClean="0"/>
              <a:t>카마쿠라</a:t>
            </a:r>
            <a:r>
              <a:rPr lang="en-US" altLang="ko-KR" dirty="0" smtClean="0"/>
              <a:t>, </a:t>
            </a:r>
            <a:r>
              <a:rPr lang="ko-KR" altLang="en-US" dirty="0" err="1" smtClean="0"/>
              <a:t>무로마치</a:t>
            </a:r>
            <a:r>
              <a:rPr lang="ko-KR" altLang="en-US" dirty="0" smtClean="0"/>
              <a:t> </a:t>
            </a:r>
            <a:r>
              <a:rPr lang="ko-KR" altLang="en-US" dirty="0" smtClean="0"/>
              <a:t>시대</a:t>
            </a:r>
            <a:endParaRPr lang="en-US" altLang="ko-KR" dirty="0" smtClean="0"/>
          </a:p>
          <a:p>
            <a:pPr marL="0" indent="0">
              <a:buNone/>
            </a:pPr>
            <a:endParaRPr lang="en-US" altLang="ko-KR" dirty="0" smtClean="0"/>
          </a:p>
          <a:p>
            <a:pPr marL="0" indent="0">
              <a:buNone/>
            </a:pPr>
            <a:endParaRPr lang="en-US" altLang="ko-KR" dirty="0" smtClean="0"/>
          </a:p>
          <a:p>
            <a:pPr marL="0" indent="0">
              <a:buNone/>
            </a:pPr>
            <a:endParaRPr lang="en-US" altLang="ko-KR" dirty="0" smtClean="0"/>
          </a:p>
          <a:p>
            <a:pPr marL="0" indent="0">
              <a:buNone/>
            </a:pPr>
            <a:endParaRPr lang="en-US" altLang="ko-KR" dirty="0" smtClean="0"/>
          </a:p>
          <a:p>
            <a:pPr marL="0" indent="0">
              <a:buNone/>
            </a:pPr>
            <a:endParaRPr lang="en-US" altLang="ko-KR" dirty="0" smtClean="0"/>
          </a:p>
          <a:p>
            <a:pPr marL="0" indent="0">
              <a:buNone/>
            </a:pPr>
            <a:endParaRPr lang="en-US" altLang="ko-KR" dirty="0" smtClean="0"/>
          </a:p>
          <a:p>
            <a:pPr marL="0" indent="0">
              <a:buNone/>
            </a:pPr>
            <a:endParaRPr lang="en-US" altLang="ko-KR" dirty="0" smtClean="0"/>
          </a:p>
          <a:p>
            <a:pPr marL="0" indent="0">
              <a:buNone/>
            </a:pPr>
            <a:r>
              <a:rPr lang="en-US" altLang="ko-KR" dirty="0" smtClean="0"/>
              <a:t>                        - </a:t>
            </a:r>
            <a:r>
              <a:rPr lang="ko-KR" altLang="en-US" dirty="0" smtClean="0"/>
              <a:t>고려 백자                                                          </a:t>
            </a:r>
            <a:r>
              <a:rPr lang="en-US" altLang="ko-KR" dirty="0" smtClean="0"/>
              <a:t>- </a:t>
            </a:r>
            <a:r>
              <a:rPr lang="ko-KR" altLang="en-US" dirty="0" smtClean="0"/>
              <a:t>고려 청자</a:t>
            </a:r>
            <a:endParaRPr lang="en-US" altLang="ko-KR" dirty="0" smtClean="0"/>
          </a:p>
          <a:p>
            <a:pPr marL="0" indent="0">
              <a:buNone/>
            </a:pPr>
            <a:endParaRPr lang="en-US" altLang="ko-KR" dirty="0" smtClean="0"/>
          </a:p>
          <a:p>
            <a:pPr marL="0" indent="0">
              <a:buNone/>
            </a:pPr>
            <a:endParaRPr lang="en-US" altLang="ko-KR" dirty="0" smtClean="0"/>
          </a:p>
          <a:p>
            <a:pPr marL="0" indent="0">
              <a:buNone/>
            </a:pPr>
            <a:endParaRPr lang="en-US" altLang="ko-KR" dirty="0" smtClean="0"/>
          </a:p>
          <a:p>
            <a:pPr marL="0" indent="0">
              <a:buNone/>
            </a:pPr>
            <a:endParaRPr lang="en-US" altLang="ko-KR" sz="1600" dirty="0" smtClean="0"/>
          </a:p>
          <a:p>
            <a:pPr marL="0" indent="0">
              <a:buNone/>
            </a:pPr>
            <a:endParaRPr lang="ko-KR" altLang="en-US" sz="1600" dirty="0"/>
          </a:p>
        </p:txBody>
      </p:sp>
      <p:sp>
        <p:nvSpPr>
          <p:cNvPr id="5" name="Content Placeholder 5"/>
          <p:cNvSpPr txBox="1">
            <a:spLocks/>
          </p:cNvSpPr>
          <p:nvPr/>
        </p:nvSpPr>
        <p:spPr>
          <a:xfrm>
            <a:off x="1295400" y="1094704"/>
            <a:ext cx="9601200" cy="469649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800"/>
              </a:spcBef>
              <a:buClr>
                <a:schemeClr val="accent1"/>
              </a:buClr>
              <a:buSzPct val="100000"/>
              <a:buFont typeface="Arial" pitchFamily="34" charset="0"/>
              <a:buChar char="▪"/>
              <a:defRPr lang="ko-KR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1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SzPct val="100000"/>
              <a:buFont typeface="Arial" pitchFamily="34" charset="0"/>
              <a:buChar char="▪"/>
              <a:defRPr lang="ko-K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-179388" algn="l" defTabSz="914400" rtl="0" eaLnBrk="1" latinLnBrk="1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SzPct val="100000"/>
              <a:buFont typeface="Arial" pitchFamily="34" charset="0"/>
              <a:buChar char="▪"/>
              <a:defRPr lang="ko-KR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400" indent="-182880" algn="l" defTabSz="914400" rtl="0" eaLnBrk="1" latinLnBrk="1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SzPct val="100000"/>
              <a:buFont typeface="Arial" pitchFamily="34" charset="0"/>
              <a:buChar char="▪"/>
              <a:defRPr lang="ko-KR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43000" indent="-179388" algn="l" defTabSz="914400" rtl="0" eaLnBrk="1" latinLnBrk="1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00000"/>
              <a:buFont typeface="Arial" pitchFamily="34" charset="0"/>
              <a:buChar char="▪"/>
              <a:defRPr lang="ko-KR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1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00000"/>
              <a:buFont typeface="Arial" pitchFamily="34" charset="0"/>
              <a:buChar char="▪"/>
              <a:defRPr lang="ko-KR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00200" indent="-179388" algn="l" defTabSz="914400" rtl="0" eaLnBrk="1" latinLnBrk="1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00000"/>
              <a:buFont typeface="Arial" pitchFamily="34" charset="0"/>
              <a:buChar char="▪"/>
              <a:defRPr lang="ko-KR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28800" indent="-182880" algn="l" defTabSz="914400" rtl="0" eaLnBrk="1" latinLnBrk="1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00000"/>
              <a:buFont typeface="Arial" pitchFamily="34" charset="0"/>
              <a:buChar char="▪"/>
              <a:defRPr lang="ko-KR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057400" indent="-179388" algn="l" defTabSz="914400" rtl="0" eaLnBrk="1" latinLnBrk="1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00000"/>
              <a:buFont typeface="Arial" pitchFamily="34" charset="0"/>
              <a:buChar char="▪"/>
              <a:defRPr lang="ko-KR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endParaRPr lang="ko-KR" altLang="en-US" dirty="0" smtClean="0"/>
          </a:p>
          <a:p>
            <a:pPr marL="0" indent="0">
              <a:buFont typeface="Arial" pitchFamily="34" charset="0"/>
              <a:buNone/>
            </a:pPr>
            <a:endParaRPr lang="ko-KR" altLang="en-US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7" name="Content Placeholder 5"/>
          <p:cNvSpPr txBox="1">
            <a:spLocks/>
          </p:cNvSpPr>
          <p:nvPr/>
        </p:nvSpPr>
        <p:spPr>
          <a:xfrm>
            <a:off x="6733640" y="1219879"/>
            <a:ext cx="3889420" cy="459468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800"/>
              </a:spcBef>
              <a:buClr>
                <a:schemeClr val="accent1"/>
              </a:buClr>
              <a:buSzPct val="100000"/>
              <a:buFont typeface="Arial" pitchFamily="34" charset="0"/>
              <a:buChar char="▪"/>
              <a:defRPr lang="ko-KR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1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SzPct val="100000"/>
              <a:buFont typeface="Arial" pitchFamily="34" charset="0"/>
              <a:buChar char="▪"/>
              <a:defRPr lang="ko-K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-179388" algn="l" defTabSz="914400" rtl="0" eaLnBrk="1" latinLnBrk="1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SzPct val="100000"/>
              <a:buFont typeface="Arial" pitchFamily="34" charset="0"/>
              <a:buChar char="▪"/>
              <a:defRPr lang="ko-KR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400" indent="-182880" algn="l" defTabSz="914400" rtl="0" eaLnBrk="1" latinLnBrk="1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SzPct val="100000"/>
              <a:buFont typeface="Arial" pitchFamily="34" charset="0"/>
              <a:buChar char="▪"/>
              <a:defRPr lang="ko-KR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43000" indent="-179388" algn="l" defTabSz="914400" rtl="0" eaLnBrk="1" latinLnBrk="1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00000"/>
              <a:buFont typeface="Arial" pitchFamily="34" charset="0"/>
              <a:buChar char="▪"/>
              <a:defRPr lang="ko-KR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1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00000"/>
              <a:buFont typeface="Arial" pitchFamily="34" charset="0"/>
              <a:buChar char="▪"/>
              <a:defRPr lang="ko-KR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00200" indent="-179388" algn="l" defTabSz="914400" rtl="0" eaLnBrk="1" latinLnBrk="1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00000"/>
              <a:buFont typeface="Arial" pitchFamily="34" charset="0"/>
              <a:buChar char="▪"/>
              <a:defRPr lang="ko-KR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28800" indent="-182880" algn="l" defTabSz="914400" rtl="0" eaLnBrk="1" latinLnBrk="1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00000"/>
              <a:buFont typeface="Arial" pitchFamily="34" charset="0"/>
              <a:buChar char="▪"/>
              <a:defRPr lang="ko-KR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057400" indent="-179388" algn="l" defTabSz="914400" rtl="0" eaLnBrk="1" latinLnBrk="1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00000"/>
              <a:buFont typeface="Arial" pitchFamily="34" charset="0"/>
              <a:buChar char="▪"/>
              <a:defRPr lang="ko-KR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base">
              <a:buNone/>
            </a:pPr>
            <a:endParaRPr lang="ko-KR" altLang="en-US" dirty="0"/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179387" y="-653134"/>
            <a:ext cx="8498963" cy="276694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0" y="0"/>
            <a:ext cx="6943303" cy="234235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9" name="TextBox 8"/>
          <p:cNvSpPr txBox="1"/>
          <p:nvPr/>
        </p:nvSpPr>
        <p:spPr>
          <a:xfrm>
            <a:off x="4046913" y="928193"/>
            <a:ext cx="40981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dirty="0" smtClean="0"/>
              <a:t>중세의 도자기</a:t>
            </a:r>
            <a:endParaRPr lang="ko-KR" altLang="en-US" dirty="0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84465" y="2168299"/>
            <a:ext cx="4610100" cy="3457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28645" y="2180545"/>
            <a:ext cx="4467225" cy="34582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23154974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제목 1"/>
          <p:cNvSpPr>
            <a:spLocks noGrp="1"/>
          </p:cNvSpPr>
          <p:nvPr>
            <p:ph type="title"/>
          </p:nvPr>
        </p:nvSpPr>
        <p:spPr>
          <a:xfrm>
            <a:off x="1295400" y="190808"/>
            <a:ext cx="9601200" cy="731274"/>
          </a:xfrm>
        </p:spPr>
        <p:txBody>
          <a:bodyPr>
            <a:normAutofit/>
          </a:bodyPr>
          <a:lstStyle/>
          <a:p>
            <a:pPr algn="ctr"/>
            <a:r>
              <a:rPr lang="en-US" altLang="ko-KR" sz="4400" dirty="0" smtClean="0"/>
              <a:t>&lt;</a:t>
            </a:r>
            <a:r>
              <a:rPr lang="ko-KR" altLang="en-US" sz="4400" dirty="0" smtClean="0"/>
              <a:t>일본 전통 도자기</a:t>
            </a:r>
            <a:r>
              <a:rPr lang="en-US" altLang="ko-KR" sz="4400" dirty="0" smtClean="0"/>
              <a:t>&gt;</a:t>
            </a:r>
            <a:endParaRPr lang="ko-KR" sz="4400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8" name="내용 개체 틀 7"/>
          <p:cNvSpPr>
            <a:spLocks noGrp="1"/>
          </p:cNvSpPr>
          <p:nvPr>
            <p:ph sz="half" idx="2"/>
          </p:nvPr>
        </p:nvSpPr>
        <p:spPr>
          <a:xfrm>
            <a:off x="606829" y="1297525"/>
            <a:ext cx="10289771" cy="4946257"/>
          </a:xfrm>
        </p:spPr>
        <p:txBody>
          <a:bodyPr/>
          <a:lstStyle/>
          <a:p>
            <a:pPr marL="0" indent="0">
              <a:buNone/>
            </a:pPr>
            <a:r>
              <a:rPr lang="en-US" altLang="ko-KR" sz="1600" dirty="0" smtClean="0"/>
              <a:t>*</a:t>
            </a:r>
            <a:r>
              <a:rPr lang="ko-KR" altLang="en-US" sz="1600" dirty="0" smtClean="0"/>
              <a:t>다도의 성립</a:t>
            </a:r>
            <a:endParaRPr lang="en-US" altLang="ko-KR" sz="1600" dirty="0" smtClean="0"/>
          </a:p>
          <a:p>
            <a:pPr marL="0" indent="0">
              <a:buNone/>
            </a:pPr>
            <a:r>
              <a:rPr lang="ko-KR" altLang="en-US" dirty="0" smtClean="0"/>
              <a:t>◎ </a:t>
            </a:r>
            <a:r>
              <a:rPr lang="ko-KR" altLang="en-US" dirty="0" err="1" smtClean="0"/>
              <a:t>무로마치</a:t>
            </a:r>
            <a:r>
              <a:rPr lang="ko-KR" altLang="en-US" dirty="0" smtClean="0"/>
              <a:t> 시대 말기 </a:t>
            </a:r>
            <a:r>
              <a:rPr lang="en-US" altLang="ko-KR" dirty="0" smtClean="0"/>
              <a:t>~ </a:t>
            </a:r>
            <a:r>
              <a:rPr lang="ko-KR" altLang="en-US" dirty="0" err="1" smtClean="0"/>
              <a:t>모모야마</a:t>
            </a:r>
            <a:r>
              <a:rPr lang="ko-KR" altLang="en-US" dirty="0" smtClean="0"/>
              <a:t> 시대</a:t>
            </a:r>
            <a:endParaRPr lang="en-US" altLang="ko-KR" dirty="0" smtClean="0"/>
          </a:p>
          <a:p>
            <a:pPr marL="0" indent="0">
              <a:buNone/>
            </a:pPr>
            <a:endParaRPr lang="en-US" altLang="ko-KR" sz="1600" dirty="0" smtClean="0"/>
          </a:p>
          <a:p>
            <a:pPr marL="0" indent="0">
              <a:buNone/>
            </a:pPr>
            <a:endParaRPr lang="en-US" altLang="ko-KR" sz="1600" dirty="0" smtClean="0"/>
          </a:p>
          <a:p>
            <a:pPr marL="0" indent="0">
              <a:buNone/>
            </a:pPr>
            <a:endParaRPr lang="en-US" altLang="ko-KR" sz="1600" dirty="0" smtClean="0"/>
          </a:p>
          <a:p>
            <a:pPr marL="0" indent="0">
              <a:buNone/>
            </a:pPr>
            <a:endParaRPr lang="en-US" altLang="ko-KR" sz="1600" dirty="0" smtClean="0"/>
          </a:p>
          <a:p>
            <a:pPr marL="0" indent="0">
              <a:buNone/>
            </a:pPr>
            <a:endParaRPr lang="en-US" altLang="ko-KR" sz="1600" dirty="0" smtClean="0"/>
          </a:p>
          <a:p>
            <a:pPr marL="0" indent="0">
              <a:buNone/>
            </a:pPr>
            <a:endParaRPr lang="en-US" altLang="ko-KR" sz="1600" dirty="0" smtClean="0"/>
          </a:p>
          <a:p>
            <a:pPr marL="0" indent="0">
              <a:buNone/>
            </a:pPr>
            <a:endParaRPr lang="en-US" altLang="ko-KR" sz="1600" dirty="0" smtClean="0"/>
          </a:p>
          <a:p>
            <a:pPr marL="0" indent="0">
              <a:buNone/>
            </a:pPr>
            <a:endParaRPr lang="en-US" altLang="ko-KR" sz="1600" dirty="0" smtClean="0"/>
          </a:p>
          <a:p>
            <a:pPr marL="0" indent="0">
              <a:buNone/>
            </a:pPr>
            <a:r>
              <a:rPr lang="en-US" altLang="ko-KR" sz="1600" dirty="0" smtClean="0"/>
              <a:t>                          - </a:t>
            </a:r>
            <a:r>
              <a:rPr lang="ko-KR" altLang="en-US" sz="1600" dirty="0" smtClean="0"/>
              <a:t>일본 청자                                                                                   </a:t>
            </a:r>
            <a:r>
              <a:rPr lang="en-US" altLang="ko-KR" sz="1600" dirty="0" smtClean="0"/>
              <a:t>-</a:t>
            </a:r>
            <a:r>
              <a:rPr lang="ko-KR" altLang="en-US" sz="1600" dirty="0" smtClean="0"/>
              <a:t>일본 청화백자</a:t>
            </a:r>
            <a:endParaRPr lang="en-US" altLang="ko-KR" sz="1600" dirty="0" smtClean="0"/>
          </a:p>
          <a:p>
            <a:pPr marL="0" indent="0">
              <a:buNone/>
            </a:pPr>
            <a:endParaRPr lang="ko-KR" altLang="en-US" sz="1600" dirty="0"/>
          </a:p>
        </p:txBody>
      </p:sp>
      <p:sp>
        <p:nvSpPr>
          <p:cNvPr id="5" name="Content Placeholder 5"/>
          <p:cNvSpPr txBox="1">
            <a:spLocks/>
          </p:cNvSpPr>
          <p:nvPr/>
        </p:nvSpPr>
        <p:spPr>
          <a:xfrm>
            <a:off x="1295400" y="1094704"/>
            <a:ext cx="9601200" cy="469649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800"/>
              </a:spcBef>
              <a:buClr>
                <a:schemeClr val="accent1"/>
              </a:buClr>
              <a:buSzPct val="100000"/>
              <a:buFont typeface="Arial" pitchFamily="34" charset="0"/>
              <a:buChar char="▪"/>
              <a:defRPr lang="ko-KR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1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SzPct val="100000"/>
              <a:buFont typeface="Arial" pitchFamily="34" charset="0"/>
              <a:buChar char="▪"/>
              <a:defRPr lang="ko-K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-179388" algn="l" defTabSz="914400" rtl="0" eaLnBrk="1" latinLnBrk="1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SzPct val="100000"/>
              <a:buFont typeface="Arial" pitchFamily="34" charset="0"/>
              <a:buChar char="▪"/>
              <a:defRPr lang="ko-KR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400" indent="-182880" algn="l" defTabSz="914400" rtl="0" eaLnBrk="1" latinLnBrk="1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SzPct val="100000"/>
              <a:buFont typeface="Arial" pitchFamily="34" charset="0"/>
              <a:buChar char="▪"/>
              <a:defRPr lang="ko-KR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43000" indent="-179388" algn="l" defTabSz="914400" rtl="0" eaLnBrk="1" latinLnBrk="1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00000"/>
              <a:buFont typeface="Arial" pitchFamily="34" charset="0"/>
              <a:buChar char="▪"/>
              <a:defRPr lang="ko-KR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1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00000"/>
              <a:buFont typeface="Arial" pitchFamily="34" charset="0"/>
              <a:buChar char="▪"/>
              <a:defRPr lang="ko-KR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00200" indent="-179388" algn="l" defTabSz="914400" rtl="0" eaLnBrk="1" latinLnBrk="1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00000"/>
              <a:buFont typeface="Arial" pitchFamily="34" charset="0"/>
              <a:buChar char="▪"/>
              <a:defRPr lang="ko-KR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28800" indent="-182880" algn="l" defTabSz="914400" rtl="0" eaLnBrk="1" latinLnBrk="1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00000"/>
              <a:buFont typeface="Arial" pitchFamily="34" charset="0"/>
              <a:buChar char="▪"/>
              <a:defRPr lang="ko-KR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057400" indent="-179388" algn="l" defTabSz="914400" rtl="0" eaLnBrk="1" latinLnBrk="1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00000"/>
              <a:buFont typeface="Arial" pitchFamily="34" charset="0"/>
              <a:buChar char="▪"/>
              <a:defRPr lang="ko-KR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endParaRPr lang="ko-KR" altLang="en-US" dirty="0" smtClean="0"/>
          </a:p>
          <a:p>
            <a:pPr marL="0" indent="0">
              <a:buFont typeface="Arial" pitchFamily="34" charset="0"/>
              <a:buNone/>
            </a:pPr>
            <a:endParaRPr lang="ko-KR" altLang="en-US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7" name="Content Placeholder 5"/>
          <p:cNvSpPr txBox="1">
            <a:spLocks/>
          </p:cNvSpPr>
          <p:nvPr/>
        </p:nvSpPr>
        <p:spPr>
          <a:xfrm>
            <a:off x="6733640" y="1219879"/>
            <a:ext cx="3889420" cy="459468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800"/>
              </a:spcBef>
              <a:buClr>
                <a:schemeClr val="accent1"/>
              </a:buClr>
              <a:buSzPct val="100000"/>
              <a:buFont typeface="Arial" pitchFamily="34" charset="0"/>
              <a:buChar char="▪"/>
              <a:defRPr lang="ko-KR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1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SzPct val="100000"/>
              <a:buFont typeface="Arial" pitchFamily="34" charset="0"/>
              <a:buChar char="▪"/>
              <a:defRPr lang="ko-K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-179388" algn="l" defTabSz="914400" rtl="0" eaLnBrk="1" latinLnBrk="1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SzPct val="100000"/>
              <a:buFont typeface="Arial" pitchFamily="34" charset="0"/>
              <a:buChar char="▪"/>
              <a:defRPr lang="ko-KR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400" indent="-182880" algn="l" defTabSz="914400" rtl="0" eaLnBrk="1" latinLnBrk="1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SzPct val="100000"/>
              <a:buFont typeface="Arial" pitchFamily="34" charset="0"/>
              <a:buChar char="▪"/>
              <a:defRPr lang="ko-KR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43000" indent="-179388" algn="l" defTabSz="914400" rtl="0" eaLnBrk="1" latinLnBrk="1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00000"/>
              <a:buFont typeface="Arial" pitchFamily="34" charset="0"/>
              <a:buChar char="▪"/>
              <a:defRPr lang="ko-KR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1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00000"/>
              <a:buFont typeface="Arial" pitchFamily="34" charset="0"/>
              <a:buChar char="▪"/>
              <a:defRPr lang="ko-KR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00200" indent="-179388" algn="l" defTabSz="914400" rtl="0" eaLnBrk="1" latinLnBrk="1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00000"/>
              <a:buFont typeface="Arial" pitchFamily="34" charset="0"/>
              <a:buChar char="▪"/>
              <a:defRPr lang="ko-KR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28800" indent="-182880" algn="l" defTabSz="914400" rtl="0" eaLnBrk="1" latinLnBrk="1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00000"/>
              <a:buFont typeface="Arial" pitchFamily="34" charset="0"/>
              <a:buChar char="▪"/>
              <a:defRPr lang="ko-KR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057400" indent="-179388" algn="l" defTabSz="914400" rtl="0" eaLnBrk="1" latinLnBrk="1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00000"/>
              <a:buFont typeface="Arial" pitchFamily="34" charset="0"/>
              <a:buChar char="▪"/>
              <a:defRPr lang="ko-KR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base">
              <a:buNone/>
            </a:pPr>
            <a:endParaRPr lang="ko-KR" altLang="en-US" dirty="0"/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179387" y="-653134"/>
            <a:ext cx="8498963" cy="276694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0" y="0"/>
            <a:ext cx="6943303" cy="234235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9" name="TextBox 8"/>
          <p:cNvSpPr txBox="1"/>
          <p:nvPr/>
        </p:nvSpPr>
        <p:spPr>
          <a:xfrm>
            <a:off x="4046913" y="928193"/>
            <a:ext cx="40981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dirty="0" smtClean="0"/>
              <a:t>중세의 도자기</a:t>
            </a:r>
            <a:endParaRPr lang="ko-KR" altLang="en-US" dirty="0"/>
          </a:p>
        </p:txBody>
      </p:sp>
      <p:pic>
        <p:nvPicPr>
          <p:cNvPr id="12" name="그림 1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3409" y="2307772"/>
            <a:ext cx="5338620" cy="3058885"/>
          </a:xfrm>
          <a:prstGeom prst="rect">
            <a:avLst/>
          </a:prstGeom>
        </p:spPr>
      </p:pic>
      <p:pic>
        <p:nvPicPr>
          <p:cNvPr id="13" name="그림 1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061718" y="2296885"/>
            <a:ext cx="5085254" cy="3058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3154974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제목 1"/>
          <p:cNvSpPr>
            <a:spLocks noGrp="1"/>
          </p:cNvSpPr>
          <p:nvPr>
            <p:ph type="title"/>
          </p:nvPr>
        </p:nvSpPr>
        <p:spPr>
          <a:xfrm>
            <a:off x="1295400" y="190808"/>
            <a:ext cx="9601200" cy="731274"/>
          </a:xfrm>
        </p:spPr>
        <p:txBody>
          <a:bodyPr>
            <a:normAutofit/>
          </a:bodyPr>
          <a:lstStyle/>
          <a:p>
            <a:pPr algn="ctr"/>
            <a:r>
              <a:rPr lang="en-US" altLang="ko-KR" sz="4400" dirty="0" smtClean="0"/>
              <a:t>&lt;</a:t>
            </a:r>
            <a:r>
              <a:rPr lang="ko-KR" altLang="en-US" sz="4400" dirty="0" smtClean="0"/>
              <a:t>일본 전통 도자기</a:t>
            </a:r>
            <a:r>
              <a:rPr lang="en-US" altLang="ko-KR" sz="4400" dirty="0" smtClean="0"/>
              <a:t>&gt;</a:t>
            </a:r>
            <a:endParaRPr lang="ko-KR" sz="4400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8" name="내용 개체 틀 7"/>
          <p:cNvSpPr>
            <a:spLocks noGrp="1"/>
          </p:cNvSpPr>
          <p:nvPr>
            <p:ph sz="half" idx="2"/>
          </p:nvPr>
        </p:nvSpPr>
        <p:spPr>
          <a:xfrm>
            <a:off x="606829" y="1297525"/>
            <a:ext cx="10289771" cy="4946257"/>
          </a:xfrm>
        </p:spPr>
        <p:txBody>
          <a:bodyPr/>
          <a:lstStyle/>
          <a:p>
            <a:pPr marL="0" indent="0">
              <a:buNone/>
            </a:pPr>
            <a:r>
              <a:rPr lang="ko-KR" altLang="en-US" dirty="0"/>
              <a:t>◎ </a:t>
            </a:r>
            <a:r>
              <a:rPr lang="en-US" altLang="ko-KR" dirty="0" smtClean="0"/>
              <a:t>15</a:t>
            </a:r>
            <a:r>
              <a:rPr lang="ko-KR" altLang="en-US" dirty="0" smtClean="0"/>
              <a:t>세기 </a:t>
            </a:r>
            <a:r>
              <a:rPr lang="ko-KR" altLang="en-US" dirty="0" smtClean="0"/>
              <a:t>말</a:t>
            </a:r>
            <a:endParaRPr lang="en-US" altLang="ko-KR" dirty="0" smtClean="0"/>
          </a:p>
          <a:p>
            <a:pPr marL="0" indent="0">
              <a:buNone/>
            </a:pPr>
            <a:endParaRPr lang="en-US" altLang="ko-KR" dirty="0" smtClean="0"/>
          </a:p>
          <a:p>
            <a:pPr marL="0" indent="0">
              <a:buNone/>
            </a:pPr>
            <a:endParaRPr lang="en-US" altLang="ko-KR" dirty="0" smtClean="0"/>
          </a:p>
          <a:p>
            <a:pPr marL="0" indent="0">
              <a:buNone/>
            </a:pPr>
            <a:endParaRPr lang="en-US" altLang="ko-KR" dirty="0" smtClean="0"/>
          </a:p>
          <a:p>
            <a:pPr marL="0" indent="0">
              <a:buNone/>
            </a:pPr>
            <a:endParaRPr lang="en-US" altLang="ko-KR" dirty="0" smtClean="0"/>
          </a:p>
          <a:p>
            <a:pPr marL="0" indent="0">
              <a:buNone/>
            </a:pPr>
            <a:endParaRPr lang="en-US" altLang="ko-KR" dirty="0" smtClean="0"/>
          </a:p>
          <a:p>
            <a:pPr marL="0" indent="0">
              <a:buNone/>
            </a:pPr>
            <a:endParaRPr lang="en-US" altLang="ko-KR" dirty="0" smtClean="0"/>
          </a:p>
          <a:p>
            <a:pPr marL="0" indent="0">
              <a:buNone/>
            </a:pPr>
            <a:endParaRPr lang="en-US" altLang="ko-KR" dirty="0" smtClean="0"/>
          </a:p>
          <a:p>
            <a:pPr marL="0" indent="0">
              <a:buNone/>
            </a:pPr>
            <a:endParaRPr lang="en-US" altLang="ko-KR" dirty="0" smtClean="0"/>
          </a:p>
          <a:p>
            <a:pPr marL="0" indent="0">
              <a:buNone/>
            </a:pPr>
            <a:r>
              <a:rPr lang="en-US" altLang="ko-KR" dirty="0" smtClean="0"/>
              <a:t>                              - </a:t>
            </a:r>
            <a:r>
              <a:rPr lang="ko-KR" altLang="en-US" dirty="0" err="1" smtClean="0"/>
              <a:t>시노</a:t>
            </a:r>
            <a:r>
              <a:rPr lang="ko-KR" altLang="en-US" dirty="0" smtClean="0"/>
              <a:t> </a:t>
            </a:r>
            <a:r>
              <a:rPr lang="ko-KR" altLang="en-US" dirty="0" err="1" smtClean="0"/>
              <a:t>차완</a:t>
            </a:r>
            <a:r>
              <a:rPr lang="ko-KR" altLang="en-US" dirty="0" smtClean="0"/>
              <a:t>                                          </a:t>
            </a:r>
            <a:r>
              <a:rPr lang="en-US" altLang="ko-KR" dirty="0" smtClean="0"/>
              <a:t>- </a:t>
            </a:r>
            <a:r>
              <a:rPr lang="ko-KR" altLang="en-US" dirty="0" smtClean="0"/>
              <a:t>오늘날의 </a:t>
            </a:r>
            <a:r>
              <a:rPr lang="ko-KR" altLang="en-US" dirty="0" err="1" smtClean="0"/>
              <a:t>세토</a:t>
            </a:r>
            <a:r>
              <a:rPr lang="ko-KR" altLang="en-US" dirty="0" smtClean="0"/>
              <a:t> </a:t>
            </a:r>
            <a:r>
              <a:rPr lang="ko-KR" altLang="en-US" dirty="0" err="1" smtClean="0"/>
              <a:t>다도구</a:t>
            </a:r>
            <a:endParaRPr lang="en-US" altLang="ko-KR" dirty="0" smtClean="0"/>
          </a:p>
          <a:p>
            <a:pPr marL="0" indent="0">
              <a:buNone/>
            </a:pPr>
            <a:endParaRPr lang="en-US" altLang="ko-KR" dirty="0"/>
          </a:p>
          <a:p>
            <a:pPr marL="0" indent="0">
              <a:buNone/>
            </a:pPr>
            <a:endParaRPr lang="ko-KR" altLang="en-US" sz="1600" dirty="0"/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179387" y="-653134"/>
            <a:ext cx="8498963" cy="276694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0" y="0"/>
            <a:ext cx="6943303" cy="234235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6" name="그림 5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40972" y="2028938"/>
            <a:ext cx="4563910" cy="3294176"/>
          </a:xfrm>
          <a:prstGeom prst="rect">
            <a:avLst/>
          </a:prstGeom>
        </p:spPr>
      </p:pic>
      <p:pic>
        <p:nvPicPr>
          <p:cNvPr id="9" name="그림 8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156963" y="2007167"/>
            <a:ext cx="4453393" cy="3337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2299391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제목 1"/>
          <p:cNvSpPr>
            <a:spLocks noGrp="1"/>
          </p:cNvSpPr>
          <p:nvPr>
            <p:ph type="title"/>
          </p:nvPr>
        </p:nvSpPr>
        <p:spPr>
          <a:xfrm>
            <a:off x="1295400" y="190808"/>
            <a:ext cx="9601200" cy="731274"/>
          </a:xfrm>
        </p:spPr>
        <p:txBody>
          <a:bodyPr>
            <a:normAutofit/>
          </a:bodyPr>
          <a:lstStyle/>
          <a:p>
            <a:pPr algn="ctr"/>
            <a:r>
              <a:rPr lang="en-US" altLang="ko-KR" sz="4400" dirty="0" smtClean="0"/>
              <a:t>&lt;</a:t>
            </a:r>
            <a:r>
              <a:rPr lang="ko-KR" altLang="en-US" sz="4400" dirty="0" smtClean="0"/>
              <a:t>일본 전통 도자기</a:t>
            </a:r>
            <a:r>
              <a:rPr lang="en-US" altLang="ko-KR" sz="4400" dirty="0" smtClean="0"/>
              <a:t>&gt;</a:t>
            </a:r>
            <a:endParaRPr lang="ko-KR" sz="4400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8" name="내용 개체 틀 7"/>
          <p:cNvSpPr>
            <a:spLocks noGrp="1"/>
          </p:cNvSpPr>
          <p:nvPr>
            <p:ph sz="half" idx="2"/>
          </p:nvPr>
        </p:nvSpPr>
        <p:spPr>
          <a:xfrm>
            <a:off x="606829" y="1297525"/>
            <a:ext cx="10289771" cy="4946257"/>
          </a:xfrm>
        </p:spPr>
        <p:txBody>
          <a:bodyPr/>
          <a:lstStyle/>
          <a:p>
            <a:pPr marL="0" indent="0">
              <a:buFont typeface="Arial" charset="0"/>
              <a:buChar char="•"/>
            </a:pPr>
            <a:r>
              <a:rPr lang="ko-KR" altLang="en-US" dirty="0" smtClean="0"/>
              <a:t>다양한 </a:t>
            </a:r>
            <a:r>
              <a:rPr lang="ko-KR" altLang="en-US" dirty="0" smtClean="0"/>
              <a:t>유약을 쓰는 근세의 도자기</a:t>
            </a:r>
            <a:endParaRPr lang="en-US" altLang="ko-KR" dirty="0" smtClean="0"/>
          </a:p>
          <a:p>
            <a:pPr marL="0" indent="0">
              <a:buNone/>
            </a:pPr>
            <a:r>
              <a:rPr lang="en-US" altLang="ko-KR" sz="1600" dirty="0" smtClean="0"/>
              <a:t>-</a:t>
            </a:r>
            <a:r>
              <a:rPr lang="ko-KR" altLang="en-US" sz="1600" dirty="0" err="1" smtClean="0"/>
              <a:t>리쿠야키</a:t>
            </a:r>
            <a:r>
              <a:rPr lang="en-US" altLang="ko-KR" sz="1600" dirty="0" smtClean="0"/>
              <a:t> </a:t>
            </a:r>
            <a:r>
              <a:rPr lang="ko-KR" altLang="en-US" sz="1600" dirty="0" smtClean="0"/>
              <a:t> </a:t>
            </a:r>
            <a:endParaRPr lang="en-US" altLang="ko-KR" sz="1600" dirty="0"/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179387" y="-653134"/>
            <a:ext cx="8498963" cy="276694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0" y="0"/>
            <a:ext cx="6943303" cy="234235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10" name="TextBox 9"/>
          <p:cNvSpPr txBox="1"/>
          <p:nvPr/>
        </p:nvSpPr>
        <p:spPr>
          <a:xfrm>
            <a:off x="4046913" y="928193"/>
            <a:ext cx="40981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dirty="0" smtClean="0"/>
              <a:t>다양화 되는 에도 시대의 도자기</a:t>
            </a:r>
            <a:endParaRPr lang="ko-KR" altLang="en-US" dirty="0"/>
          </a:p>
        </p:txBody>
      </p:sp>
      <p:pic>
        <p:nvPicPr>
          <p:cNvPr id="11" name="그림 10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79379" y="2498727"/>
            <a:ext cx="3246792" cy="2933244"/>
          </a:xfrm>
          <a:prstGeom prst="rect">
            <a:avLst/>
          </a:prstGeom>
        </p:spPr>
      </p:pic>
      <p:pic>
        <p:nvPicPr>
          <p:cNvPr id="12" name="그림 1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794172" y="2449285"/>
            <a:ext cx="3539648" cy="2939143"/>
          </a:xfrm>
          <a:prstGeom prst="rect">
            <a:avLst/>
          </a:prstGeom>
        </p:spPr>
      </p:pic>
      <p:pic>
        <p:nvPicPr>
          <p:cNvPr id="13" name="그림 12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973483" y="2383971"/>
            <a:ext cx="3515888" cy="2971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5580028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제목 1"/>
          <p:cNvSpPr>
            <a:spLocks noGrp="1"/>
          </p:cNvSpPr>
          <p:nvPr>
            <p:ph type="title"/>
          </p:nvPr>
        </p:nvSpPr>
        <p:spPr>
          <a:xfrm>
            <a:off x="1295400" y="190808"/>
            <a:ext cx="9601200" cy="731274"/>
          </a:xfrm>
        </p:spPr>
        <p:txBody>
          <a:bodyPr>
            <a:normAutofit/>
          </a:bodyPr>
          <a:lstStyle/>
          <a:p>
            <a:pPr algn="ctr"/>
            <a:r>
              <a:rPr lang="en-US" altLang="ko-KR" sz="4400" dirty="0" smtClean="0"/>
              <a:t>&lt;</a:t>
            </a:r>
            <a:r>
              <a:rPr lang="ko-KR" altLang="en-US" sz="4400" dirty="0" smtClean="0"/>
              <a:t>일본 전통 도자기</a:t>
            </a:r>
            <a:r>
              <a:rPr lang="en-US" altLang="ko-KR" sz="4400" dirty="0" smtClean="0"/>
              <a:t>&gt;</a:t>
            </a:r>
            <a:endParaRPr lang="ko-KR" sz="4400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8" name="내용 개체 틀 7"/>
          <p:cNvSpPr>
            <a:spLocks noGrp="1"/>
          </p:cNvSpPr>
          <p:nvPr>
            <p:ph sz="half" idx="2"/>
          </p:nvPr>
        </p:nvSpPr>
        <p:spPr>
          <a:xfrm>
            <a:off x="606829" y="1297525"/>
            <a:ext cx="10289771" cy="509403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ko-KR" altLang="en-US" dirty="0"/>
              <a:t>◎ </a:t>
            </a:r>
            <a:r>
              <a:rPr lang="ko-KR" altLang="en-US" dirty="0" smtClean="0"/>
              <a:t>근세 에도 </a:t>
            </a:r>
            <a:r>
              <a:rPr lang="ko-KR" altLang="en-US" dirty="0" smtClean="0"/>
              <a:t>시대 </a:t>
            </a:r>
            <a:r>
              <a:rPr lang="en-US" altLang="ko-KR" dirty="0" smtClean="0"/>
              <a:t>, 1616</a:t>
            </a:r>
            <a:r>
              <a:rPr lang="ko-KR" altLang="en-US" dirty="0" smtClean="0"/>
              <a:t>년</a:t>
            </a:r>
            <a:endParaRPr lang="en-US" altLang="ko-KR" dirty="0" smtClean="0"/>
          </a:p>
          <a:p>
            <a:pPr marL="0" indent="0">
              <a:buNone/>
            </a:pPr>
            <a:r>
              <a:rPr lang="en-US" altLang="ko-KR" dirty="0" smtClean="0"/>
              <a:t> </a:t>
            </a:r>
            <a:r>
              <a:rPr lang="en-US" altLang="ko-KR" dirty="0" smtClean="0"/>
              <a:t>                     - </a:t>
            </a:r>
            <a:r>
              <a:rPr lang="ko-KR" altLang="en-US" dirty="0" err="1" smtClean="0"/>
              <a:t>아리타</a:t>
            </a:r>
            <a:r>
              <a:rPr lang="ko-KR" altLang="en-US" dirty="0" smtClean="0"/>
              <a:t> 도자기                                                     </a:t>
            </a:r>
            <a:r>
              <a:rPr lang="en-US" altLang="ko-KR" dirty="0" smtClean="0"/>
              <a:t>- </a:t>
            </a:r>
            <a:r>
              <a:rPr lang="ko-KR" altLang="en-US" dirty="0" err="1" smtClean="0"/>
              <a:t>교토</a:t>
            </a:r>
            <a:r>
              <a:rPr lang="ko-KR" altLang="en-US" dirty="0" smtClean="0"/>
              <a:t> 도자기</a:t>
            </a:r>
            <a:endParaRPr lang="en-US" altLang="ko-KR" dirty="0" smtClean="0"/>
          </a:p>
          <a:p>
            <a:pPr marL="0" indent="0">
              <a:buNone/>
            </a:pPr>
            <a:endParaRPr lang="en-US" altLang="ko-KR" sz="1600" dirty="0" smtClean="0"/>
          </a:p>
          <a:p>
            <a:pPr marL="0" indent="0">
              <a:buNone/>
            </a:pPr>
            <a:endParaRPr lang="ko-KR" altLang="en-US" sz="1600" dirty="0"/>
          </a:p>
        </p:txBody>
      </p:sp>
      <p:sp>
        <p:nvSpPr>
          <p:cNvPr id="5" name="Content Placeholder 5"/>
          <p:cNvSpPr txBox="1">
            <a:spLocks/>
          </p:cNvSpPr>
          <p:nvPr/>
        </p:nvSpPr>
        <p:spPr>
          <a:xfrm>
            <a:off x="1295400" y="1094704"/>
            <a:ext cx="9601200" cy="469649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800"/>
              </a:spcBef>
              <a:buClr>
                <a:schemeClr val="accent1"/>
              </a:buClr>
              <a:buSzPct val="100000"/>
              <a:buFont typeface="Arial" pitchFamily="34" charset="0"/>
              <a:buChar char="▪"/>
              <a:defRPr lang="ko-KR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1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SzPct val="100000"/>
              <a:buFont typeface="Arial" pitchFamily="34" charset="0"/>
              <a:buChar char="▪"/>
              <a:defRPr lang="ko-K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-179388" algn="l" defTabSz="914400" rtl="0" eaLnBrk="1" latinLnBrk="1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SzPct val="100000"/>
              <a:buFont typeface="Arial" pitchFamily="34" charset="0"/>
              <a:buChar char="▪"/>
              <a:defRPr lang="ko-KR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400" indent="-182880" algn="l" defTabSz="914400" rtl="0" eaLnBrk="1" latinLnBrk="1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SzPct val="100000"/>
              <a:buFont typeface="Arial" pitchFamily="34" charset="0"/>
              <a:buChar char="▪"/>
              <a:defRPr lang="ko-KR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43000" indent="-179388" algn="l" defTabSz="914400" rtl="0" eaLnBrk="1" latinLnBrk="1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00000"/>
              <a:buFont typeface="Arial" pitchFamily="34" charset="0"/>
              <a:buChar char="▪"/>
              <a:defRPr lang="ko-KR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1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00000"/>
              <a:buFont typeface="Arial" pitchFamily="34" charset="0"/>
              <a:buChar char="▪"/>
              <a:defRPr lang="ko-KR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00200" indent="-179388" algn="l" defTabSz="914400" rtl="0" eaLnBrk="1" latinLnBrk="1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00000"/>
              <a:buFont typeface="Arial" pitchFamily="34" charset="0"/>
              <a:buChar char="▪"/>
              <a:defRPr lang="ko-KR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28800" indent="-182880" algn="l" defTabSz="914400" rtl="0" eaLnBrk="1" latinLnBrk="1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00000"/>
              <a:buFont typeface="Arial" pitchFamily="34" charset="0"/>
              <a:buChar char="▪"/>
              <a:defRPr lang="ko-KR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057400" indent="-179388" algn="l" defTabSz="914400" rtl="0" eaLnBrk="1" latinLnBrk="1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00000"/>
              <a:buFont typeface="Arial" pitchFamily="34" charset="0"/>
              <a:buChar char="▪"/>
              <a:defRPr lang="ko-KR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endParaRPr lang="ko-KR" altLang="en-US" dirty="0" smtClean="0"/>
          </a:p>
          <a:p>
            <a:pPr marL="0" indent="0">
              <a:buFont typeface="Arial" pitchFamily="34" charset="0"/>
              <a:buNone/>
            </a:pPr>
            <a:endParaRPr lang="ko-KR" altLang="en-US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179387" y="-653134"/>
            <a:ext cx="8498963" cy="276694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0" y="0"/>
            <a:ext cx="6943303" cy="234235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6" name="그림 5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13746" y="2351314"/>
            <a:ext cx="4539996" cy="3718633"/>
          </a:xfrm>
          <a:prstGeom prst="rect">
            <a:avLst/>
          </a:prstGeom>
        </p:spPr>
      </p:pic>
      <p:pic>
        <p:nvPicPr>
          <p:cNvPr id="9" name="그림 8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183085" y="2318657"/>
            <a:ext cx="4789421" cy="3754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1611159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 idx="4294967295"/>
          </p:nvPr>
        </p:nvSpPr>
        <p:spPr>
          <a:xfrm>
            <a:off x="1191491" y="1632672"/>
            <a:ext cx="9604375" cy="3382962"/>
          </a:xfrm>
        </p:spPr>
        <p:txBody>
          <a:bodyPr anchor="ctr">
            <a:normAutofit/>
          </a:bodyPr>
          <a:lstStyle/>
          <a:p>
            <a:pPr algn="ctr"/>
            <a:r>
              <a:rPr lang="ko-KR" altLang="en-US" sz="9600" dirty="0" err="1" smtClean="0">
                <a:latin typeface="HY헤드라인M" panose="02030600000101010101" pitchFamily="18" charset="-127"/>
                <a:ea typeface="HY헤드라인M" panose="02030600000101010101" pitchFamily="18" charset="-127"/>
                <a:hlinkClick r:id="rId2"/>
              </a:rPr>
              <a:t>아리타</a:t>
            </a:r>
            <a:r>
              <a:rPr lang="ko-KR" altLang="en-US" sz="9600" dirty="0" smtClean="0">
                <a:latin typeface="HY헤드라인M" panose="02030600000101010101" pitchFamily="18" charset="-127"/>
                <a:ea typeface="HY헤드라인M" panose="02030600000101010101" pitchFamily="18" charset="-127"/>
                <a:hlinkClick r:id="rId2"/>
              </a:rPr>
              <a:t> 도자기</a:t>
            </a:r>
            <a:endParaRPr lang="ko-KR" altLang="en-US" sz="9600" dirty="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981756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제목 3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pPr algn="ctr"/>
            <a:r>
              <a:rPr lang="ko-KR" altLang="en-US" dirty="0" smtClean="0"/>
              <a:t>일본 정원</a:t>
            </a:r>
            <a:endParaRPr lang="ko-KR" altLang="en-US" dirty="0"/>
          </a:p>
        </p:txBody>
      </p:sp>
      <p:sp>
        <p:nvSpPr>
          <p:cNvPr id="5" name="텍스트 개체 틀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xmlns="" val="12313820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제목 1"/>
          <p:cNvSpPr>
            <a:spLocks noGrp="1"/>
          </p:cNvSpPr>
          <p:nvPr>
            <p:ph type="title"/>
          </p:nvPr>
        </p:nvSpPr>
        <p:spPr>
          <a:xfrm>
            <a:off x="1295400" y="440354"/>
            <a:ext cx="9601200" cy="603729"/>
          </a:xfrm>
        </p:spPr>
        <p:txBody>
          <a:bodyPr>
            <a:normAutofit fontScale="90000"/>
          </a:bodyPr>
          <a:lstStyle/>
          <a:p>
            <a:pPr algn="ctr"/>
            <a:r>
              <a:rPr lang="en-US" altLang="ko-KR" sz="4400" dirty="0" smtClean="0"/>
              <a:t>&lt;</a:t>
            </a:r>
            <a:r>
              <a:rPr lang="ko-KR" altLang="en-US" sz="4400" dirty="0" smtClean="0"/>
              <a:t>일본 정원</a:t>
            </a:r>
            <a:r>
              <a:rPr lang="en-US" altLang="ko-KR" sz="4400" dirty="0" smtClean="0"/>
              <a:t>&gt;</a:t>
            </a:r>
            <a:endParaRPr lang="ko-KR" sz="4400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93725" y="1409700"/>
            <a:ext cx="5238750" cy="4521200"/>
          </a:xfrm>
          <a:prstGeom prst="rect">
            <a:avLst/>
          </a:prstGeom>
        </p:spPr>
      </p:pic>
      <p:sp>
        <p:nvSpPr>
          <p:cNvPr id="5" name="내용 개체 틀 2"/>
          <p:cNvSpPr>
            <a:spLocks noGrp="1"/>
          </p:cNvSpPr>
          <p:nvPr>
            <p:ph idx="4294967295"/>
          </p:nvPr>
        </p:nvSpPr>
        <p:spPr>
          <a:xfrm>
            <a:off x="6096000" y="1852441"/>
            <a:ext cx="5467643" cy="3635717"/>
          </a:xfrm>
        </p:spPr>
        <p:txBody>
          <a:bodyPr>
            <a:noAutofit/>
          </a:bodyPr>
          <a:lstStyle/>
          <a:p>
            <a:pPr lvl="0"/>
            <a:r>
              <a:rPr lang="ko-KR" altLang="en-US" sz="3200" dirty="0" smtClean="0"/>
              <a:t>정원의 양식</a:t>
            </a:r>
            <a:endParaRPr lang="ko-KR" altLang="en-US" sz="3200" dirty="0"/>
          </a:p>
          <a:p>
            <a:pPr marL="0" indent="0">
              <a:buNone/>
            </a:pPr>
            <a:r>
              <a:rPr lang="ko-KR" altLang="en-US" sz="3200" dirty="0" smtClean="0"/>
              <a:t> 정(庭)은 </a:t>
            </a:r>
            <a:r>
              <a:rPr lang="ko-KR" altLang="en-US" sz="3200" dirty="0"/>
              <a:t>작업이나 행사를 하기 위한 장소를 가리키는 말로서 평탄한 땅을 </a:t>
            </a:r>
            <a:r>
              <a:rPr lang="ko-KR" altLang="en-US" sz="3200" dirty="0" smtClean="0"/>
              <a:t>의미</a:t>
            </a:r>
            <a:endParaRPr lang="en-US" altLang="ko-KR" sz="3200" dirty="0" smtClean="0"/>
          </a:p>
          <a:p>
            <a:pPr marL="0" indent="0">
              <a:buNone/>
            </a:pPr>
            <a:r>
              <a:rPr lang="en-US" altLang="ko-KR" sz="3200" dirty="0" smtClean="0"/>
              <a:t> </a:t>
            </a:r>
            <a:r>
              <a:rPr lang="ko-KR" altLang="en-US" sz="3200" dirty="0" smtClean="0"/>
              <a:t>원(園)은 </a:t>
            </a:r>
            <a:r>
              <a:rPr lang="ko-KR" altLang="en-US" sz="3200" dirty="0"/>
              <a:t>야채나 과일나무</a:t>
            </a:r>
            <a:r>
              <a:rPr lang="en-US" altLang="ko-KR" sz="3200" dirty="0"/>
              <a:t>, </a:t>
            </a:r>
            <a:r>
              <a:rPr lang="ko-KR" altLang="en-US" sz="3200" dirty="0"/>
              <a:t>또는 화초를 재배하고 있는 ‘둘러싸인 땅’을 </a:t>
            </a:r>
            <a:r>
              <a:rPr lang="ko-KR" altLang="en-US" sz="3200" dirty="0" smtClean="0"/>
              <a:t>의미</a:t>
            </a:r>
            <a:endParaRPr lang="en-US" altLang="ko-KR" sz="3200" dirty="0" smtClean="0"/>
          </a:p>
          <a:p>
            <a:pPr marL="0" indent="0">
              <a:buNone/>
            </a:pPr>
            <a:endParaRPr lang="ko-KR" altLang="en-US" sz="2400" dirty="0" smtClean="0"/>
          </a:p>
        </p:txBody>
      </p:sp>
    </p:spTree>
    <p:extLst>
      <p:ext uri="{BB962C8B-B14F-4D97-AF65-F5344CB8AC3E}">
        <p14:creationId xmlns:p14="http://schemas.microsoft.com/office/powerpoint/2010/main" xmlns="" val="1530071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3</a:t>
            </a:r>
            <a:r>
              <a:rPr lang="ko-KR" altLang="en-US" dirty="0" smtClean="0"/>
              <a:t>조 일석 삼조 </a:t>
            </a:r>
            <a:r>
              <a:rPr lang="en-US" altLang="ko-KR" smtClean="0"/>
              <a:t>- </a:t>
            </a:r>
            <a:r>
              <a:rPr lang="ko-KR" altLang="en-US" smtClean="0"/>
              <a:t>조원 </a:t>
            </a:r>
            <a:r>
              <a:rPr lang="ko-KR" altLang="en-US" dirty="0" smtClean="0"/>
              <a:t>소개</a:t>
            </a:r>
            <a:endParaRPr lang="ko-KR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ko-KR" altLang="en-US" dirty="0" smtClean="0"/>
              <a:t>조 </a:t>
            </a:r>
            <a:r>
              <a:rPr lang="ko-KR" altLang="en-US" sz="1000" dirty="0" smtClean="0"/>
              <a:t>   </a:t>
            </a:r>
            <a:r>
              <a:rPr lang="ko-KR" altLang="en-US" dirty="0" smtClean="0"/>
              <a:t> 장 </a:t>
            </a:r>
            <a:r>
              <a:rPr lang="en-US" altLang="ko-KR" dirty="0" smtClean="0"/>
              <a:t>:  </a:t>
            </a:r>
            <a:r>
              <a:rPr lang="ko-KR" altLang="en-US" dirty="0" smtClean="0"/>
              <a:t>이창현</a:t>
            </a:r>
            <a:r>
              <a:rPr lang="en-US" altLang="ko-KR" dirty="0" smtClean="0"/>
              <a:t>_ 20928336  (</a:t>
            </a:r>
            <a:r>
              <a:rPr lang="ko-KR" altLang="en-US" dirty="0" smtClean="0"/>
              <a:t>자동차 공학과</a:t>
            </a:r>
            <a:r>
              <a:rPr lang="en-US" altLang="ko-KR" dirty="0" smtClean="0"/>
              <a:t>)</a:t>
            </a:r>
          </a:p>
          <a:p>
            <a:pPr>
              <a:buNone/>
            </a:pPr>
            <a:r>
              <a:rPr lang="ko-KR" altLang="en-US" dirty="0" err="1" smtClean="0"/>
              <a:t>부조장</a:t>
            </a:r>
            <a:r>
              <a:rPr lang="ko-KR" altLang="en-US" dirty="0" smtClean="0"/>
              <a:t> </a:t>
            </a:r>
            <a:r>
              <a:rPr lang="en-US" altLang="ko-KR" dirty="0" smtClean="0"/>
              <a:t>:  </a:t>
            </a:r>
            <a:r>
              <a:rPr lang="ko-KR" altLang="en-US" dirty="0" smtClean="0"/>
              <a:t>안윤기</a:t>
            </a:r>
            <a:r>
              <a:rPr lang="en-US" altLang="ko-KR" dirty="0" smtClean="0"/>
              <a:t>_ 21028196  (</a:t>
            </a:r>
            <a:r>
              <a:rPr lang="ko-KR" altLang="en-US" dirty="0" smtClean="0"/>
              <a:t>기 </a:t>
            </a:r>
            <a:r>
              <a:rPr lang="ko-KR" altLang="en-US" sz="1000" dirty="0" smtClean="0"/>
              <a:t>   </a:t>
            </a:r>
            <a:r>
              <a:rPr lang="ko-KR" altLang="en-US" dirty="0" smtClean="0"/>
              <a:t> 계 공학과</a:t>
            </a:r>
            <a:r>
              <a:rPr lang="en-US" altLang="ko-KR" dirty="0" smtClean="0"/>
              <a:t>)</a:t>
            </a:r>
          </a:p>
          <a:p>
            <a:pPr>
              <a:buNone/>
            </a:pPr>
            <a:r>
              <a:rPr lang="en-US" altLang="ko-KR" dirty="0" smtClean="0"/>
              <a:t>               </a:t>
            </a:r>
            <a:r>
              <a:rPr lang="ko-KR" altLang="en-US" dirty="0" smtClean="0"/>
              <a:t>신유진</a:t>
            </a:r>
            <a:r>
              <a:rPr lang="en-US" altLang="ko-KR" dirty="0" smtClean="0"/>
              <a:t>_ 21103147  (</a:t>
            </a:r>
            <a:r>
              <a:rPr lang="ko-KR" altLang="en-US" dirty="0" smtClean="0"/>
              <a:t>영어 영문학과</a:t>
            </a:r>
            <a:r>
              <a:rPr lang="en-US" altLang="ko-KR" dirty="0" smtClean="0"/>
              <a:t>)</a:t>
            </a:r>
          </a:p>
          <a:p>
            <a:pPr>
              <a:buNone/>
            </a:pPr>
            <a:r>
              <a:rPr lang="ko-KR" altLang="en-US" dirty="0" smtClean="0"/>
              <a:t>조</a:t>
            </a:r>
            <a:r>
              <a:rPr lang="ko-KR" altLang="en-US" sz="1000" dirty="0" smtClean="0"/>
              <a:t>     </a:t>
            </a:r>
            <a:r>
              <a:rPr lang="ko-KR" altLang="en-US" dirty="0" smtClean="0"/>
              <a:t> 원</a:t>
            </a:r>
            <a:r>
              <a:rPr lang="en-US" altLang="ko-KR" dirty="0" smtClean="0"/>
              <a:t> :  </a:t>
            </a:r>
            <a:r>
              <a:rPr lang="ko-KR" altLang="en-US" dirty="0" smtClean="0"/>
              <a:t>조송희</a:t>
            </a:r>
            <a:r>
              <a:rPr lang="en-US" altLang="ko-KR" dirty="0" smtClean="0"/>
              <a:t>_ 21103309  (</a:t>
            </a:r>
            <a:r>
              <a:rPr lang="ko-KR" altLang="en-US" dirty="0" smtClean="0"/>
              <a:t>영어 영문학과</a:t>
            </a:r>
            <a:r>
              <a:rPr lang="en-US" altLang="ko-KR" dirty="0" smtClean="0"/>
              <a:t>)</a:t>
            </a:r>
          </a:p>
          <a:p>
            <a:pPr>
              <a:buNone/>
            </a:pPr>
            <a:r>
              <a:rPr lang="en-US" altLang="ko-KR" dirty="0" smtClean="0"/>
              <a:t>               </a:t>
            </a:r>
            <a:r>
              <a:rPr lang="ko-KR" altLang="en-US" dirty="0" smtClean="0"/>
              <a:t>박애란</a:t>
            </a:r>
            <a:r>
              <a:rPr lang="en-US" altLang="ko-KR" dirty="0" smtClean="0"/>
              <a:t>_ 21102766  (</a:t>
            </a:r>
            <a:r>
              <a:rPr lang="ko-KR" altLang="en-US" dirty="0" smtClean="0"/>
              <a:t>영어 영문학과</a:t>
            </a:r>
            <a:r>
              <a:rPr lang="en-US" altLang="ko-KR" dirty="0" smtClean="0"/>
              <a:t>)</a:t>
            </a:r>
          </a:p>
          <a:p>
            <a:pPr>
              <a:buNone/>
            </a:pPr>
            <a:r>
              <a:rPr lang="en-US" altLang="ko-KR" dirty="0" smtClean="0"/>
              <a:t>               </a:t>
            </a:r>
            <a:r>
              <a:rPr lang="ko-KR" altLang="en-US" dirty="0" smtClean="0"/>
              <a:t>오경석</a:t>
            </a:r>
            <a:r>
              <a:rPr lang="en-US" altLang="ko-KR" dirty="0" smtClean="0"/>
              <a:t>_ 21028329  (</a:t>
            </a:r>
            <a:r>
              <a:rPr lang="ko-KR" altLang="en-US" dirty="0" smtClean="0"/>
              <a:t>자동차 공학과</a:t>
            </a:r>
            <a:r>
              <a:rPr lang="en-US" altLang="ko-KR" dirty="0" smtClean="0"/>
              <a:t>)</a:t>
            </a:r>
          </a:p>
          <a:p>
            <a:endParaRPr lang="ko-KR" dirty="0"/>
          </a:p>
        </p:txBody>
      </p:sp>
    </p:spTree>
    <p:extLst>
      <p:ext uri="{BB962C8B-B14F-4D97-AF65-F5344CB8AC3E}">
        <p14:creationId xmlns:p14="http://schemas.microsoft.com/office/powerpoint/2010/main" xmlns="" val="39846177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1295400" y="1155700"/>
            <a:ext cx="9601200" cy="4635500"/>
          </a:xfrm>
        </p:spPr>
        <p:txBody>
          <a:bodyPr>
            <a:normAutofit lnSpcReduction="10000"/>
          </a:bodyPr>
          <a:lstStyle/>
          <a:p>
            <a:r>
              <a:rPr lang="ko-KR" altLang="en-US" sz="2400" dirty="0"/>
              <a:t>정원의 </a:t>
            </a:r>
            <a:r>
              <a:rPr lang="en-US" altLang="ko-KR" sz="2400" dirty="0"/>
              <a:t>3</a:t>
            </a:r>
            <a:r>
              <a:rPr lang="ko-KR" altLang="en-US" sz="2400" dirty="0"/>
              <a:t>가지 유형</a:t>
            </a:r>
            <a:endParaRPr lang="en-US" altLang="ko-KR" sz="2400" dirty="0"/>
          </a:p>
          <a:p>
            <a:pPr marL="0" indent="0">
              <a:buNone/>
            </a:pPr>
            <a:r>
              <a:rPr lang="en-US" altLang="ko-KR" sz="2400" dirty="0"/>
              <a:t> 1. </a:t>
            </a:r>
            <a:r>
              <a:rPr lang="ko-KR" altLang="en-US" sz="2400" dirty="0" err="1"/>
              <a:t>지센식</a:t>
            </a:r>
            <a:r>
              <a:rPr lang="ko-KR" altLang="en-US" sz="2400" dirty="0"/>
              <a:t> 정원 </a:t>
            </a:r>
            <a:r>
              <a:rPr lang="en-US" altLang="ko-KR" sz="2400" dirty="0"/>
              <a:t>: </a:t>
            </a:r>
            <a:r>
              <a:rPr lang="ko-KR" altLang="en-US" sz="2400" dirty="0" err="1"/>
              <a:t>주유식</a:t>
            </a:r>
            <a:r>
              <a:rPr lang="en-US" altLang="ko-KR" sz="2400" dirty="0"/>
              <a:t>, </a:t>
            </a:r>
            <a:r>
              <a:rPr lang="ko-KR" altLang="en-US" sz="2400" dirty="0" err="1"/>
              <a:t>회유식</a:t>
            </a:r>
            <a:endParaRPr lang="en-US" altLang="ko-KR" sz="2400" dirty="0"/>
          </a:p>
          <a:p>
            <a:pPr marL="0" indent="0">
              <a:buNone/>
            </a:pPr>
            <a:r>
              <a:rPr lang="en-US" altLang="ko-KR" sz="2400" dirty="0"/>
              <a:t>   - </a:t>
            </a:r>
            <a:r>
              <a:rPr lang="ko-KR" altLang="en-US" sz="2400" dirty="0"/>
              <a:t>기본적으로 연못을 파서 그 주위에 감상거리를 만드는 정원</a:t>
            </a:r>
            <a:endParaRPr lang="en-US" altLang="ko-KR" sz="2400" dirty="0"/>
          </a:p>
          <a:p>
            <a:pPr marL="0" indent="0">
              <a:buNone/>
            </a:pPr>
            <a:r>
              <a:rPr lang="en-US" altLang="ko-KR" sz="2400" dirty="0"/>
              <a:t> 2. </a:t>
            </a:r>
            <a:r>
              <a:rPr lang="ko-KR" altLang="en-US" sz="2400" dirty="0" err="1"/>
              <a:t>가레산스이식</a:t>
            </a:r>
            <a:r>
              <a:rPr lang="ko-KR" altLang="en-US" sz="2400" dirty="0"/>
              <a:t> 정원 </a:t>
            </a:r>
            <a:r>
              <a:rPr lang="en-US" altLang="ko-KR" sz="2400" dirty="0"/>
              <a:t>: </a:t>
            </a:r>
            <a:r>
              <a:rPr lang="ko-KR" altLang="en-US" sz="2400" dirty="0" err="1"/>
              <a:t>선원식</a:t>
            </a:r>
            <a:r>
              <a:rPr lang="en-US" altLang="ko-KR" sz="2400" dirty="0"/>
              <a:t>, </a:t>
            </a:r>
            <a:r>
              <a:rPr lang="ko-KR" altLang="en-US" sz="2400" dirty="0" err="1"/>
              <a:t>지정식</a:t>
            </a:r>
            <a:endParaRPr lang="en-US" altLang="ko-KR" sz="2400" dirty="0"/>
          </a:p>
          <a:p>
            <a:pPr marL="0" indent="0">
              <a:buNone/>
            </a:pPr>
            <a:r>
              <a:rPr lang="en-US" altLang="ko-KR" sz="2400" dirty="0"/>
              <a:t>   - </a:t>
            </a:r>
            <a:r>
              <a:rPr lang="ko-KR" altLang="en-US" sz="2400" dirty="0"/>
              <a:t>연못이나 흐르는 물은 없지만 바닥에 잘게 부순 돌이나 </a:t>
            </a:r>
            <a:r>
              <a:rPr lang="ko-KR" altLang="en-US" sz="2400" dirty="0" err="1"/>
              <a:t>흰모래를</a:t>
            </a:r>
            <a:r>
              <a:rPr lang="ko-KR" altLang="en-US" sz="2400" dirty="0"/>
              <a:t> 깔아 수면과 같은 분위기를 나타내는 방식으로 고도의 상징성을 갖는다</a:t>
            </a:r>
            <a:r>
              <a:rPr lang="en-US" altLang="ko-KR" sz="2400" dirty="0"/>
              <a:t>.</a:t>
            </a:r>
          </a:p>
          <a:p>
            <a:pPr marL="0" indent="0">
              <a:buNone/>
            </a:pPr>
            <a:r>
              <a:rPr lang="en-US" altLang="ko-KR" sz="2400" dirty="0"/>
              <a:t> 3.</a:t>
            </a:r>
            <a:r>
              <a:rPr lang="ko-KR" altLang="en-US" sz="2400" dirty="0" err="1"/>
              <a:t>로지식</a:t>
            </a:r>
            <a:r>
              <a:rPr lang="ko-KR" altLang="en-US" sz="2400" dirty="0"/>
              <a:t> 정원 </a:t>
            </a:r>
            <a:r>
              <a:rPr lang="en-US" altLang="ko-KR" sz="2400" dirty="0"/>
              <a:t>: </a:t>
            </a:r>
            <a:r>
              <a:rPr lang="ko-KR" altLang="en-US" sz="2400" dirty="0" err="1"/>
              <a:t>초암식</a:t>
            </a:r>
            <a:r>
              <a:rPr lang="en-US" altLang="ko-KR" sz="2400" dirty="0"/>
              <a:t>, </a:t>
            </a:r>
            <a:r>
              <a:rPr lang="ko-KR" altLang="en-US" sz="2400" dirty="0" err="1"/>
              <a:t>쇼인식</a:t>
            </a:r>
            <a:endParaRPr lang="en-US" altLang="ko-KR" sz="2400" dirty="0"/>
          </a:p>
          <a:p>
            <a:pPr marL="0" indent="0">
              <a:buNone/>
            </a:pPr>
            <a:r>
              <a:rPr lang="en-US" altLang="ko-KR" sz="2400" dirty="0"/>
              <a:t>   - </a:t>
            </a:r>
            <a:r>
              <a:rPr lang="ko-KR" altLang="en-US" sz="2400" dirty="0"/>
              <a:t>다실의 정원</a:t>
            </a:r>
            <a:r>
              <a:rPr lang="en-US" altLang="ko-KR" sz="2400" dirty="0"/>
              <a:t>, </a:t>
            </a:r>
            <a:r>
              <a:rPr lang="ko-KR" altLang="en-US" sz="2400" dirty="0"/>
              <a:t>다실에 이르는 통로로서 다도의 독특한 분위기를 자아낼 수 있도록 꾸민 정원</a:t>
            </a:r>
            <a:r>
              <a:rPr lang="en-US" altLang="ko-KR" sz="2400" dirty="0"/>
              <a:t>, </a:t>
            </a:r>
            <a:r>
              <a:rPr lang="ko-KR" altLang="en-US" sz="2400" dirty="0" err="1"/>
              <a:t>차니와</a:t>
            </a:r>
            <a:endParaRPr lang="ko-KR" altLang="en-US" sz="2400" dirty="0"/>
          </a:p>
          <a:p>
            <a:endParaRPr lang="ko-KR" altLang="en-US" dirty="0"/>
          </a:p>
        </p:txBody>
      </p:sp>
      <p:sp>
        <p:nvSpPr>
          <p:cNvPr id="6" name="제목 1"/>
          <p:cNvSpPr>
            <a:spLocks noGrp="1"/>
          </p:cNvSpPr>
          <p:nvPr>
            <p:ph type="title"/>
          </p:nvPr>
        </p:nvSpPr>
        <p:spPr>
          <a:xfrm>
            <a:off x="1295400" y="440354"/>
            <a:ext cx="9601200" cy="603729"/>
          </a:xfrm>
        </p:spPr>
        <p:txBody>
          <a:bodyPr>
            <a:normAutofit fontScale="90000"/>
          </a:bodyPr>
          <a:lstStyle/>
          <a:p>
            <a:pPr algn="ctr"/>
            <a:r>
              <a:rPr lang="en-US" altLang="ko-KR" sz="4400" dirty="0" smtClean="0"/>
              <a:t>&lt;</a:t>
            </a:r>
            <a:r>
              <a:rPr lang="ko-KR" altLang="en-US" sz="4400" dirty="0" smtClean="0"/>
              <a:t>일본 정원</a:t>
            </a:r>
            <a:r>
              <a:rPr lang="en-US" altLang="ko-KR" sz="4400" dirty="0" smtClean="0"/>
              <a:t>&gt;</a:t>
            </a:r>
            <a:endParaRPr lang="ko-KR" sz="4400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649616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6298418" y="1452910"/>
            <a:ext cx="4851400" cy="3585111"/>
          </a:xfrm>
        </p:spPr>
        <p:txBody>
          <a:bodyPr>
            <a:normAutofit/>
          </a:bodyPr>
          <a:lstStyle/>
          <a:p>
            <a:r>
              <a:rPr lang="ko-KR" altLang="en-US" sz="3000" dirty="0" err="1" smtClean="0"/>
              <a:t>차경</a:t>
            </a:r>
            <a:r>
              <a:rPr lang="ko-KR" altLang="en-US" sz="3000" dirty="0" smtClean="0"/>
              <a:t>(</a:t>
            </a:r>
            <a:r>
              <a:rPr lang="ko-KR" altLang="en-US" sz="3000" dirty="0" err="1"/>
              <a:t>借</a:t>
            </a:r>
            <a:r>
              <a:rPr lang="ko-KR" altLang="en-US" sz="3000" dirty="0" err="1" smtClean="0"/>
              <a:t>景</a:t>
            </a:r>
            <a:r>
              <a:rPr lang="ko-KR" altLang="en-US" sz="3000" dirty="0" smtClean="0"/>
              <a:t>)</a:t>
            </a:r>
            <a:endParaRPr lang="en-US" altLang="ko-KR" sz="3000" dirty="0" smtClean="0"/>
          </a:p>
          <a:p>
            <a:pPr marL="0" indent="0">
              <a:buNone/>
            </a:pPr>
            <a:r>
              <a:rPr lang="en-US" altLang="ko-KR" sz="3000" dirty="0"/>
              <a:t> </a:t>
            </a:r>
            <a:r>
              <a:rPr lang="ko-KR" altLang="en-US" sz="3000" dirty="0" smtClean="0"/>
              <a:t>정원의 배후에 있는 산이나 바다</a:t>
            </a:r>
            <a:r>
              <a:rPr lang="en-US" altLang="ko-KR" sz="3000" dirty="0" smtClean="0"/>
              <a:t>, </a:t>
            </a:r>
            <a:r>
              <a:rPr lang="ko-KR" altLang="en-US" sz="3000" dirty="0" smtClean="0"/>
              <a:t>호수</a:t>
            </a:r>
            <a:r>
              <a:rPr lang="en-US" altLang="ko-KR" sz="3000" dirty="0" smtClean="0"/>
              <a:t>, </a:t>
            </a:r>
            <a:r>
              <a:rPr lang="ko-KR" altLang="en-US" sz="3000" dirty="0" smtClean="0"/>
              <a:t>사원의 건축물 등을 배경으로 활용</a:t>
            </a:r>
            <a:endParaRPr lang="en-US" altLang="ko-KR" sz="3000" dirty="0" smtClean="0"/>
          </a:p>
          <a:p>
            <a:pPr marL="0" indent="0">
              <a:buNone/>
            </a:pPr>
            <a:r>
              <a:rPr lang="en-US" altLang="ko-KR" sz="3000" dirty="0"/>
              <a:t> </a:t>
            </a:r>
            <a:r>
              <a:rPr lang="ko-KR" altLang="en-US" sz="3000" dirty="0" err="1" smtClean="0"/>
              <a:t>헤이안</a:t>
            </a:r>
            <a:r>
              <a:rPr lang="ko-KR" altLang="en-US" sz="3000" dirty="0" smtClean="0"/>
              <a:t> 시대부터 이용되었으며</a:t>
            </a:r>
            <a:r>
              <a:rPr lang="en-US" altLang="ko-KR" sz="3000" dirty="0" smtClean="0"/>
              <a:t>, </a:t>
            </a:r>
            <a:r>
              <a:rPr lang="ko-KR" altLang="en-US" sz="3000" dirty="0" smtClean="0"/>
              <a:t>대표적 정원은 </a:t>
            </a:r>
            <a:r>
              <a:rPr lang="en-US" altLang="ko-KR" sz="3000" dirty="0" smtClean="0"/>
              <a:t>‘</a:t>
            </a:r>
            <a:r>
              <a:rPr lang="ko-KR" altLang="en-US" sz="3000" dirty="0" err="1" smtClean="0"/>
              <a:t>슈가쿠인</a:t>
            </a:r>
            <a:r>
              <a:rPr lang="ko-KR" altLang="en-US" sz="3000" dirty="0" smtClean="0"/>
              <a:t> </a:t>
            </a:r>
            <a:r>
              <a:rPr lang="ko-KR" altLang="en-US" sz="3000" dirty="0" err="1" smtClean="0"/>
              <a:t>이궁</a:t>
            </a:r>
            <a:r>
              <a:rPr lang="en-US" altLang="ko-KR" sz="3000" dirty="0" smtClean="0"/>
              <a:t>’</a:t>
            </a:r>
            <a:r>
              <a:rPr lang="ko-KR" altLang="en-US" sz="3000" dirty="0" smtClean="0"/>
              <a:t>의 정원이 있다</a:t>
            </a:r>
            <a:r>
              <a:rPr lang="en-US" altLang="ko-KR" sz="3000" dirty="0" smtClean="0"/>
              <a:t>.</a:t>
            </a:r>
            <a:endParaRPr lang="ko-KR" altLang="en-US" sz="3000" dirty="0"/>
          </a:p>
        </p:txBody>
      </p:sp>
      <p:sp>
        <p:nvSpPr>
          <p:cNvPr id="4" name="제목 1"/>
          <p:cNvSpPr>
            <a:spLocks noGrp="1"/>
          </p:cNvSpPr>
          <p:nvPr>
            <p:ph type="title"/>
          </p:nvPr>
        </p:nvSpPr>
        <p:spPr>
          <a:xfrm>
            <a:off x="1295400" y="440354"/>
            <a:ext cx="9601200" cy="603729"/>
          </a:xfrm>
        </p:spPr>
        <p:txBody>
          <a:bodyPr>
            <a:normAutofit fontScale="90000"/>
          </a:bodyPr>
          <a:lstStyle/>
          <a:p>
            <a:pPr algn="ctr"/>
            <a:r>
              <a:rPr lang="en-US" altLang="ko-KR" sz="4400" dirty="0" smtClean="0"/>
              <a:t>&lt;</a:t>
            </a:r>
            <a:r>
              <a:rPr lang="ko-KR" altLang="en-US" sz="4400" dirty="0" smtClean="0"/>
              <a:t>일본 정원</a:t>
            </a:r>
            <a:r>
              <a:rPr lang="en-US" altLang="ko-KR" sz="4400" dirty="0" smtClean="0"/>
              <a:t>&gt;</a:t>
            </a:r>
            <a:endParaRPr lang="ko-KR" sz="4400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32958" y="1258533"/>
            <a:ext cx="5041117" cy="3973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5474067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308100" y="453053"/>
            <a:ext cx="9601200" cy="590851"/>
          </a:xfrm>
        </p:spPr>
        <p:txBody>
          <a:bodyPr>
            <a:normAutofit fontScale="90000"/>
          </a:bodyPr>
          <a:lstStyle/>
          <a:p>
            <a:pPr algn="ctr"/>
            <a:r>
              <a:rPr lang="en-US" altLang="ko-KR" sz="4400" dirty="0" smtClean="0"/>
              <a:t>&lt;</a:t>
            </a:r>
            <a:r>
              <a:rPr lang="ko-KR" altLang="en-US" sz="4400" dirty="0" smtClean="0"/>
              <a:t>일본 정원</a:t>
            </a:r>
            <a:r>
              <a:rPr lang="en-US" altLang="ko-KR" sz="4400" dirty="0"/>
              <a:t>&gt;</a:t>
            </a:r>
            <a:endParaRPr lang="ko-KR" sz="4400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1295400" y="1193800"/>
            <a:ext cx="9601200" cy="4597401"/>
          </a:xfrm>
        </p:spPr>
        <p:txBody>
          <a:bodyPr>
            <a:normAutofit fontScale="92500" lnSpcReduction="10000"/>
          </a:bodyPr>
          <a:lstStyle/>
          <a:p>
            <a:pPr fontAlgn="base"/>
            <a:r>
              <a:rPr lang="ko-KR" altLang="en-US" sz="2800" dirty="0" err="1" smtClean="0"/>
              <a:t>아스카</a:t>
            </a:r>
            <a:r>
              <a:rPr lang="ko-KR" altLang="en-US" sz="2800" dirty="0" smtClean="0"/>
              <a:t> 나라 시대의 정원</a:t>
            </a:r>
            <a:endParaRPr lang="en-US" altLang="ko-KR" sz="2800" dirty="0" smtClean="0"/>
          </a:p>
          <a:p>
            <a:pPr marL="0" indent="0" fontAlgn="base">
              <a:buNone/>
            </a:pPr>
            <a:r>
              <a:rPr lang="en-US" altLang="ko-KR" sz="2800" dirty="0" smtClean="0"/>
              <a:t> - </a:t>
            </a:r>
            <a:r>
              <a:rPr lang="ko-KR" altLang="en-US" sz="2800" dirty="0" smtClean="0"/>
              <a:t>고대 문헌 기록 중에서 정원에 관한 기록은 </a:t>
            </a:r>
            <a:r>
              <a:rPr lang="en-US" altLang="ko-KR" sz="2800" dirty="0" smtClean="0"/>
              <a:t>‘</a:t>
            </a:r>
            <a:r>
              <a:rPr lang="ko-KR" altLang="en-US" sz="2800" dirty="0" smtClean="0"/>
              <a:t>일본서기</a:t>
            </a:r>
            <a:r>
              <a:rPr lang="en-US" altLang="ko-KR" sz="2800" dirty="0" smtClean="0"/>
              <a:t>’ </a:t>
            </a:r>
            <a:r>
              <a:rPr lang="ko-KR" altLang="en-US" sz="2800" dirty="0" err="1" smtClean="0"/>
              <a:t>스이코</a:t>
            </a:r>
            <a:r>
              <a:rPr lang="ko-KR" altLang="en-US" sz="2800" dirty="0" smtClean="0"/>
              <a:t> 천황 때의 기록이 있다</a:t>
            </a:r>
            <a:r>
              <a:rPr lang="en-US" altLang="ko-KR" sz="2800" dirty="0" smtClean="0"/>
              <a:t>. </a:t>
            </a:r>
            <a:r>
              <a:rPr lang="ko-KR" altLang="en-US" sz="2800" dirty="0" smtClean="0"/>
              <a:t>소가 </a:t>
            </a:r>
            <a:r>
              <a:rPr lang="ko-KR" altLang="en-US" sz="2800" dirty="0" err="1" smtClean="0"/>
              <a:t>우마코의</a:t>
            </a:r>
            <a:r>
              <a:rPr lang="ko-KR" altLang="en-US" sz="2800" dirty="0" smtClean="0"/>
              <a:t> 집 안에 정원이 있었음이 기록</a:t>
            </a:r>
            <a:endParaRPr lang="en-US" altLang="ko-KR" sz="2800" dirty="0" smtClean="0"/>
          </a:p>
          <a:p>
            <a:pPr marL="0" indent="0" fontAlgn="base">
              <a:buNone/>
            </a:pPr>
            <a:r>
              <a:rPr lang="en-US" altLang="ko-KR" sz="2800" dirty="0"/>
              <a:t> </a:t>
            </a:r>
            <a:r>
              <a:rPr lang="en-US" altLang="ko-KR" sz="2800" dirty="0" smtClean="0"/>
              <a:t>- </a:t>
            </a:r>
            <a:r>
              <a:rPr lang="ko-KR" altLang="en-US" sz="2800" dirty="0" smtClean="0"/>
              <a:t>고고학적인 발굴로 확인되어 </a:t>
            </a:r>
            <a:r>
              <a:rPr lang="ko-KR" altLang="en-US" sz="2800" dirty="0" err="1" smtClean="0"/>
              <a:t>곡수연</a:t>
            </a:r>
            <a:r>
              <a:rPr lang="ko-KR" altLang="en-US" sz="2800" dirty="0" smtClean="0"/>
              <a:t>(</a:t>
            </a:r>
            <a:r>
              <a:rPr lang="ko-KR" altLang="en-US" sz="2800" dirty="0" err="1" smtClean="0"/>
              <a:t>曲水宴</a:t>
            </a:r>
            <a:r>
              <a:rPr lang="ko-KR" altLang="en-US" sz="2800" dirty="0" smtClean="0"/>
              <a:t>)을 개최한 정원이 확인</a:t>
            </a:r>
            <a:endParaRPr lang="en-US" altLang="ko-KR" sz="2800" dirty="0" smtClean="0"/>
          </a:p>
          <a:p>
            <a:pPr fontAlgn="base"/>
            <a:r>
              <a:rPr lang="ko-KR" altLang="en-US" sz="2800" dirty="0" err="1" smtClean="0"/>
              <a:t>신덴즈쿠리의</a:t>
            </a:r>
            <a:r>
              <a:rPr lang="ko-KR" altLang="en-US" sz="2800" dirty="0" smtClean="0"/>
              <a:t> 정원</a:t>
            </a:r>
            <a:endParaRPr lang="en-US" altLang="ko-KR" sz="2800" dirty="0" smtClean="0"/>
          </a:p>
          <a:p>
            <a:pPr marL="0" indent="0" fontAlgn="base">
              <a:buNone/>
            </a:pPr>
            <a:r>
              <a:rPr lang="en-US" altLang="ko-KR" sz="2800" dirty="0"/>
              <a:t> </a:t>
            </a:r>
            <a:r>
              <a:rPr lang="en-US" altLang="ko-KR" sz="2800" dirty="0" smtClean="0"/>
              <a:t>10</a:t>
            </a:r>
            <a:r>
              <a:rPr lang="ko-KR" altLang="en-US" sz="2800" dirty="0" smtClean="0"/>
              <a:t>세기 중엽 이후 </a:t>
            </a:r>
            <a:r>
              <a:rPr lang="ko-KR" altLang="en-US" sz="2800" dirty="0" err="1" smtClean="0"/>
              <a:t>후지와라씨가</a:t>
            </a:r>
            <a:r>
              <a:rPr lang="ko-KR" altLang="en-US" sz="2800" dirty="0" smtClean="0"/>
              <a:t> 정치의 실권을 장악하던 시대에 귀족들은 막강한 재력을 바탕으로 독자적인 양식의 정원을 만들어 거닐거나 내다보면서 그 아름다움을 즐겼다</a:t>
            </a:r>
            <a:r>
              <a:rPr lang="en-US" altLang="ko-KR" sz="2800" dirty="0" smtClean="0"/>
              <a:t>. </a:t>
            </a:r>
            <a:r>
              <a:rPr lang="ko-KR" altLang="en-US" sz="2800" dirty="0" smtClean="0"/>
              <a:t>이런 귀족들의 저택 건축 양식을 </a:t>
            </a:r>
            <a:r>
              <a:rPr lang="ko-KR" altLang="en-US" sz="2800" dirty="0" err="1" smtClean="0"/>
              <a:t>신덴즈쿠리라고</a:t>
            </a:r>
            <a:r>
              <a:rPr lang="ko-KR" altLang="en-US" sz="2800" dirty="0" smtClean="0"/>
              <a:t> 부른다</a:t>
            </a:r>
            <a:r>
              <a:rPr lang="en-US" altLang="ko-KR" sz="2800" dirty="0" smtClean="0"/>
              <a:t>.</a:t>
            </a:r>
            <a:endParaRPr lang="ko-KR" altLang="en-US" sz="2800" dirty="0"/>
          </a:p>
          <a:p>
            <a:pPr fontAlgn="base"/>
            <a:endParaRPr lang="en-US" altLang="ko-KR" dirty="0"/>
          </a:p>
        </p:txBody>
      </p:sp>
    </p:spTree>
    <p:extLst>
      <p:ext uri="{BB962C8B-B14F-4D97-AF65-F5344CB8AC3E}">
        <p14:creationId xmlns:p14="http://schemas.microsoft.com/office/powerpoint/2010/main" xmlns="" val="24750927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제목 1"/>
          <p:cNvSpPr>
            <a:spLocks noGrp="1"/>
          </p:cNvSpPr>
          <p:nvPr>
            <p:ph type="title"/>
          </p:nvPr>
        </p:nvSpPr>
        <p:spPr>
          <a:xfrm>
            <a:off x="1270000" y="465753"/>
            <a:ext cx="9601200" cy="590851"/>
          </a:xfrm>
        </p:spPr>
        <p:txBody>
          <a:bodyPr>
            <a:normAutofit fontScale="90000"/>
          </a:bodyPr>
          <a:lstStyle/>
          <a:p>
            <a:pPr algn="ctr"/>
            <a:r>
              <a:rPr lang="en-US" altLang="ko-KR" sz="4400" dirty="0" smtClean="0"/>
              <a:t>&lt;</a:t>
            </a:r>
            <a:r>
              <a:rPr lang="ko-KR" altLang="en-US" sz="4400" dirty="0" smtClean="0"/>
              <a:t>일본 정원</a:t>
            </a:r>
            <a:r>
              <a:rPr lang="en-US" altLang="ko-KR" sz="4400" dirty="0"/>
              <a:t>&gt;</a:t>
            </a:r>
            <a:endParaRPr lang="ko-KR" sz="4400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6057900" y="1155701"/>
            <a:ext cx="4838700" cy="4876800"/>
          </a:xfrm>
        </p:spPr>
        <p:txBody>
          <a:bodyPr>
            <a:noAutofit/>
          </a:bodyPr>
          <a:lstStyle/>
          <a:p>
            <a:r>
              <a:rPr lang="ko-KR" altLang="en-US" sz="2200" dirty="0" smtClean="0"/>
              <a:t>정토교 사원의 정원</a:t>
            </a:r>
            <a:endParaRPr lang="en-US" altLang="ko-KR" sz="2200" dirty="0" smtClean="0"/>
          </a:p>
          <a:p>
            <a:pPr marL="0" indent="0">
              <a:buNone/>
            </a:pPr>
            <a:r>
              <a:rPr lang="en-US" altLang="ko-KR" sz="2200" dirty="0"/>
              <a:t> </a:t>
            </a:r>
            <a:r>
              <a:rPr lang="ko-KR" altLang="en-US" sz="2200" dirty="0" smtClean="0"/>
              <a:t>정토 형식의 건축물과 정원은 </a:t>
            </a:r>
            <a:r>
              <a:rPr lang="ko-KR" altLang="en-US" sz="2200" dirty="0" err="1" smtClean="0"/>
              <a:t>후지와라</a:t>
            </a:r>
            <a:r>
              <a:rPr lang="ko-KR" altLang="en-US" sz="2200" dirty="0" smtClean="0"/>
              <a:t> </a:t>
            </a:r>
            <a:r>
              <a:rPr lang="ko-KR" altLang="en-US" sz="2200" dirty="0" err="1" smtClean="0"/>
              <a:t>모토히라가</a:t>
            </a:r>
            <a:r>
              <a:rPr lang="ko-KR" altLang="en-US" sz="2200" dirty="0" smtClean="0"/>
              <a:t> 세운 </a:t>
            </a:r>
            <a:r>
              <a:rPr lang="ko-KR" altLang="en-US" sz="2200" dirty="0" err="1" smtClean="0"/>
              <a:t>모쓰지가</a:t>
            </a:r>
            <a:r>
              <a:rPr lang="ko-KR" altLang="en-US" sz="2200" dirty="0" smtClean="0"/>
              <a:t> 유명하다</a:t>
            </a:r>
            <a:r>
              <a:rPr lang="en-US" altLang="ko-KR" sz="2200" dirty="0" smtClean="0"/>
              <a:t>. 14</a:t>
            </a:r>
            <a:r>
              <a:rPr lang="ko-KR" altLang="en-US" sz="2200" dirty="0" smtClean="0"/>
              <a:t>세기 말에 </a:t>
            </a:r>
            <a:r>
              <a:rPr lang="ko-KR" altLang="en-US" sz="2200" dirty="0" err="1" smtClean="0"/>
              <a:t>금각사</a:t>
            </a:r>
            <a:r>
              <a:rPr lang="en-US" altLang="ko-KR" sz="2200" dirty="0" smtClean="0"/>
              <a:t>(</a:t>
            </a:r>
            <a:r>
              <a:rPr lang="ko-KR" altLang="en-US" sz="2200" dirty="0" err="1" smtClean="0"/>
              <a:t>로쿠온지</a:t>
            </a:r>
            <a:r>
              <a:rPr lang="ko-KR" altLang="en-US" sz="2200" dirty="0" smtClean="0"/>
              <a:t> 또는 </a:t>
            </a:r>
            <a:r>
              <a:rPr lang="ko-KR" altLang="en-US" sz="2200" dirty="0" err="1" smtClean="0"/>
              <a:t>긴카쿠지</a:t>
            </a:r>
            <a:r>
              <a:rPr lang="en-US" altLang="ko-KR" sz="2200" dirty="0" smtClean="0"/>
              <a:t>)</a:t>
            </a:r>
          </a:p>
          <a:p>
            <a:r>
              <a:rPr lang="ko-KR" altLang="en-US" sz="2200" dirty="0" smtClean="0"/>
              <a:t>선종 사원의 정원</a:t>
            </a:r>
            <a:endParaRPr lang="en-US" altLang="ko-KR" sz="2200" dirty="0" smtClean="0"/>
          </a:p>
          <a:p>
            <a:pPr marL="0" indent="0">
              <a:buNone/>
            </a:pPr>
            <a:r>
              <a:rPr lang="en-US" altLang="ko-KR" sz="2200" dirty="0" smtClean="0"/>
              <a:t> 1. </a:t>
            </a:r>
            <a:r>
              <a:rPr lang="ko-KR" altLang="en-US" sz="2200" dirty="0" smtClean="0"/>
              <a:t>불립문자</a:t>
            </a:r>
            <a:endParaRPr lang="en-US" altLang="ko-KR" sz="2200" dirty="0" smtClean="0"/>
          </a:p>
          <a:p>
            <a:pPr marL="0" indent="0">
              <a:buNone/>
            </a:pPr>
            <a:r>
              <a:rPr lang="en-US" altLang="ko-KR" sz="2200" dirty="0"/>
              <a:t> </a:t>
            </a:r>
            <a:r>
              <a:rPr lang="en-US" altLang="ko-KR" sz="2200" dirty="0" smtClean="0"/>
              <a:t>2. </a:t>
            </a:r>
            <a:r>
              <a:rPr lang="ko-KR" altLang="en-US" sz="2200" dirty="0" smtClean="0"/>
              <a:t>화려한 색채나 장식을 좋아하지 않음</a:t>
            </a:r>
            <a:endParaRPr lang="en-US" altLang="ko-KR" sz="2200" dirty="0" smtClean="0"/>
          </a:p>
          <a:p>
            <a:pPr marL="0" indent="0">
              <a:buNone/>
            </a:pPr>
            <a:r>
              <a:rPr lang="en-US" altLang="ko-KR" sz="2200" dirty="0"/>
              <a:t> </a:t>
            </a:r>
            <a:r>
              <a:rPr lang="en-US" altLang="ko-KR" sz="2200" dirty="0" smtClean="0"/>
              <a:t>3. </a:t>
            </a:r>
            <a:r>
              <a:rPr lang="ko-KR" altLang="en-US" sz="2200" dirty="0" smtClean="0"/>
              <a:t>좌선을 중요하게 여겼음</a:t>
            </a:r>
            <a:endParaRPr lang="en-US" altLang="ko-KR" sz="2200" dirty="0" smtClean="0"/>
          </a:p>
          <a:p>
            <a:pPr marL="0" indent="0">
              <a:buNone/>
            </a:pPr>
            <a:r>
              <a:rPr lang="en-US" altLang="ko-KR" sz="2200" dirty="0"/>
              <a:t> </a:t>
            </a:r>
            <a:r>
              <a:rPr lang="en-US" altLang="ko-KR" sz="2200" dirty="0" smtClean="0"/>
              <a:t>4. </a:t>
            </a:r>
            <a:r>
              <a:rPr lang="ko-KR" altLang="en-US" sz="2200" dirty="0" smtClean="0"/>
              <a:t>영원히 변치 않는 돌</a:t>
            </a:r>
            <a:r>
              <a:rPr lang="en-US" altLang="ko-KR" sz="2200" dirty="0" smtClean="0"/>
              <a:t>(</a:t>
            </a:r>
            <a:r>
              <a:rPr lang="ko-KR" altLang="en-US" sz="2200" dirty="0" smtClean="0"/>
              <a:t>石</a:t>
            </a:r>
            <a:r>
              <a:rPr lang="en-US" altLang="ko-KR" sz="2200" dirty="0" smtClean="0"/>
              <a:t>)</a:t>
            </a:r>
            <a:endParaRPr lang="ko-KR" altLang="en-US" sz="2200" dirty="0"/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52573" y="1231900"/>
            <a:ext cx="4137025" cy="398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7615158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5"/>
          <p:cNvSpPr>
            <a:spLocks noGrp="1"/>
          </p:cNvSpPr>
          <p:nvPr>
            <p:ph sz="quarter" idx="4"/>
          </p:nvPr>
        </p:nvSpPr>
        <p:spPr>
          <a:xfrm>
            <a:off x="6070600" y="1132804"/>
            <a:ext cx="4826000" cy="4696497"/>
          </a:xfrm>
        </p:spPr>
        <p:txBody>
          <a:bodyPr>
            <a:normAutofit/>
          </a:bodyPr>
          <a:lstStyle/>
          <a:p>
            <a:r>
              <a:rPr lang="ko-KR" altLang="en-US" sz="2400" dirty="0" err="1" smtClean="0"/>
              <a:t>사이호지의</a:t>
            </a:r>
            <a:r>
              <a:rPr lang="ko-KR" altLang="en-US" sz="2400" dirty="0" smtClean="0"/>
              <a:t> </a:t>
            </a:r>
            <a:r>
              <a:rPr lang="ko-KR" altLang="en-US" sz="2400" dirty="0" err="1" smtClean="0"/>
              <a:t>세키테이</a:t>
            </a:r>
            <a:r>
              <a:rPr lang="ko-KR" altLang="en-US" sz="2400" dirty="0" smtClean="0"/>
              <a:t> </a:t>
            </a:r>
            <a:endParaRPr lang="en-US" altLang="ko-KR" sz="2400" dirty="0"/>
          </a:p>
          <a:p>
            <a:pPr marL="0" indent="0">
              <a:buNone/>
            </a:pPr>
            <a:r>
              <a:rPr lang="ko-KR" altLang="en-US" sz="2400" dirty="0" smtClean="0"/>
              <a:t> </a:t>
            </a:r>
            <a:r>
              <a:rPr lang="en-US" altLang="ko-KR" sz="2400" dirty="0" smtClean="0"/>
              <a:t>- </a:t>
            </a:r>
            <a:r>
              <a:rPr lang="ko-KR" altLang="en-US" sz="2400" dirty="0" smtClean="0"/>
              <a:t>무소 소세키가 만든 </a:t>
            </a:r>
            <a:r>
              <a:rPr lang="ko-KR" altLang="en-US" sz="2400" dirty="0" err="1" smtClean="0"/>
              <a:t>교토의</a:t>
            </a:r>
            <a:r>
              <a:rPr lang="ko-KR" altLang="en-US" sz="2400" dirty="0" smtClean="0"/>
              <a:t> </a:t>
            </a:r>
            <a:r>
              <a:rPr lang="ko-KR" altLang="en-US" sz="2400" dirty="0" err="1" smtClean="0"/>
              <a:t>사이호지의</a:t>
            </a:r>
            <a:r>
              <a:rPr lang="ko-KR" altLang="en-US" sz="2400" dirty="0" smtClean="0"/>
              <a:t> 정원</a:t>
            </a:r>
            <a:endParaRPr lang="en-US" altLang="ko-KR" sz="2400" dirty="0" smtClean="0"/>
          </a:p>
          <a:p>
            <a:r>
              <a:rPr lang="ko-KR" altLang="en-US" sz="2400" dirty="0" err="1" smtClean="0"/>
              <a:t>다이토쿠지와</a:t>
            </a:r>
            <a:r>
              <a:rPr lang="ko-KR" altLang="en-US" sz="2400" dirty="0" smtClean="0"/>
              <a:t> </a:t>
            </a:r>
            <a:r>
              <a:rPr lang="ko-KR" altLang="en-US" sz="2400" dirty="0" err="1" smtClean="0"/>
              <a:t>료안지의</a:t>
            </a:r>
            <a:r>
              <a:rPr lang="ko-KR" altLang="en-US" sz="2400" dirty="0" smtClean="0"/>
              <a:t> </a:t>
            </a:r>
            <a:r>
              <a:rPr lang="ko-KR" altLang="en-US" sz="2400" dirty="0" err="1" smtClean="0"/>
              <a:t>세키테이</a:t>
            </a:r>
            <a:endParaRPr lang="en-US" altLang="ko-KR" sz="2400" dirty="0"/>
          </a:p>
          <a:p>
            <a:pPr marL="0" indent="0">
              <a:buNone/>
            </a:pPr>
            <a:r>
              <a:rPr lang="en-US" altLang="ko-KR" sz="2400" dirty="0"/>
              <a:t> </a:t>
            </a:r>
            <a:r>
              <a:rPr lang="en-US" altLang="ko-KR" sz="2400" dirty="0" smtClean="0"/>
              <a:t>- 14</a:t>
            </a:r>
            <a:r>
              <a:rPr lang="ko-KR" altLang="en-US" sz="2400" dirty="0" smtClean="0"/>
              <a:t>세기 말부터 작은 서원 앞뜰인 좁은 공간에 자연의 산수를 응축시킨 것과 같은 정원을 만들었다</a:t>
            </a:r>
            <a:r>
              <a:rPr lang="en-US" altLang="ko-KR" sz="2400" dirty="0" smtClean="0"/>
              <a:t>. </a:t>
            </a:r>
            <a:endParaRPr lang="en-US" altLang="ko-KR" sz="2400" dirty="0"/>
          </a:p>
          <a:p>
            <a:pPr marL="0" indent="0">
              <a:buNone/>
            </a:pPr>
            <a:r>
              <a:rPr lang="en-US" altLang="ko-KR" sz="2400" dirty="0" smtClean="0"/>
              <a:t> - </a:t>
            </a:r>
            <a:r>
              <a:rPr lang="ko-KR" altLang="en-US" sz="2400" dirty="0" smtClean="0"/>
              <a:t>대표적인 예 </a:t>
            </a:r>
            <a:r>
              <a:rPr lang="en-US" altLang="ko-KR" sz="2400" dirty="0" smtClean="0"/>
              <a:t>: </a:t>
            </a:r>
            <a:r>
              <a:rPr lang="ko-KR" altLang="en-US" sz="2400" dirty="0" err="1" smtClean="0"/>
              <a:t>다이토쿠지</a:t>
            </a:r>
            <a:r>
              <a:rPr lang="ko-KR" altLang="en-US" sz="2400" dirty="0" smtClean="0"/>
              <a:t> </a:t>
            </a:r>
            <a:r>
              <a:rPr lang="ko-KR" altLang="en-US" sz="2400" dirty="0" err="1" smtClean="0"/>
              <a:t>다이센인에</a:t>
            </a:r>
            <a:r>
              <a:rPr lang="ko-KR" altLang="en-US" sz="2400" dirty="0" smtClean="0"/>
              <a:t> 있는 </a:t>
            </a:r>
            <a:r>
              <a:rPr lang="ko-KR" altLang="en-US" sz="2400" dirty="0" err="1" smtClean="0"/>
              <a:t>쇼인의</a:t>
            </a:r>
            <a:r>
              <a:rPr lang="ko-KR" altLang="en-US" sz="2400" dirty="0" smtClean="0"/>
              <a:t> 정원 </a:t>
            </a:r>
            <a:r>
              <a:rPr lang="en-US" altLang="ko-KR" sz="2400" dirty="0" smtClean="0"/>
              <a:t>/ </a:t>
            </a:r>
            <a:r>
              <a:rPr lang="ko-KR" altLang="en-US" sz="2400" dirty="0" err="1" smtClean="0"/>
              <a:t>료안지의</a:t>
            </a:r>
            <a:r>
              <a:rPr lang="ko-KR" altLang="en-US" sz="2400" dirty="0" smtClean="0"/>
              <a:t> 정원</a:t>
            </a:r>
            <a:endParaRPr lang="en-US" altLang="ko-KR" sz="2400" dirty="0" smtClean="0"/>
          </a:p>
        </p:txBody>
      </p:sp>
      <p:sp>
        <p:nvSpPr>
          <p:cNvPr id="9" name="제목 1"/>
          <p:cNvSpPr>
            <a:spLocks noGrp="1"/>
          </p:cNvSpPr>
          <p:nvPr>
            <p:ph type="title"/>
          </p:nvPr>
        </p:nvSpPr>
        <p:spPr>
          <a:xfrm>
            <a:off x="1270000" y="440353"/>
            <a:ext cx="9601200" cy="590851"/>
          </a:xfrm>
        </p:spPr>
        <p:txBody>
          <a:bodyPr>
            <a:normAutofit fontScale="90000"/>
          </a:bodyPr>
          <a:lstStyle/>
          <a:p>
            <a:pPr algn="ctr"/>
            <a:r>
              <a:rPr lang="en-US" altLang="ko-KR" sz="4400" dirty="0" smtClean="0"/>
              <a:t>&lt;</a:t>
            </a:r>
            <a:r>
              <a:rPr lang="ko-KR" altLang="en-US" sz="4400" dirty="0" smtClean="0"/>
              <a:t>일본 정원</a:t>
            </a:r>
            <a:r>
              <a:rPr lang="en-US" altLang="ko-KR" sz="4400" dirty="0"/>
              <a:t>&gt;</a:t>
            </a:r>
            <a:endParaRPr lang="ko-KR" sz="4400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18757" y="1130300"/>
            <a:ext cx="3925605" cy="2120899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18757" y="3429000"/>
            <a:ext cx="3925605" cy="218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2291710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276145" y="1724817"/>
            <a:ext cx="4838700" cy="3441701"/>
          </a:xfrm>
        </p:spPr>
        <p:txBody>
          <a:bodyPr>
            <a:normAutofit/>
          </a:bodyPr>
          <a:lstStyle/>
          <a:p>
            <a:r>
              <a:rPr lang="ko-KR" altLang="en-US" sz="3200" dirty="0" err="1" smtClean="0"/>
              <a:t>에도시대의</a:t>
            </a:r>
            <a:r>
              <a:rPr lang="ko-KR" altLang="en-US" sz="3200" dirty="0" smtClean="0"/>
              <a:t> </a:t>
            </a:r>
            <a:r>
              <a:rPr lang="ko-KR" altLang="en-US" sz="3200" dirty="0" err="1" smtClean="0"/>
              <a:t>회유식</a:t>
            </a:r>
            <a:r>
              <a:rPr lang="ko-KR" altLang="en-US" sz="3200" dirty="0" smtClean="0"/>
              <a:t> 정원</a:t>
            </a:r>
            <a:endParaRPr lang="en-US" altLang="ko-KR" sz="3200" dirty="0" smtClean="0"/>
          </a:p>
          <a:p>
            <a:pPr marL="0" indent="0">
              <a:buNone/>
            </a:pPr>
            <a:r>
              <a:rPr lang="ko-KR" altLang="en-US" sz="3200" dirty="0" err="1" smtClean="0"/>
              <a:t>도쿠가와</a:t>
            </a:r>
            <a:r>
              <a:rPr lang="ko-KR" altLang="en-US" sz="3200" dirty="0" smtClean="0"/>
              <a:t> 요리후사는 막부로부터 에도 시내의 부지를 </a:t>
            </a:r>
            <a:r>
              <a:rPr lang="ko-KR" altLang="en-US" sz="3200" dirty="0" err="1" smtClean="0"/>
              <a:t>하사받아</a:t>
            </a:r>
            <a:r>
              <a:rPr lang="ko-KR" altLang="en-US" sz="3200" dirty="0" smtClean="0"/>
              <a:t> 그곳에 저택과 대규모 정원을 조성하고 </a:t>
            </a:r>
            <a:r>
              <a:rPr lang="en-US" altLang="ko-KR" sz="3200" dirty="0" smtClean="0"/>
              <a:t>‘</a:t>
            </a:r>
            <a:r>
              <a:rPr lang="ko-KR" altLang="en-US" sz="3200" dirty="0" err="1" smtClean="0"/>
              <a:t>고라쿠엔</a:t>
            </a:r>
            <a:r>
              <a:rPr lang="en-US" altLang="ko-KR" sz="3200" dirty="0" smtClean="0"/>
              <a:t>(</a:t>
            </a:r>
            <a:r>
              <a:rPr lang="ko-KR" altLang="en-US" sz="3200" dirty="0" err="1"/>
              <a:t>後樂園</a:t>
            </a:r>
            <a:r>
              <a:rPr lang="en-US" altLang="ko-KR" sz="3200" dirty="0"/>
              <a:t>)</a:t>
            </a:r>
            <a:r>
              <a:rPr lang="en-US" altLang="ko-KR" sz="3200" dirty="0" smtClean="0"/>
              <a:t>’</a:t>
            </a:r>
            <a:r>
              <a:rPr lang="ko-KR" altLang="en-US" sz="3200" dirty="0" smtClean="0"/>
              <a:t>이라 명명</a:t>
            </a:r>
            <a:endParaRPr lang="ko-KR" altLang="en-US" sz="3200" dirty="0"/>
          </a:p>
        </p:txBody>
      </p:sp>
      <p:sp>
        <p:nvSpPr>
          <p:cNvPr id="7" name="제목 1"/>
          <p:cNvSpPr>
            <a:spLocks noGrp="1"/>
          </p:cNvSpPr>
          <p:nvPr>
            <p:ph type="title"/>
          </p:nvPr>
        </p:nvSpPr>
        <p:spPr>
          <a:xfrm>
            <a:off x="1270000" y="440353"/>
            <a:ext cx="9601200" cy="590851"/>
          </a:xfrm>
        </p:spPr>
        <p:txBody>
          <a:bodyPr>
            <a:normAutofit fontScale="90000"/>
          </a:bodyPr>
          <a:lstStyle/>
          <a:p>
            <a:pPr algn="ctr"/>
            <a:r>
              <a:rPr lang="en-US" altLang="ko-KR" sz="4400" dirty="0" smtClean="0"/>
              <a:t>&lt;</a:t>
            </a:r>
            <a:r>
              <a:rPr lang="ko-KR" altLang="en-US" sz="4400" dirty="0" smtClean="0"/>
              <a:t>일본 정원</a:t>
            </a:r>
            <a:r>
              <a:rPr lang="en-US" altLang="ko-KR" sz="4400" dirty="0"/>
              <a:t>&gt;</a:t>
            </a:r>
            <a:endParaRPr lang="ko-KR" sz="4400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pic>
        <p:nvPicPr>
          <p:cNvPr id="8" name="그림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01775" y="1328737"/>
            <a:ext cx="4354653" cy="4233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388331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제목 1"/>
          <p:cNvSpPr>
            <a:spLocks noGrp="1"/>
          </p:cNvSpPr>
          <p:nvPr>
            <p:ph type="title"/>
          </p:nvPr>
        </p:nvSpPr>
        <p:spPr>
          <a:xfrm>
            <a:off x="1295400" y="503853"/>
            <a:ext cx="9601200" cy="590851"/>
          </a:xfrm>
        </p:spPr>
        <p:txBody>
          <a:bodyPr>
            <a:normAutofit fontScale="90000"/>
          </a:bodyPr>
          <a:lstStyle/>
          <a:p>
            <a:pPr algn="ctr"/>
            <a:r>
              <a:rPr lang="en-US" altLang="ko-KR" sz="4400" dirty="0" smtClean="0"/>
              <a:t>&lt;</a:t>
            </a:r>
            <a:r>
              <a:rPr lang="ko-KR" altLang="en-US" sz="4400" dirty="0" smtClean="0"/>
              <a:t>일본 정원</a:t>
            </a:r>
            <a:r>
              <a:rPr lang="en-US" altLang="ko-KR" sz="4400" dirty="0"/>
              <a:t>&gt;</a:t>
            </a:r>
            <a:endParaRPr lang="ko-KR" sz="4400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5" name="Content Placeholder 5"/>
          <p:cNvSpPr txBox="1">
            <a:spLocks/>
          </p:cNvSpPr>
          <p:nvPr/>
        </p:nvSpPr>
        <p:spPr>
          <a:xfrm>
            <a:off x="1295400" y="1094704"/>
            <a:ext cx="9601200" cy="469649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800"/>
              </a:spcBef>
              <a:buClr>
                <a:schemeClr val="accent1"/>
              </a:buClr>
              <a:buSzPct val="100000"/>
              <a:buFont typeface="Arial" pitchFamily="34" charset="0"/>
              <a:buChar char="▪"/>
              <a:defRPr lang="ko-KR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1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SzPct val="100000"/>
              <a:buFont typeface="Arial" pitchFamily="34" charset="0"/>
              <a:buChar char="▪"/>
              <a:defRPr lang="ko-K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-179388" algn="l" defTabSz="914400" rtl="0" eaLnBrk="1" latinLnBrk="1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SzPct val="100000"/>
              <a:buFont typeface="Arial" pitchFamily="34" charset="0"/>
              <a:buChar char="▪"/>
              <a:defRPr lang="ko-KR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400" indent="-182880" algn="l" defTabSz="914400" rtl="0" eaLnBrk="1" latinLnBrk="1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SzPct val="100000"/>
              <a:buFont typeface="Arial" pitchFamily="34" charset="0"/>
              <a:buChar char="▪"/>
              <a:defRPr lang="ko-KR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43000" indent="-179388" algn="l" defTabSz="914400" rtl="0" eaLnBrk="1" latinLnBrk="1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00000"/>
              <a:buFont typeface="Arial" pitchFamily="34" charset="0"/>
              <a:buChar char="▪"/>
              <a:defRPr lang="ko-KR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1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00000"/>
              <a:buFont typeface="Arial" pitchFamily="34" charset="0"/>
              <a:buChar char="▪"/>
              <a:defRPr lang="ko-KR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00200" indent="-179388" algn="l" defTabSz="914400" rtl="0" eaLnBrk="1" latinLnBrk="1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00000"/>
              <a:buFont typeface="Arial" pitchFamily="34" charset="0"/>
              <a:buChar char="▪"/>
              <a:defRPr lang="ko-KR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28800" indent="-182880" algn="l" defTabSz="914400" rtl="0" eaLnBrk="1" latinLnBrk="1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00000"/>
              <a:buFont typeface="Arial" pitchFamily="34" charset="0"/>
              <a:buChar char="▪"/>
              <a:defRPr lang="ko-KR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057400" indent="-179388" algn="l" defTabSz="914400" rtl="0" eaLnBrk="1" latinLnBrk="1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00000"/>
              <a:buFont typeface="Arial" pitchFamily="34" charset="0"/>
              <a:buChar char="▪"/>
              <a:defRPr lang="ko-KR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endParaRPr lang="ko-KR" altLang="en-US" dirty="0" smtClean="0"/>
          </a:p>
          <a:p>
            <a:pPr marL="0" indent="0">
              <a:buFont typeface="Arial" pitchFamily="34" charset="0"/>
              <a:buNone/>
            </a:pPr>
            <a:endParaRPr lang="ko-KR" altLang="en-US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7" name="Content Placeholder 5"/>
          <p:cNvSpPr txBox="1">
            <a:spLocks/>
          </p:cNvSpPr>
          <p:nvPr/>
        </p:nvSpPr>
        <p:spPr>
          <a:xfrm>
            <a:off x="1447800" y="1206500"/>
            <a:ext cx="9601200" cy="473710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800"/>
              </a:spcBef>
              <a:buClr>
                <a:schemeClr val="accent1"/>
              </a:buClr>
              <a:buSzPct val="100000"/>
              <a:buFont typeface="Arial" pitchFamily="34" charset="0"/>
              <a:buChar char="▪"/>
              <a:defRPr lang="ko-KR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1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SzPct val="100000"/>
              <a:buFont typeface="Arial" pitchFamily="34" charset="0"/>
              <a:buChar char="▪"/>
              <a:defRPr lang="ko-K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-179388" algn="l" defTabSz="914400" rtl="0" eaLnBrk="1" latinLnBrk="1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SzPct val="100000"/>
              <a:buFont typeface="Arial" pitchFamily="34" charset="0"/>
              <a:buChar char="▪"/>
              <a:defRPr lang="ko-KR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400" indent="-182880" algn="l" defTabSz="914400" rtl="0" eaLnBrk="1" latinLnBrk="1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SzPct val="100000"/>
              <a:buFont typeface="Arial" pitchFamily="34" charset="0"/>
              <a:buChar char="▪"/>
              <a:defRPr lang="ko-KR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43000" indent="-179388" algn="l" defTabSz="914400" rtl="0" eaLnBrk="1" latinLnBrk="1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00000"/>
              <a:buFont typeface="Arial" pitchFamily="34" charset="0"/>
              <a:buChar char="▪"/>
              <a:defRPr lang="ko-KR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1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00000"/>
              <a:buFont typeface="Arial" pitchFamily="34" charset="0"/>
              <a:buChar char="▪"/>
              <a:defRPr lang="ko-KR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00200" indent="-179388" algn="l" defTabSz="914400" rtl="0" eaLnBrk="1" latinLnBrk="1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00000"/>
              <a:buFont typeface="Arial" pitchFamily="34" charset="0"/>
              <a:buChar char="▪"/>
              <a:defRPr lang="ko-KR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28800" indent="-182880" algn="l" defTabSz="914400" rtl="0" eaLnBrk="1" latinLnBrk="1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00000"/>
              <a:buFont typeface="Arial" pitchFamily="34" charset="0"/>
              <a:buChar char="▪"/>
              <a:defRPr lang="ko-KR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057400" indent="-179388" algn="l" defTabSz="914400" rtl="0" eaLnBrk="1" latinLnBrk="1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00000"/>
              <a:buFont typeface="Arial" pitchFamily="34" charset="0"/>
              <a:buChar char="▪"/>
              <a:defRPr lang="ko-KR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/>
            <a:r>
              <a:rPr lang="ko-KR" altLang="en-US" sz="2800" dirty="0" smtClean="0"/>
              <a:t>일본 정원의 사상적 배경</a:t>
            </a:r>
            <a:endParaRPr lang="en-US" altLang="ko-KR" sz="2800" dirty="0" smtClean="0"/>
          </a:p>
          <a:p>
            <a:pPr marL="0" indent="0" fontAlgn="base">
              <a:buNone/>
            </a:pPr>
            <a:r>
              <a:rPr lang="en-US" altLang="ko-KR" sz="2800" dirty="0"/>
              <a:t> </a:t>
            </a:r>
            <a:r>
              <a:rPr lang="en-US" altLang="ko-KR" sz="2800" dirty="0" smtClean="0"/>
              <a:t>1. </a:t>
            </a:r>
            <a:r>
              <a:rPr lang="ko-KR" altLang="en-US" sz="2800" dirty="0" smtClean="0"/>
              <a:t>일본 고유의 토속신앙</a:t>
            </a:r>
            <a:r>
              <a:rPr lang="en-US" altLang="ko-KR" sz="2800" dirty="0" smtClean="0"/>
              <a:t>, </a:t>
            </a:r>
            <a:r>
              <a:rPr lang="ko-KR" altLang="en-US" sz="2800" dirty="0" smtClean="0"/>
              <a:t>불교</a:t>
            </a:r>
            <a:r>
              <a:rPr lang="en-US" altLang="ko-KR" sz="2800" dirty="0" smtClean="0"/>
              <a:t>, </a:t>
            </a:r>
            <a:r>
              <a:rPr lang="ko-KR" altLang="en-US" sz="2800" dirty="0" smtClean="0"/>
              <a:t>도교</a:t>
            </a:r>
            <a:endParaRPr lang="en-US" altLang="ko-KR" sz="2800" dirty="0" smtClean="0"/>
          </a:p>
          <a:p>
            <a:pPr marL="0" indent="0" fontAlgn="base">
              <a:buNone/>
            </a:pPr>
            <a:r>
              <a:rPr lang="en-US" altLang="ko-KR" sz="2800" dirty="0"/>
              <a:t> </a:t>
            </a:r>
            <a:r>
              <a:rPr lang="en-US" altLang="ko-KR" sz="2800" dirty="0" smtClean="0"/>
              <a:t>2. </a:t>
            </a:r>
            <a:r>
              <a:rPr lang="ko-KR" altLang="en-US" sz="2800" dirty="0" smtClean="0"/>
              <a:t>종교적 상징 사상을 정원 구성 원리에 활용</a:t>
            </a:r>
            <a:endParaRPr lang="en-US" altLang="ko-KR" sz="2800" dirty="0" smtClean="0"/>
          </a:p>
          <a:p>
            <a:pPr marL="0" indent="0" fontAlgn="base">
              <a:buNone/>
            </a:pPr>
            <a:r>
              <a:rPr lang="en-US" altLang="ko-KR" sz="2800" dirty="0"/>
              <a:t> </a:t>
            </a:r>
            <a:r>
              <a:rPr lang="en-US" altLang="ko-KR" sz="2800" dirty="0" smtClean="0"/>
              <a:t>3. </a:t>
            </a:r>
            <a:r>
              <a:rPr lang="ko-KR" altLang="en-US" sz="2800" dirty="0" smtClean="0"/>
              <a:t>구체적으로 조형화하는 것</a:t>
            </a:r>
            <a:endParaRPr lang="en-US" altLang="ko-KR" sz="2800" dirty="0" smtClean="0"/>
          </a:p>
          <a:p>
            <a:pPr fontAlgn="base"/>
            <a:r>
              <a:rPr lang="ko-KR" altLang="en-US" sz="2800" dirty="0" smtClean="0"/>
              <a:t>정원 조성의 원리</a:t>
            </a:r>
            <a:endParaRPr lang="en-US" altLang="ko-KR" sz="2800" dirty="0" smtClean="0"/>
          </a:p>
          <a:p>
            <a:pPr marL="0" indent="0" fontAlgn="base">
              <a:buNone/>
            </a:pPr>
            <a:r>
              <a:rPr lang="en-US" altLang="ko-KR" sz="2800" dirty="0"/>
              <a:t> </a:t>
            </a:r>
            <a:r>
              <a:rPr lang="en-US" altLang="ko-KR" sz="2800" dirty="0" smtClean="0"/>
              <a:t>1. </a:t>
            </a:r>
            <a:r>
              <a:rPr lang="ko-KR" altLang="en-US" sz="2800" dirty="0" smtClean="0"/>
              <a:t>자연을 표현한다는 원리</a:t>
            </a:r>
            <a:endParaRPr lang="en-US" altLang="ko-KR" sz="2800" dirty="0" smtClean="0"/>
          </a:p>
          <a:p>
            <a:pPr marL="0" indent="0" fontAlgn="base">
              <a:buNone/>
            </a:pPr>
            <a:r>
              <a:rPr lang="en-US" altLang="ko-KR" sz="2800" dirty="0"/>
              <a:t> </a:t>
            </a:r>
            <a:r>
              <a:rPr lang="en-US" altLang="ko-KR" sz="2800" dirty="0" smtClean="0"/>
              <a:t>2. </a:t>
            </a:r>
            <a:r>
              <a:rPr lang="ko-KR" altLang="en-US" sz="2800" dirty="0" err="1" smtClean="0"/>
              <a:t>차경의</a:t>
            </a:r>
            <a:r>
              <a:rPr lang="ko-KR" altLang="en-US" sz="2800" dirty="0" smtClean="0"/>
              <a:t> 원리</a:t>
            </a:r>
            <a:endParaRPr lang="en-US" altLang="ko-KR" sz="2800" dirty="0" smtClean="0"/>
          </a:p>
          <a:p>
            <a:pPr marL="0" indent="0" fontAlgn="base">
              <a:buNone/>
            </a:pPr>
            <a:r>
              <a:rPr lang="en-US" altLang="ko-KR" sz="2800" dirty="0"/>
              <a:t> </a:t>
            </a:r>
            <a:r>
              <a:rPr lang="en-US" altLang="ko-KR" sz="2800" dirty="0" smtClean="0"/>
              <a:t>3. </a:t>
            </a:r>
            <a:r>
              <a:rPr lang="ko-KR" altLang="en-US" sz="2800" dirty="0" err="1" smtClean="0"/>
              <a:t>축경의</a:t>
            </a:r>
            <a:r>
              <a:rPr lang="ko-KR" altLang="en-US" sz="2800" dirty="0" smtClean="0"/>
              <a:t> 원리</a:t>
            </a:r>
          </a:p>
          <a:p>
            <a:pPr marL="0" indent="0">
              <a:buFont typeface="Arial" pitchFamily="34" charset="0"/>
              <a:buNone/>
            </a:pPr>
            <a:endParaRPr lang="ko-KR" altLang="en-US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527339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제목 2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pPr algn="ctr"/>
            <a:r>
              <a:rPr lang="ko-KR" altLang="en-US" dirty="0" smtClean="0"/>
              <a:t>일본 음식 문화</a:t>
            </a:r>
            <a:endParaRPr lang="ko-KR" altLang="en-US" dirty="0"/>
          </a:p>
        </p:txBody>
      </p:sp>
      <p:sp>
        <p:nvSpPr>
          <p:cNvPr id="4" name="텍스트 개체 틀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xmlns="" val="35161804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제목 1"/>
          <p:cNvSpPr>
            <a:spLocks noGrp="1"/>
          </p:cNvSpPr>
          <p:nvPr>
            <p:ph type="title"/>
          </p:nvPr>
        </p:nvSpPr>
        <p:spPr>
          <a:xfrm>
            <a:off x="1295400" y="503853"/>
            <a:ext cx="9601200" cy="590851"/>
          </a:xfrm>
        </p:spPr>
        <p:txBody>
          <a:bodyPr>
            <a:normAutofit fontScale="90000"/>
          </a:bodyPr>
          <a:lstStyle/>
          <a:p>
            <a:pPr algn="ctr"/>
            <a:r>
              <a:rPr lang="en-US" altLang="ko-KR" sz="4400" dirty="0" smtClean="0"/>
              <a:t>&lt;</a:t>
            </a:r>
            <a:r>
              <a:rPr lang="ko-KR" altLang="en-US" sz="4400" dirty="0" smtClean="0"/>
              <a:t>일본 음식문화</a:t>
            </a:r>
            <a:r>
              <a:rPr lang="en-US" altLang="ko-KR" sz="4400" dirty="0" smtClean="0"/>
              <a:t>&gt;</a:t>
            </a:r>
            <a:endParaRPr lang="ko-KR" sz="4400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5" name="Content Placeholder 5"/>
          <p:cNvSpPr txBox="1">
            <a:spLocks/>
          </p:cNvSpPr>
          <p:nvPr/>
        </p:nvSpPr>
        <p:spPr>
          <a:xfrm>
            <a:off x="1295400" y="1094704"/>
            <a:ext cx="9601200" cy="469649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800"/>
              </a:spcBef>
              <a:buClr>
                <a:schemeClr val="accent1"/>
              </a:buClr>
              <a:buSzPct val="100000"/>
              <a:buFont typeface="Arial" pitchFamily="34" charset="0"/>
              <a:buChar char="▪"/>
              <a:defRPr lang="ko-KR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1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SzPct val="100000"/>
              <a:buFont typeface="Arial" pitchFamily="34" charset="0"/>
              <a:buChar char="▪"/>
              <a:defRPr lang="ko-K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-179388" algn="l" defTabSz="914400" rtl="0" eaLnBrk="1" latinLnBrk="1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SzPct val="100000"/>
              <a:buFont typeface="Arial" pitchFamily="34" charset="0"/>
              <a:buChar char="▪"/>
              <a:defRPr lang="ko-KR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400" indent="-182880" algn="l" defTabSz="914400" rtl="0" eaLnBrk="1" latinLnBrk="1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SzPct val="100000"/>
              <a:buFont typeface="Arial" pitchFamily="34" charset="0"/>
              <a:buChar char="▪"/>
              <a:defRPr lang="ko-KR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43000" indent="-179388" algn="l" defTabSz="914400" rtl="0" eaLnBrk="1" latinLnBrk="1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00000"/>
              <a:buFont typeface="Arial" pitchFamily="34" charset="0"/>
              <a:buChar char="▪"/>
              <a:defRPr lang="ko-KR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1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00000"/>
              <a:buFont typeface="Arial" pitchFamily="34" charset="0"/>
              <a:buChar char="▪"/>
              <a:defRPr lang="ko-KR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00200" indent="-179388" algn="l" defTabSz="914400" rtl="0" eaLnBrk="1" latinLnBrk="1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00000"/>
              <a:buFont typeface="Arial" pitchFamily="34" charset="0"/>
              <a:buChar char="▪"/>
              <a:defRPr lang="ko-KR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28800" indent="-182880" algn="l" defTabSz="914400" rtl="0" eaLnBrk="1" latinLnBrk="1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00000"/>
              <a:buFont typeface="Arial" pitchFamily="34" charset="0"/>
              <a:buChar char="▪"/>
              <a:defRPr lang="ko-KR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057400" indent="-179388" algn="l" defTabSz="914400" rtl="0" eaLnBrk="1" latinLnBrk="1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00000"/>
              <a:buFont typeface="Arial" pitchFamily="34" charset="0"/>
              <a:buChar char="▪"/>
              <a:defRPr lang="ko-KR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endParaRPr lang="ko-KR" altLang="en-US" dirty="0" smtClean="0"/>
          </a:p>
          <a:p>
            <a:pPr marL="0" indent="0">
              <a:buFont typeface="Arial" pitchFamily="34" charset="0"/>
              <a:buNone/>
            </a:pPr>
            <a:endParaRPr lang="ko-KR" altLang="en-US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7" name="Content Placeholder 5"/>
          <p:cNvSpPr txBox="1">
            <a:spLocks/>
          </p:cNvSpPr>
          <p:nvPr/>
        </p:nvSpPr>
        <p:spPr>
          <a:xfrm>
            <a:off x="1447800" y="1247104"/>
            <a:ext cx="9601200" cy="469649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800"/>
              </a:spcBef>
              <a:buClr>
                <a:schemeClr val="accent1"/>
              </a:buClr>
              <a:buSzPct val="100000"/>
              <a:buFont typeface="Arial" pitchFamily="34" charset="0"/>
              <a:buChar char="▪"/>
              <a:defRPr lang="ko-KR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1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SzPct val="100000"/>
              <a:buFont typeface="Arial" pitchFamily="34" charset="0"/>
              <a:buChar char="▪"/>
              <a:defRPr lang="ko-K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-179388" algn="l" defTabSz="914400" rtl="0" eaLnBrk="1" latinLnBrk="1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SzPct val="100000"/>
              <a:buFont typeface="Arial" pitchFamily="34" charset="0"/>
              <a:buChar char="▪"/>
              <a:defRPr lang="ko-KR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400" indent="-182880" algn="l" defTabSz="914400" rtl="0" eaLnBrk="1" latinLnBrk="1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SzPct val="100000"/>
              <a:buFont typeface="Arial" pitchFamily="34" charset="0"/>
              <a:buChar char="▪"/>
              <a:defRPr lang="ko-KR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43000" indent="-179388" algn="l" defTabSz="914400" rtl="0" eaLnBrk="1" latinLnBrk="1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00000"/>
              <a:buFont typeface="Arial" pitchFamily="34" charset="0"/>
              <a:buChar char="▪"/>
              <a:defRPr lang="ko-KR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1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00000"/>
              <a:buFont typeface="Arial" pitchFamily="34" charset="0"/>
              <a:buChar char="▪"/>
              <a:defRPr lang="ko-KR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00200" indent="-179388" algn="l" defTabSz="914400" rtl="0" eaLnBrk="1" latinLnBrk="1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00000"/>
              <a:buFont typeface="Arial" pitchFamily="34" charset="0"/>
              <a:buChar char="▪"/>
              <a:defRPr lang="ko-KR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28800" indent="-182880" algn="l" defTabSz="914400" rtl="0" eaLnBrk="1" latinLnBrk="1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00000"/>
              <a:buFont typeface="Arial" pitchFamily="34" charset="0"/>
              <a:buChar char="▪"/>
              <a:defRPr lang="ko-KR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057400" indent="-179388" algn="l" defTabSz="914400" rtl="0" eaLnBrk="1" latinLnBrk="1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00000"/>
              <a:buFont typeface="Arial" pitchFamily="34" charset="0"/>
              <a:buChar char="▪"/>
              <a:defRPr lang="ko-KR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base">
              <a:buNone/>
            </a:pPr>
            <a:endParaRPr lang="en-US" altLang="ko-KR" dirty="0" smtClean="0"/>
          </a:p>
          <a:p>
            <a:pPr marL="0" indent="0" fontAlgn="base">
              <a:buNone/>
            </a:pPr>
            <a:endParaRPr lang="en-US" altLang="ko-KR" dirty="0" smtClean="0"/>
          </a:p>
          <a:p>
            <a:pPr marL="0" indent="0" fontAlgn="base">
              <a:buNone/>
            </a:pPr>
            <a:r>
              <a:rPr lang="en-US" altLang="ko-KR" dirty="0" smtClean="0"/>
              <a:t>-</a:t>
            </a:r>
            <a:r>
              <a:rPr lang="ko-KR" altLang="en-US" dirty="0" smtClean="0"/>
              <a:t>일본의 </a:t>
            </a:r>
            <a:r>
              <a:rPr lang="ko-KR" altLang="en-US" dirty="0"/>
              <a:t>식사예절</a:t>
            </a:r>
          </a:p>
          <a:p>
            <a:pPr marL="0" indent="0" fontAlgn="base">
              <a:buNone/>
            </a:pPr>
            <a:endParaRPr lang="en-US" altLang="ko-KR" dirty="0" smtClean="0"/>
          </a:p>
          <a:p>
            <a:pPr marL="0" indent="0" fontAlgn="base">
              <a:buNone/>
            </a:pPr>
            <a:r>
              <a:rPr lang="ko-KR" altLang="en-US" dirty="0" smtClean="0"/>
              <a:t>일본에서는 </a:t>
            </a:r>
            <a:r>
              <a:rPr lang="ko-KR" altLang="en-US" dirty="0"/>
              <a:t>숟가락을 거의 사용하지 </a:t>
            </a:r>
            <a:r>
              <a:rPr lang="ko-KR" altLang="en-US" dirty="0" err="1" smtClean="0"/>
              <a:t>않</a:t>
            </a:r>
            <a:r>
              <a:rPr altLang="en-US" smtClean="0"/>
              <a:t>는다</a:t>
            </a:r>
            <a:r>
              <a:rPr lang="en-US" altLang="en-US" dirty="0" smtClean="0"/>
              <a:t>.</a:t>
            </a:r>
            <a:endParaRPr lang="en-US" altLang="ko-KR" dirty="0" smtClean="0"/>
          </a:p>
          <a:p>
            <a:pPr marL="0" indent="0" fontAlgn="base">
              <a:buNone/>
            </a:pPr>
            <a:r>
              <a:rPr lang="ko-KR" altLang="en-US" dirty="0" smtClean="0"/>
              <a:t>음식을 </a:t>
            </a:r>
            <a:r>
              <a:rPr lang="ko-KR" altLang="en-US" dirty="0"/>
              <a:t>떨어뜨릴 수도 있으므로 밥그릇을 한 손으로 들고 </a:t>
            </a:r>
            <a:r>
              <a:rPr lang="ko-KR" altLang="en-US" dirty="0" smtClean="0"/>
              <a:t>먹</a:t>
            </a:r>
            <a:r>
              <a:rPr altLang="en-US" smtClean="0"/>
              <a:t>는다</a:t>
            </a:r>
            <a:r>
              <a:rPr lang="en-US" altLang="en-US" dirty="0" smtClean="0"/>
              <a:t>.</a:t>
            </a:r>
            <a:endParaRPr lang="en-US" altLang="ko-KR" dirty="0" smtClean="0"/>
          </a:p>
          <a:p>
            <a:pPr marL="0" indent="0" fontAlgn="base">
              <a:buNone/>
            </a:pPr>
            <a:r>
              <a:rPr lang="ko-KR" altLang="en-US" dirty="0" smtClean="0"/>
              <a:t>미소시루라는 된장국도 </a:t>
            </a:r>
            <a:r>
              <a:rPr lang="ko-KR" altLang="en-US" dirty="0"/>
              <a:t>젓가락으로 휘저어서 입에 대고 </a:t>
            </a:r>
            <a:r>
              <a:rPr lang="ko-KR" altLang="en-US" dirty="0" smtClean="0"/>
              <a:t>마</a:t>
            </a:r>
            <a:r>
              <a:rPr altLang="en-US" smtClean="0"/>
              <a:t>신다</a:t>
            </a:r>
            <a:r>
              <a:rPr lang="en-US" altLang="en-US" dirty="0" smtClean="0"/>
              <a:t>.</a:t>
            </a:r>
            <a:endParaRPr lang="ko-KR" altLang="en-US" dirty="0" smtClean="0"/>
          </a:p>
          <a:p>
            <a:pPr marL="0" indent="0">
              <a:buFont typeface="Arial" pitchFamily="34" charset="0"/>
              <a:buNone/>
            </a:pPr>
            <a:endParaRPr lang="ko-KR" altLang="en-US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422326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제목 1"/>
          <p:cNvSpPr>
            <a:spLocks noGrp="1"/>
          </p:cNvSpPr>
          <p:nvPr>
            <p:ph type="title"/>
          </p:nvPr>
        </p:nvSpPr>
        <p:spPr>
          <a:xfrm>
            <a:off x="1295400" y="503853"/>
            <a:ext cx="9601200" cy="590851"/>
          </a:xfrm>
        </p:spPr>
        <p:txBody>
          <a:bodyPr>
            <a:normAutofit fontScale="90000"/>
          </a:bodyPr>
          <a:lstStyle/>
          <a:p>
            <a:pPr algn="ctr"/>
            <a:r>
              <a:rPr lang="en-US" altLang="ko-KR" sz="4400" dirty="0" smtClean="0"/>
              <a:t>&lt;</a:t>
            </a:r>
            <a:r>
              <a:rPr lang="ko-KR" altLang="en-US" sz="4400" dirty="0" smtClean="0"/>
              <a:t>일본 음식문화</a:t>
            </a:r>
            <a:r>
              <a:rPr lang="en-US" altLang="ko-KR" sz="4400" dirty="0" smtClean="0"/>
              <a:t>&gt;</a:t>
            </a:r>
            <a:endParaRPr lang="ko-KR" sz="4400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5" name="Content Placeholder 5"/>
          <p:cNvSpPr txBox="1">
            <a:spLocks/>
          </p:cNvSpPr>
          <p:nvPr/>
        </p:nvSpPr>
        <p:spPr>
          <a:xfrm>
            <a:off x="1295400" y="1094704"/>
            <a:ext cx="9601200" cy="469649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800"/>
              </a:spcBef>
              <a:buClr>
                <a:schemeClr val="accent1"/>
              </a:buClr>
              <a:buSzPct val="100000"/>
              <a:buFont typeface="Arial" pitchFamily="34" charset="0"/>
              <a:buChar char="▪"/>
              <a:defRPr lang="ko-KR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1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SzPct val="100000"/>
              <a:buFont typeface="Arial" pitchFamily="34" charset="0"/>
              <a:buChar char="▪"/>
              <a:defRPr lang="ko-K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-179388" algn="l" defTabSz="914400" rtl="0" eaLnBrk="1" latinLnBrk="1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SzPct val="100000"/>
              <a:buFont typeface="Arial" pitchFamily="34" charset="0"/>
              <a:buChar char="▪"/>
              <a:defRPr lang="ko-KR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400" indent="-182880" algn="l" defTabSz="914400" rtl="0" eaLnBrk="1" latinLnBrk="1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SzPct val="100000"/>
              <a:buFont typeface="Arial" pitchFamily="34" charset="0"/>
              <a:buChar char="▪"/>
              <a:defRPr lang="ko-KR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43000" indent="-179388" algn="l" defTabSz="914400" rtl="0" eaLnBrk="1" latinLnBrk="1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00000"/>
              <a:buFont typeface="Arial" pitchFamily="34" charset="0"/>
              <a:buChar char="▪"/>
              <a:defRPr lang="ko-KR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1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00000"/>
              <a:buFont typeface="Arial" pitchFamily="34" charset="0"/>
              <a:buChar char="▪"/>
              <a:defRPr lang="ko-KR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00200" indent="-179388" algn="l" defTabSz="914400" rtl="0" eaLnBrk="1" latinLnBrk="1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00000"/>
              <a:buFont typeface="Arial" pitchFamily="34" charset="0"/>
              <a:buChar char="▪"/>
              <a:defRPr lang="ko-KR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28800" indent="-182880" algn="l" defTabSz="914400" rtl="0" eaLnBrk="1" latinLnBrk="1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00000"/>
              <a:buFont typeface="Arial" pitchFamily="34" charset="0"/>
              <a:buChar char="▪"/>
              <a:defRPr lang="ko-KR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057400" indent="-179388" algn="l" defTabSz="914400" rtl="0" eaLnBrk="1" latinLnBrk="1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00000"/>
              <a:buFont typeface="Arial" pitchFamily="34" charset="0"/>
              <a:buChar char="▪"/>
              <a:defRPr lang="ko-KR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endParaRPr lang="ko-KR" altLang="en-US" dirty="0" smtClean="0"/>
          </a:p>
          <a:p>
            <a:pPr marL="0" indent="0">
              <a:buFont typeface="Arial" pitchFamily="34" charset="0"/>
              <a:buNone/>
            </a:pPr>
            <a:endParaRPr lang="ko-KR" altLang="en-US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7" name="Content Placeholder 5"/>
          <p:cNvSpPr txBox="1">
            <a:spLocks/>
          </p:cNvSpPr>
          <p:nvPr/>
        </p:nvSpPr>
        <p:spPr>
          <a:xfrm>
            <a:off x="1447800" y="1247104"/>
            <a:ext cx="9601200" cy="469649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800"/>
              </a:spcBef>
              <a:buClr>
                <a:schemeClr val="accent1"/>
              </a:buClr>
              <a:buSzPct val="100000"/>
              <a:buFont typeface="Arial" pitchFamily="34" charset="0"/>
              <a:buChar char="▪"/>
              <a:defRPr lang="ko-KR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1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SzPct val="100000"/>
              <a:buFont typeface="Arial" pitchFamily="34" charset="0"/>
              <a:buChar char="▪"/>
              <a:defRPr lang="ko-K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-179388" algn="l" defTabSz="914400" rtl="0" eaLnBrk="1" latinLnBrk="1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SzPct val="100000"/>
              <a:buFont typeface="Arial" pitchFamily="34" charset="0"/>
              <a:buChar char="▪"/>
              <a:defRPr lang="ko-KR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400" indent="-182880" algn="l" defTabSz="914400" rtl="0" eaLnBrk="1" latinLnBrk="1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SzPct val="100000"/>
              <a:buFont typeface="Arial" pitchFamily="34" charset="0"/>
              <a:buChar char="▪"/>
              <a:defRPr lang="ko-KR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43000" indent="-179388" algn="l" defTabSz="914400" rtl="0" eaLnBrk="1" latinLnBrk="1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00000"/>
              <a:buFont typeface="Arial" pitchFamily="34" charset="0"/>
              <a:buChar char="▪"/>
              <a:defRPr lang="ko-KR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1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00000"/>
              <a:buFont typeface="Arial" pitchFamily="34" charset="0"/>
              <a:buChar char="▪"/>
              <a:defRPr lang="ko-KR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00200" indent="-179388" algn="l" defTabSz="914400" rtl="0" eaLnBrk="1" latinLnBrk="1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00000"/>
              <a:buFont typeface="Arial" pitchFamily="34" charset="0"/>
              <a:buChar char="▪"/>
              <a:defRPr lang="ko-KR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28800" indent="-182880" algn="l" defTabSz="914400" rtl="0" eaLnBrk="1" latinLnBrk="1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00000"/>
              <a:buFont typeface="Arial" pitchFamily="34" charset="0"/>
              <a:buChar char="▪"/>
              <a:defRPr lang="ko-KR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057400" indent="-179388" algn="l" defTabSz="914400" rtl="0" eaLnBrk="1" latinLnBrk="1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00000"/>
              <a:buFont typeface="Arial" pitchFamily="34" charset="0"/>
              <a:buChar char="▪"/>
              <a:defRPr lang="ko-KR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>
              <a:buNone/>
            </a:pPr>
            <a:endParaRPr lang="en-US" altLang="ko-KR" dirty="0" smtClean="0"/>
          </a:p>
          <a:p>
            <a:pPr fontAlgn="base">
              <a:buNone/>
            </a:pPr>
            <a:r>
              <a:rPr lang="en-US" altLang="ko-KR" dirty="0" smtClean="0"/>
              <a:t>- </a:t>
            </a:r>
            <a:r>
              <a:rPr lang="ko-KR" altLang="en-US" dirty="0" smtClean="0"/>
              <a:t>일본음식의 특징</a:t>
            </a:r>
            <a:endParaRPr lang="en-US" altLang="ko-KR" dirty="0" smtClean="0"/>
          </a:p>
          <a:p>
            <a:pPr marL="0" indent="0" fontAlgn="base">
              <a:buNone/>
            </a:pPr>
            <a:endParaRPr lang="en-US" altLang="ko-KR" dirty="0" smtClean="0"/>
          </a:p>
          <a:p>
            <a:pPr marL="0" indent="0" fontAlgn="base">
              <a:buNone/>
            </a:pPr>
            <a:r>
              <a:rPr lang="ko-KR" altLang="en-US" dirty="0" smtClean="0"/>
              <a:t>⦁</a:t>
            </a:r>
            <a:r>
              <a:rPr lang="ko-KR" altLang="en-US" dirty="0"/>
              <a:t>일본인 식생활의 주식은 </a:t>
            </a:r>
            <a:r>
              <a:rPr lang="ko-KR" altLang="en-US" dirty="0" smtClean="0"/>
              <a:t>쌀</a:t>
            </a:r>
            <a:r>
              <a:rPr altLang="en-US" smtClean="0"/>
              <a:t>이다</a:t>
            </a:r>
            <a:r>
              <a:rPr lang="en-US" altLang="ko-KR" dirty="0" smtClean="0"/>
              <a:t>.</a:t>
            </a:r>
            <a:endParaRPr lang="ko-KR" altLang="en-US" dirty="0"/>
          </a:p>
          <a:p>
            <a:pPr marL="0" indent="0" fontAlgn="base">
              <a:buNone/>
            </a:pPr>
            <a:r>
              <a:rPr lang="ko-KR" altLang="en-US" dirty="0" smtClean="0"/>
              <a:t>⦁</a:t>
            </a:r>
            <a:r>
              <a:rPr lang="ko-KR" altLang="en-US" dirty="0"/>
              <a:t>다섯 가지 </a:t>
            </a:r>
            <a:r>
              <a:rPr lang="ko-KR" altLang="en-US" dirty="0" smtClean="0"/>
              <a:t>맛</a:t>
            </a:r>
            <a:r>
              <a:rPr altLang="en-US" dirty="0" smtClean="0"/>
              <a:t>과</a:t>
            </a:r>
            <a:r>
              <a:rPr lang="en-US" altLang="ko-KR" dirty="0" smtClean="0"/>
              <a:t> </a:t>
            </a:r>
            <a:r>
              <a:rPr altLang="en-US" smtClean="0"/>
              <a:t>색을</a:t>
            </a:r>
            <a:r>
              <a:rPr lang="ko-KR" altLang="en-US" dirty="0" smtClean="0"/>
              <a:t> 중요시</a:t>
            </a:r>
            <a:r>
              <a:rPr altLang="en-US" smtClean="0"/>
              <a:t>하며</a:t>
            </a:r>
            <a:r>
              <a:rPr lang="en-US" altLang="en-US" dirty="0" smtClean="0"/>
              <a:t>, </a:t>
            </a:r>
            <a:r>
              <a:rPr altLang="en-US" smtClean="0"/>
              <a:t>다섯가지 조리법을 기본 조리법으로 한다</a:t>
            </a:r>
            <a:r>
              <a:rPr lang="en-US" altLang="en-US" dirty="0" smtClean="0"/>
              <a:t>.</a:t>
            </a:r>
            <a:endParaRPr lang="ko-KR" altLang="en-US" dirty="0"/>
          </a:p>
          <a:p>
            <a:pPr marL="0" indent="0" fontAlgn="base">
              <a:buNone/>
            </a:pPr>
            <a:r>
              <a:rPr lang="ko-KR" altLang="en-US" dirty="0" smtClean="0"/>
              <a:t>⦁</a:t>
            </a:r>
            <a:r>
              <a:rPr lang="ko-KR" altLang="en-US" dirty="0"/>
              <a:t>재료는 제철음식 위주로 요리한다</a:t>
            </a:r>
            <a:r>
              <a:rPr lang="en-US" altLang="ko-KR" dirty="0"/>
              <a:t>.</a:t>
            </a:r>
            <a:endParaRPr lang="ko-KR" altLang="en-US" dirty="0"/>
          </a:p>
          <a:p>
            <a:pPr marL="0" indent="0" fontAlgn="base">
              <a:buNone/>
            </a:pPr>
            <a:r>
              <a:rPr lang="ko-KR" altLang="en-US" dirty="0"/>
              <a:t>⦁음식을 담아내는 그릇과 음식과의 조화를 고려해서 담는다</a:t>
            </a:r>
            <a:r>
              <a:rPr lang="en-US" altLang="ko-KR" dirty="0" smtClean="0"/>
              <a:t>.</a:t>
            </a:r>
            <a:endParaRPr lang="ko-KR" altLang="en-US" dirty="0"/>
          </a:p>
          <a:p>
            <a:pPr fontAlgn="base"/>
            <a:endParaRPr lang="ko-KR" altLang="en-US" dirty="0" smtClean="0"/>
          </a:p>
          <a:p>
            <a:pPr marL="0" indent="0">
              <a:buFont typeface="Arial" pitchFamily="34" charset="0"/>
              <a:buNone/>
            </a:pPr>
            <a:endParaRPr lang="ko-KR" altLang="en-US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053486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 smtClean="0"/>
              <a:t>목차</a:t>
            </a:r>
            <a:endParaRPr lang="ko-KR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ko-KR" altLang="en-US" dirty="0" smtClean="0"/>
              <a:t>일본 전통 도자기</a:t>
            </a:r>
            <a:endParaRPr lang="en-US" altLang="ko-KR" dirty="0" smtClean="0"/>
          </a:p>
          <a:p>
            <a:pPr marL="457200" indent="-457200">
              <a:buFont typeface="+mj-lt"/>
              <a:buAutoNum type="arabicPeriod"/>
            </a:pPr>
            <a:r>
              <a:rPr lang="ko-KR" altLang="en-US" dirty="0" smtClean="0"/>
              <a:t>일본 정원</a:t>
            </a:r>
            <a:endParaRPr lang="en-US" altLang="ko-KR" dirty="0" smtClean="0"/>
          </a:p>
          <a:p>
            <a:pPr marL="457200" indent="-457200">
              <a:buFont typeface="+mj-lt"/>
              <a:buAutoNum type="arabicPeriod"/>
            </a:pPr>
            <a:r>
              <a:rPr lang="ko-KR" altLang="en-US" dirty="0" smtClean="0"/>
              <a:t>일본 음식문화</a:t>
            </a:r>
            <a:endParaRPr lang="en-US" altLang="ko-KR" dirty="0" smtClean="0"/>
          </a:p>
          <a:p>
            <a:pPr marL="457200" indent="-457200">
              <a:buFont typeface="+mj-lt"/>
              <a:buAutoNum type="arabicPeriod"/>
            </a:pPr>
            <a:r>
              <a:rPr lang="ko-KR" altLang="en-US" dirty="0" smtClean="0"/>
              <a:t>일본 전통의상</a:t>
            </a:r>
            <a:endParaRPr lang="en-US" altLang="ko-KR" dirty="0" smtClean="0"/>
          </a:p>
          <a:p>
            <a:pPr marL="457200" indent="-457200">
              <a:buFont typeface="+mj-lt"/>
              <a:buAutoNum type="arabicPeriod"/>
            </a:pPr>
            <a:r>
              <a:rPr lang="ko-KR" altLang="en-US" dirty="0" smtClean="0"/>
              <a:t>일본 전통그림</a:t>
            </a:r>
            <a:endParaRPr lang="en-US" altLang="ko-KR" dirty="0" smtClean="0"/>
          </a:p>
          <a:p>
            <a:pPr marL="457200" indent="-457200">
              <a:buFont typeface="+mj-lt"/>
              <a:buAutoNum type="arabicPeriod"/>
            </a:pPr>
            <a:r>
              <a:rPr lang="ko-KR" altLang="en-US" dirty="0" smtClean="0"/>
              <a:t>일본 화투문화</a:t>
            </a:r>
            <a:endParaRPr lang="en-US" altLang="ko-KR" dirty="0" smtClean="0"/>
          </a:p>
          <a:p>
            <a:endParaRPr lang="en-US" altLang="ko-KR" dirty="0" smtClean="0"/>
          </a:p>
          <a:p>
            <a:endParaRPr lang="ko-KR" dirty="0"/>
          </a:p>
        </p:txBody>
      </p:sp>
    </p:spTree>
    <p:extLst>
      <p:ext uri="{BB962C8B-B14F-4D97-AF65-F5344CB8AC3E}">
        <p14:creationId xmlns:p14="http://schemas.microsoft.com/office/powerpoint/2010/main" xmlns="" val="39846177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제목 1"/>
          <p:cNvSpPr>
            <a:spLocks noGrp="1"/>
          </p:cNvSpPr>
          <p:nvPr>
            <p:ph type="title"/>
          </p:nvPr>
        </p:nvSpPr>
        <p:spPr>
          <a:xfrm>
            <a:off x="1295400" y="503853"/>
            <a:ext cx="9601200" cy="590851"/>
          </a:xfrm>
        </p:spPr>
        <p:txBody>
          <a:bodyPr>
            <a:normAutofit fontScale="90000"/>
          </a:bodyPr>
          <a:lstStyle/>
          <a:p>
            <a:pPr algn="ctr"/>
            <a:r>
              <a:rPr lang="en-US" altLang="ko-KR" sz="4400" dirty="0" smtClean="0"/>
              <a:t>&lt;</a:t>
            </a:r>
            <a:r>
              <a:rPr lang="ko-KR" altLang="en-US" sz="4400" dirty="0" smtClean="0"/>
              <a:t>일본 음식문화</a:t>
            </a:r>
            <a:r>
              <a:rPr lang="en-US" altLang="ko-KR" sz="4400" dirty="0" smtClean="0"/>
              <a:t>&gt;</a:t>
            </a:r>
            <a:endParaRPr lang="ko-KR" sz="4400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5" name="Content Placeholder 5"/>
          <p:cNvSpPr txBox="1">
            <a:spLocks/>
          </p:cNvSpPr>
          <p:nvPr/>
        </p:nvSpPr>
        <p:spPr>
          <a:xfrm>
            <a:off x="1295400" y="1094704"/>
            <a:ext cx="9601200" cy="469649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800"/>
              </a:spcBef>
              <a:buClr>
                <a:schemeClr val="accent1"/>
              </a:buClr>
              <a:buSzPct val="100000"/>
              <a:buFont typeface="Arial" pitchFamily="34" charset="0"/>
              <a:buChar char="▪"/>
              <a:defRPr lang="ko-KR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1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SzPct val="100000"/>
              <a:buFont typeface="Arial" pitchFamily="34" charset="0"/>
              <a:buChar char="▪"/>
              <a:defRPr lang="ko-K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-179388" algn="l" defTabSz="914400" rtl="0" eaLnBrk="1" latinLnBrk="1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SzPct val="100000"/>
              <a:buFont typeface="Arial" pitchFamily="34" charset="0"/>
              <a:buChar char="▪"/>
              <a:defRPr lang="ko-KR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400" indent="-182880" algn="l" defTabSz="914400" rtl="0" eaLnBrk="1" latinLnBrk="1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SzPct val="100000"/>
              <a:buFont typeface="Arial" pitchFamily="34" charset="0"/>
              <a:buChar char="▪"/>
              <a:defRPr lang="ko-KR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43000" indent="-179388" algn="l" defTabSz="914400" rtl="0" eaLnBrk="1" latinLnBrk="1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00000"/>
              <a:buFont typeface="Arial" pitchFamily="34" charset="0"/>
              <a:buChar char="▪"/>
              <a:defRPr lang="ko-KR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1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00000"/>
              <a:buFont typeface="Arial" pitchFamily="34" charset="0"/>
              <a:buChar char="▪"/>
              <a:defRPr lang="ko-KR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00200" indent="-179388" algn="l" defTabSz="914400" rtl="0" eaLnBrk="1" latinLnBrk="1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00000"/>
              <a:buFont typeface="Arial" pitchFamily="34" charset="0"/>
              <a:buChar char="▪"/>
              <a:defRPr lang="ko-KR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28800" indent="-182880" algn="l" defTabSz="914400" rtl="0" eaLnBrk="1" latinLnBrk="1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00000"/>
              <a:buFont typeface="Arial" pitchFamily="34" charset="0"/>
              <a:buChar char="▪"/>
              <a:defRPr lang="ko-KR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057400" indent="-179388" algn="l" defTabSz="914400" rtl="0" eaLnBrk="1" latinLnBrk="1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00000"/>
              <a:buFont typeface="Arial" pitchFamily="34" charset="0"/>
              <a:buChar char="▪"/>
              <a:defRPr lang="ko-KR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endParaRPr lang="ko-KR" altLang="en-US" dirty="0" smtClean="0"/>
          </a:p>
          <a:p>
            <a:pPr marL="0" indent="0">
              <a:buFont typeface="Arial" pitchFamily="34" charset="0"/>
              <a:buNone/>
            </a:pPr>
            <a:endParaRPr lang="ko-KR" altLang="en-US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7" name="Content Placeholder 5"/>
          <p:cNvSpPr txBox="1">
            <a:spLocks/>
          </p:cNvSpPr>
          <p:nvPr/>
        </p:nvSpPr>
        <p:spPr>
          <a:xfrm>
            <a:off x="1447800" y="1247104"/>
            <a:ext cx="9601200" cy="469649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800"/>
              </a:spcBef>
              <a:buClr>
                <a:schemeClr val="accent1"/>
              </a:buClr>
              <a:buSzPct val="100000"/>
              <a:buFont typeface="Arial" pitchFamily="34" charset="0"/>
              <a:buChar char="▪"/>
              <a:defRPr lang="ko-KR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1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SzPct val="100000"/>
              <a:buFont typeface="Arial" pitchFamily="34" charset="0"/>
              <a:buChar char="▪"/>
              <a:defRPr lang="ko-K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-179388" algn="l" defTabSz="914400" rtl="0" eaLnBrk="1" latinLnBrk="1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SzPct val="100000"/>
              <a:buFont typeface="Arial" pitchFamily="34" charset="0"/>
              <a:buChar char="▪"/>
              <a:defRPr lang="ko-KR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400" indent="-182880" algn="l" defTabSz="914400" rtl="0" eaLnBrk="1" latinLnBrk="1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SzPct val="100000"/>
              <a:buFont typeface="Arial" pitchFamily="34" charset="0"/>
              <a:buChar char="▪"/>
              <a:defRPr lang="ko-KR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43000" indent="-179388" algn="l" defTabSz="914400" rtl="0" eaLnBrk="1" latinLnBrk="1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00000"/>
              <a:buFont typeface="Arial" pitchFamily="34" charset="0"/>
              <a:buChar char="▪"/>
              <a:defRPr lang="ko-KR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1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00000"/>
              <a:buFont typeface="Arial" pitchFamily="34" charset="0"/>
              <a:buChar char="▪"/>
              <a:defRPr lang="ko-KR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00200" indent="-179388" algn="l" defTabSz="914400" rtl="0" eaLnBrk="1" latinLnBrk="1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00000"/>
              <a:buFont typeface="Arial" pitchFamily="34" charset="0"/>
              <a:buChar char="▪"/>
              <a:defRPr lang="ko-KR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28800" indent="-182880" algn="l" defTabSz="914400" rtl="0" eaLnBrk="1" latinLnBrk="1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00000"/>
              <a:buFont typeface="Arial" pitchFamily="34" charset="0"/>
              <a:buChar char="▪"/>
              <a:defRPr lang="ko-KR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057400" indent="-179388" algn="l" defTabSz="914400" rtl="0" eaLnBrk="1" latinLnBrk="1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00000"/>
              <a:buFont typeface="Arial" pitchFamily="34" charset="0"/>
              <a:buChar char="▪"/>
              <a:defRPr lang="ko-KR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base">
              <a:buNone/>
            </a:pPr>
            <a:r>
              <a:rPr lang="en-US" altLang="ko-KR" dirty="0"/>
              <a:t>- </a:t>
            </a:r>
            <a:r>
              <a:rPr lang="ko-KR" altLang="en-US" dirty="0"/>
              <a:t>일본음식의 종류</a:t>
            </a:r>
          </a:p>
          <a:p>
            <a:pPr marL="0" indent="0" fontAlgn="base">
              <a:buNone/>
            </a:pPr>
            <a:r>
              <a:rPr lang="ko-KR" altLang="en-US" dirty="0" smtClean="0"/>
              <a:t>⦁</a:t>
            </a:r>
            <a:r>
              <a:rPr lang="ko-KR" altLang="en-US" dirty="0" err="1"/>
              <a:t>쇼진</a:t>
            </a:r>
            <a:r>
              <a:rPr lang="ko-KR" altLang="en-US" dirty="0"/>
              <a:t> 요리</a:t>
            </a:r>
          </a:p>
          <a:p>
            <a:pPr marL="0" indent="0" fontAlgn="base">
              <a:buNone/>
            </a:pPr>
            <a:r>
              <a:rPr lang="ko-KR" altLang="en-US" dirty="0" smtClean="0"/>
              <a:t>동물성 </a:t>
            </a:r>
            <a:r>
              <a:rPr lang="ko-KR" altLang="en-US" dirty="0"/>
              <a:t>식품을 피하고 식물성 재료만 사용하는 </a:t>
            </a:r>
            <a:r>
              <a:rPr lang="ko-KR" altLang="en-US" dirty="0" smtClean="0"/>
              <a:t>요리</a:t>
            </a:r>
            <a:r>
              <a:rPr lang="en-US" altLang="ko-KR" dirty="0" smtClean="0"/>
              <a:t>.</a:t>
            </a:r>
            <a:endParaRPr lang="en-US" altLang="ko-KR" dirty="0"/>
          </a:p>
          <a:p>
            <a:pPr marL="0" indent="0" fontAlgn="base">
              <a:buNone/>
            </a:pPr>
            <a:endParaRPr lang="en-US" altLang="ko-KR" dirty="0" smtClean="0"/>
          </a:p>
          <a:p>
            <a:pPr marL="0" indent="0" fontAlgn="base">
              <a:buNone/>
            </a:pPr>
            <a:r>
              <a:rPr lang="ko-KR" altLang="en-US" dirty="0" smtClean="0"/>
              <a:t>⦁</a:t>
            </a:r>
            <a:r>
              <a:rPr lang="ko-KR" altLang="en-US" dirty="0" err="1"/>
              <a:t>혼젠</a:t>
            </a:r>
            <a:r>
              <a:rPr lang="ko-KR" altLang="en-US" dirty="0"/>
              <a:t> 요리</a:t>
            </a:r>
          </a:p>
          <a:p>
            <a:pPr marL="0" indent="0" fontAlgn="base">
              <a:buNone/>
            </a:pPr>
            <a:r>
              <a:rPr lang="ko-KR" altLang="en-US" dirty="0" smtClean="0"/>
              <a:t>무사의 </a:t>
            </a:r>
            <a:r>
              <a:rPr lang="ko-KR" altLang="en-US" dirty="0"/>
              <a:t>집안에서 전래된 </a:t>
            </a:r>
            <a:r>
              <a:rPr lang="ko-KR" altLang="en-US" dirty="0" smtClean="0"/>
              <a:t>요리</a:t>
            </a:r>
            <a:r>
              <a:rPr lang="en-US" altLang="ko-KR" dirty="0" smtClean="0"/>
              <a:t>.</a:t>
            </a:r>
            <a:endParaRPr lang="ko-KR" altLang="en-US" dirty="0"/>
          </a:p>
          <a:p>
            <a:pPr marL="0" indent="0" fontAlgn="base">
              <a:buNone/>
            </a:pPr>
            <a:endParaRPr lang="en-US" altLang="ko-KR" dirty="0" smtClean="0"/>
          </a:p>
          <a:p>
            <a:pPr marL="0" indent="0" fontAlgn="base">
              <a:buNone/>
            </a:pPr>
            <a:r>
              <a:rPr lang="ko-KR" altLang="en-US" dirty="0" smtClean="0"/>
              <a:t>⦁</a:t>
            </a:r>
            <a:r>
              <a:rPr lang="ko-KR" altLang="en-US" dirty="0" err="1"/>
              <a:t>가이세키</a:t>
            </a:r>
            <a:r>
              <a:rPr lang="ko-KR" altLang="en-US" dirty="0"/>
              <a:t> 요리</a:t>
            </a:r>
          </a:p>
          <a:p>
            <a:pPr marL="0" indent="0" fontAlgn="base">
              <a:buNone/>
            </a:pPr>
            <a:r>
              <a:rPr lang="ko-KR" altLang="en-US" dirty="0" smtClean="0"/>
              <a:t>연회 요리</a:t>
            </a:r>
            <a:r>
              <a:rPr lang="en-US" altLang="ko-KR" dirty="0" smtClean="0"/>
              <a:t>.</a:t>
            </a:r>
            <a:endParaRPr lang="ko-KR" altLang="en-US" dirty="0" smtClean="0"/>
          </a:p>
          <a:p>
            <a:pPr marL="0" indent="0">
              <a:buFont typeface="Arial" pitchFamily="34" charset="0"/>
              <a:buNone/>
            </a:pPr>
            <a:endParaRPr lang="ko-KR" altLang="en-US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93699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제목 1"/>
          <p:cNvSpPr>
            <a:spLocks noGrp="1"/>
          </p:cNvSpPr>
          <p:nvPr>
            <p:ph type="title"/>
          </p:nvPr>
        </p:nvSpPr>
        <p:spPr>
          <a:xfrm>
            <a:off x="1295400" y="503853"/>
            <a:ext cx="9601200" cy="590851"/>
          </a:xfrm>
        </p:spPr>
        <p:txBody>
          <a:bodyPr>
            <a:normAutofit fontScale="90000"/>
          </a:bodyPr>
          <a:lstStyle/>
          <a:p>
            <a:pPr algn="ctr"/>
            <a:r>
              <a:rPr lang="en-US" altLang="ko-KR" sz="4400" dirty="0" smtClean="0"/>
              <a:t>&lt;</a:t>
            </a:r>
            <a:r>
              <a:rPr lang="ko-KR" altLang="en-US" sz="4400" dirty="0" smtClean="0"/>
              <a:t>일본 음식문화</a:t>
            </a:r>
            <a:r>
              <a:rPr lang="en-US" altLang="ko-KR" sz="4400" dirty="0" smtClean="0"/>
              <a:t>&gt;</a:t>
            </a:r>
            <a:endParaRPr lang="ko-KR" sz="4400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5" name="Content Placeholder 5"/>
          <p:cNvSpPr txBox="1">
            <a:spLocks/>
          </p:cNvSpPr>
          <p:nvPr/>
        </p:nvSpPr>
        <p:spPr>
          <a:xfrm>
            <a:off x="1295400" y="1094704"/>
            <a:ext cx="9601200" cy="469649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800"/>
              </a:spcBef>
              <a:buClr>
                <a:schemeClr val="accent1"/>
              </a:buClr>
              <a:buSzPct val="100000"/>
              <a:buFont typeface="Arial" pitchFamily="34" charset="0"/>
              <a:buChar char="▪"/>
              <a:defRPr lang="ko-KR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1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SzPct val="100000"/>
              <a:buFont typeface="Arial" pitchFamily="34" charset="0"/>
              <a:buChar char="▪"/>
              <a:defRPr lang="ko-K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-179388" algn="l" defTabSz="914400" rtl="0" eaLnBrk="1" latinLnBrk="1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SzPct val="100000"/>
              <a:buFont typeface="Arial" pitchFamily="34" charset="0"/>
              <a:buChar char="▪"/>
              <a:defRPr lang="ko-KR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400" indent="-182880" algn="l" defTabSz="914400" rtl="0" eaLnBrk="1" latinLnBrk="1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SzPct val="100000"/>
              <a:buFont typeface="Arial" pitchFamily="34" charset="0"/>
              <a:buChar char="▪"/>
              <a:defRPr lang="ko-KR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43000" indent="-179388" algn="l" defTabSz="914400" rtl="0" eaLnBrk="1" latinLnBrk="1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00000"/>
              <a:buFont typeface="Arial" pitchFamily="34" charset="0"/>
              <a:buChar char="▪"/>
              <a:defRPr lang="ko-KR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1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00000"/>
              <a:buFont typeface="Arial" pitchFamily="34" charset="0"/>
              <a:buChar char="▪"/>
              <a:defRPr lang="ko-KR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00200" indent="-179388" algn="l" defTabSz="914400" rtl="0" eaLnBrk="1" latinLnBrk="1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00000"/>
              <a:buFont typeface="Arial" pitchFamily="34" charset="0"/>
              <a:buChar char="▪"/>
              <a:defRPr lang="ko-KR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28800" indent="-182880" algn="l" defTabSz="914400" rtl="0" eaLnBrk="1" latinLnBrk="1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00000"/>
              <a:buFont typeface="Arial" pitchFamily="34" charset="0"/>
              <a:buChar char="▪"/>
              <a:defRPr lang="ko-KR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057400" indent="-179388" algn="l" defTabSz="914400" rtl="0" eaLnBrk="1" latinLnBrk="1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00000"/>
              <a:buFont typeface="Arial" pitchFamily="34" charset="0"/>
              <a:buChar char="▪"/>
              <a:defRPr lang="ko-KR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endParaRPr lang="ko-KR" altLang="en-US" dirty="0" smtClean="0"/>
          </a:p>
          <a:p>
            <a:pPr marL="0" indent="0">
              <a:buFont typeface="Arial" pitchFamily="34" charset="0"/>
              <a:buNone/>
            </a:pPr>
            <a:endParaRPr lang="ko-KR" altLang="en-US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7" name="Content Placeholder 5"/>
          <p:cNvSpPr txBox="1">
            <a:spLocks/>
          </p:cNvSpPr>
          <p:nvPr/>
        </p:nvSpPr>
        <p:spPr>
          <a:xfrm>
            <a:off x="4636394" y="1094704"/>
            <a:ext cx="5357612" cy="434382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800"/>
              </a:spcBef>
              <a:buClr>
                <a:schemeClr val="accent1"/>
              </a:buClr>
              <a:buSzPct val="100000"/>
              <a:buFont typeface="Arial" pitchFamily="34" charset="0"/>
              <a:buChar char="▪"/>
              <a:defRPr lang="ko-KR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1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SzPct val="100000"/>
              <a:buFont typeface="Arial" pitchFamily="34" charset="0"/>
              <a:buChar char="▪"/>
              <a:defRPr lang="ko-K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-179388" algn="l" defTabSz="914400" rtl="0" eaLnBrk="1" latinLnBrk="1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SzPct val="100000"/>
              <a:buFont typeface="Arial" pitchFamily="34" charset="0"/>
              <a:buChar char="▪"/>
              <a:defRPr lang="ko-KR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400" indent="-182880" algn="l" defTabSz="914400" rtl="0" eaLnBrk="1" latinLnBrk="1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SzPct val="100000"/>
              <a:buFont typeface="Arial" pitchFamily="34" charset="0"/>
              <a:buChar char="▪"/>
              <a:defRPr lang="ko-KR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43000" indent="-179388" algn="l" defTabSz="914400" rtl="0" eaLnBrk="1" latinLnBrk="1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00000"/>
              <a:buFont typeface="Arial" pitchFamily="34" charset="0"/>
              <a:buChar char="▪"/>
              <a:defRPr lang="ko-KR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1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00000"/>
              <a:buFont typeface="Arial" pitchFamily="34" charset="0"/>
              <a:buChar char="▪"/>
              <a:defRPr lang="ko-KR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00200" indent="-179388" algn="l" defTabSz="914400" rtl="0" eaLnBrk="1" latinLnBrk="1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00000"/>
              <a:buFont typeface="Arial" pitchFamily="34" charset="0"/>
              <a:buChar char="▪"/>
              <a:defRPr lang="ko-KR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28800" indent="-182880" algn="l" defTabSz="914400" rtl="0" eaLnBrk="1" latinLnBrk="1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00000"/>
              <a:buFont typeface="Arial" pitchFamily="34" charset="0"/>
              <a:buChar char="▪"/>
              <a:defRPr lang="ko-KR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057400" indent="-179388" algn="l" defTabSz="914400" rtl="0" eaLnBrk="1" latinLnBrk="1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00000"/>
              <a:buFont typeface="Arial" pitchFamily="34" charset="0"/>
              <a:buChar char="▪"/>
              <a:defRPr lang="ko-KR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base">
              <a:buNone/>
            </a:pPr>
            <a:r>
              <a:rPr lang="en-US" altLang="ko-KR" dirty="0"/>
              <a:t>- </a:t>
            </a:r>
            <a:r>
              <a:rPr lang="ko-KR" altLang="en-US" dirty="0"/>
              <a:t>일본의 대표적인 음식</a:t>
            </a:r>
          </a:p>
          <a:p>
            <a:pPr marL="0" indent="0" fontAlgn="base">
              <a:buNone/>
            </a:pPr>
            <a:r>
              <a:rPr lang="ko-KR" altLang="en-US" dirty="0"/>
              <a:t>⦁</a:t>
            </a:r>
            <a:r>
              <a:rPr lang="ko-KR" altLang="en-US" dirty="0" err="1"/>
              <a:t>사시미</a:t>
            </a:r>
            <a:endParaRPr lang="ko-KR" altLang="en-US" dirty="0"/>
          </a:p>
          <a:p>
            <a:pPr marL="0" indent="0" fontAlgn="base">
              <a:buNone/>
            </a:pPr>
            <a:endParaRPr lang="en-US" altLang="ko-KR" dirty="0" smtClean="0"/>
          </a:p>
          <a:p>
            <a:pPr marL="0" indent="0" fontAlgn="base">
              <a:buNone/>
            </a:pPr>
            <a:endParaRPr lang="en-US" altLang="ko-KR" dirty="0" smtClean="0"/>
          </a:p>
          <a:p>
            <a:pPr marL="0" indent="0" fontAlgn="base">
              <a:buNone/>
            </a:pPr>
            <a:endParaRPr lang="en-US" altLang="ko-KR" dirty="0" smtClean="0"/>
          </a:p>
          <a:p>
            <a:pPr marL="0" indent="0" fontAlgn="base">
              <a:buNone/>
            </a:pPr>
            <a:endParaRPr lang="en-US" altLang="ko-KR" dirty="0" smtClean="0"/>
          </a:p>
          <a:p>
            <a:pPr marL="0" indent="0" fontAlgn="base">
              <a:buNone/>
            </a:pPr>
            <a:r>
              <a:rPr lang="ko-KR" altLang="en-US" dirty="0" smtClean="0"/>
              <a:t>⦁</a:t>
            </a:r>
            <a:r>
              <a:rPr lang="ko-KR" altLang="en-US" dirty="0" err="1"/>
              <a:t>스키야키</a:t>
            </a:r>
            <a:endParaRPr lang="ko-KR" altLang="en-US" dirty="0"/>
          </a:p>
          <a:p>
            <a:pPr fontAlgn="base"/>
            <a:endParaRPr lang="ko-KR" altLang="en-US" dirty="0" smtClean="0"/>
          </a:p>
          <a:p>
            <a:pPr marL="0" indent="0">
              <a:buFont typeface="Arial" pitchFamily="34" charset="0"/>
              <a:buNone/>
            </a:pPr>
            <a:endParaRPr lang="ko-KR" altLang="en-US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pic>
        <p:nvPicPr>
          <p:cNvPr id="1025" name="_x347006984" descr="EMB00000a9445fc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71634" y="965914"/>
            <a:ext cx="3694304" cy="2537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72600" y="3644721"/>
            <a:ext cx="3694304" cy="2442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6895090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제목 1"/>
          <p:cNvSpPr>
            <a:spLocks noGrp="1"/>
          </p:cNvSpPr>
          <p:nvPr>
            <p:ph type="title"/>
          </p:nvPr>
        </p:nvSpPr>
        <p:spPr>
          <a:xfrm>
            <a:off x="1295400" y="503853"/>
            <a:ext cx="9601200" cy="590851"/>
          </a:xfrm>
        </p:spPr>
        <p:txBody>
          <a:bodyPr>
            <a:normAutofit fontScale="90000"/>
          </a:bodyPr>
          <a:lstStyle/>
          <a:p>
            <a:pPr algn="ctr"/>
            <a:r>
              <a:rPr lang="en-US" altLang="ko-KR" sz="4400" dirty="0" smtClean="0"/>
              <a:t>&lt;</a:t>
            </a:r>
            <a:r>
              <a:rPr lang="ko-KR" altLang="en-US" sz="4400" dirty="0" smtClean="0"/>
              <a:t>일본 음식문화</a:t>
            </a:r>
            <a:r>
              <a:rPr lang="en-US" altLang="ko-KR" sz="4400" dirty="0" smtClean="0"/>
              <a:t>&gt;</a:t>
            </a:r>
            <a:endParaRPr lang="ko-KR" sz="4400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5" name="Content Placeholder 5"/>
          <p:cNvSpPr txBox="1">
            <a:spLocks/>
          </p:cNvSpPr>
          <p:nvPr/>
        </p:nvSpPr>
        <p:spPr>
          <a:xfrm>
            <a:off x="1295400" y="1094704"/>
            <a:ext cx="9601200" cy="469649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800"/>
              </a:spcBef>
              <a:buClr>
                <a:schemeClr val="accent1"/>
              </a:buClr>
              <a:buSzPct val="100000"/>
              <a:buFont typeface="Arial" pitchFamily="34" charset="0"/>
              <a:buChar char="▪"/>
              <a:defRPr lang="ko-KR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1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SzPct val="100000"/>
              <a:buFont typeface="Arial" pitchFamily="34" charset="0"/>
              <a:buChar char="▪"/>
              <a:defRPr lang="ko-K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-179388" algn="l" defTabSz="914400" rtl="0" eaLnBrk="1" latinLnBrk="1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SzPct val="100000"/>
              <a:buFont typeface="Arial" pitchFamily="34" charset="0"/>
              <a:buChar char="▪"/>
              <a:defRPr lang="ko-KR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400" indent="-182880" algn="l" defTabSz="914400" rtl="0" eaLnBrk="1" latinLnBrk="1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SzPct val="100000"/>
              <a:buFont typeface="Arial" pitchFamily="34" charset="0"/>
              <a:buChar char="▪"/>
              <a:defRPr lang="ko-KR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43000" indent="-179388" algn="l" defTabSz="914400" rtl="0" eaLnBrk="1" latinLnBrk="1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00000"/>
              <a:buFont typeface="Arial" pitchFamily="34" charset="0"/>
              <a:buChar char="▪"/>
              <a:defRPr lang="ko-KR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1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00000"/>
              <a:buFont typeface="Arial" pitchFamily="34" charset="0"/>
              <a:buChar char="▪"/>
              <a:defRPr lang="ko-KR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00200" indent="-179388" algn="l" defTabSz="914400" rtl="0" eaLnBrk="1" latinLnBrk="1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00000"/>
              <a:buFont typeface="Arial" pitchFamily="34" charset="0"/>
              <a:buChar char="▪"/>
              <a:defRPr lang="ko-KR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28800" indent="-182880" algn="l" defTabSz="914400" rtl="0" eaLnBrk="1" latinLnBrk="1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00000"/>
              <a:buFont typeface="Arial" pitchFamily="34" charset="0"/>
              <a:buChar char="▪"/>
              <a:defRPr lang="ko-KR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057400" indent="-179388" algn="l" defTabSz="914400" rtl="0" eaLnBrk="1" latinLnBrk="1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00000"/>
              <a:buFont typeface="Arial" pitchFamily="34" charset="0"/>
              <a:buChar char="▪"/>
              <a:defRPr lang="ko-KR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endParaRPr lang="ko-KR" altLang="en-US" dirty="0" smtClean="0"/>
          </a:p>
          <a:p>
            <a:pPr marL="0" indent="0">
              <a:buFont typeface="Arial" pitchFamily="34" charset="0"/>
              <a:buNone/>
            </a:pPr>
            <a:endParaRPr lang="ko-KR" altLang="en-US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7" name="Content Placeholder 5"/>
          <p:cNvSpPr txBox="1">
            <a:spLocks/>
          </p:cNvSpPr>
          <p:nvPr/>
        </p:nvSpPr>
        <p:spPr>
          <a:xfrm>
            <a:off x="4649273" y="1247103"/>
            <a:ext cx="5330779" cy="469649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800"/>
              </a:spcBef>
              <a:buClr>
                <a:schemeClr val="accent1"/>
              </a:buClr>
              <a:buSzPct val="100000"/>
              <a:buFont typeface="Arial" pitchFamily="34" charset="0"/>
              <a:buChar char="▪"/>
              <a:defRPr lang="ko-KR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1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SzPct val="100000"/>
              <a:buFont typeface="Arial" pitchFamily="34" charset="0"/>
              <a:buChar char="▪"/>
              <a:defRPr lang="ko-K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-179388" algn="l" defTabSz="914400" rtl="0" eaLnBrk="1" latinLnBrk="1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SzPct val="100000"/>
              <a:buFont typeface="Arial" pitchFamily="34" charset="0"/>
              <a:buChar char="▪"/>
              <a:defRPr lang="ko-KR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400" indent="-182880" algn="l" defTabSz="914400" rtl="0" eaLnBrk="1" latinLnBrk="1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SzPct val="100000"/>
              <a:buFont typeface="Arial" pitchFamily="34" charset="0"/>
              <a:buChar char="▪"/>
              <a:defRPr lang="ko-KR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43000" indent="-179388" algn="l" defTabSz="914400" rtl="0" eaLnBrk="1" latinLnBrk="1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00000"/>
              <a:buFont typeface="Arial" pitchFamily="34" charset="0"/>
              <a:buChar char="▪"/>
              <a:defRPr lang="ko-KR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1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00000"/>
              <a:buFont typeface="Arial" pitchFamily="34" charset="0"/>
              <a:buChar char="▪"/>
              <a:defRPr lang="ko-KR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00200" indent="-179388" algn="l" defTabSz="914400" rtl="0" eaLnBrk="1" latinLnBrk="1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00000"/>
              <a:buFont typeface="Arial" pitchFamily="34" charset="0"/>
              <a:buChar char="▪"/>
              <a:defRPr lang="ko-KR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28800" indent="-182880" algn="l" defTabSz="914400" rtl="0" eaLnBrk="1" latinLnBrk="1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00000"/>
              <a:buFont typeface="Arial" pitchFamily="34" charset="0"/>
              <a:buChar char="▪"/>
              <a:defRPr lang="ko-KR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057400" indent="-179388" algn="l" defTabSz="914400" rtl="0" eaLnBrk="1" latinLnBrk="1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00000"/>
              <a:buFont typeface="Arial" pitchFamily="34" charset="0"/>
              <a:buChar char="▪"/>
              <a:defRPr lang="ko-KR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base">
              <a:buNone/>
            </a:pPr>
            <a:endParaRPr lang="en-US" altLang="ko-KR" dirty="0" smtClean="0"/>
          </a:p>
          <a:p>
            <a:pPr marL="0" indent="0" fontAlgn="base">
              <a:buNone/>
            </a:pPr>
            <a:r>
              <a:rPr lang="ko-KR" altLang="en-US" dirty="0" smtClean="0"/>
              <a:t>⦁</a:t>
            </a:r>
            <a:r>
              <a:rPr lang="ko-KR" altLang="en-US" dirty="0" err="1"/>
              <a:t>돈카츠</a:t>
            </a:r>
            <a:endParaRPr lang="ko-KR" altLang="en-US" dirty="0"/>
          </a:p>
          <a:p>
            <a:pPr marL="0" indent="0" fontAlgn="base">
              <a:buNone/>
            </a:pPr>
            <a:endParaRPr lang="en-US" altLang="ko-KR" dirty="0" smtClean="0"/>
          </a:p>
          <a:p>
            <a:pPr marL="0" indent="0" fontAlgn="base">
              <a:buNone/>
            </a:pPr>
            <a:endParaRPr lang="en-US" altLang="ko-KR" dirty="0"/>
          </a:p>
          <a:p>
            <a:pPr marL="0" indent="0" fontAlgn="base">
              <a:buNone/>
            </a:pPr>
            <a:endParaRPr lang="en-US" altLang="ko-KR" dirty="0" smtClean="0"/>
          </a:p>
          <a:p>
            <a:pPr marL="0" indent="0" fontAlgn="base">
              <a:buNone/>
            </a:pPr>
            <a:endParaRPr lang="en-US" altLang="ko-KR" dirty="0" smtClean="0"/>
          </a:p>
          <a:p>
            <a:pPr marL="0" indent="0" fontAlgn="base">
              <a:buNone/>
            </a:pPr>
            <a:r>
              <a:rPr lang="ko-KR" altLang="en-US" dirty="0" smtClean="0"/>
              <a:t>⦁</a:t>
            </a:r>
            <a:r>
              <a:rPr lang="ko-KR" altLang="en-US" dirty="0" err="1"/>
              <a:t>덴푸라</a:t>
            </a:r>
            <a:endParaRPr lang="ko-KR" altLang="en-US" dirty="0"/>
          </a:p>
          <a:p>
            <a:pPr marL="0" indent="0" fontAlgn="base">
              <a:buNone/>
            </a:pPr>
            <a:endParaRPr lang="ko-KR" altLang="en-US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179387" y="-653134"/>
            <a:ext cx="8498963" cy="276694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2049" name="_x348706784" descr="EMB00000a94460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9546" y="1109729"/>
            <a:ext cx="3739322" cy="2348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0" y="0"/>
            <a:ext cx="6943303" cy="234235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2051" name="_x348706864" descr="EMB00000a94460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9547" y="3610377"/>
            <a:ext cx="3739322" cy="24942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1646137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제목 1"/>
          <p:cNvSpPr>
            <a:spLocks noGrp="1"/>
          </p:cNvSpPr>
          <p:nvPr>
            <p:ph type="title"/>
          </p:nvPr>
        </p:nvSpPr>
        <p:spPr>
          <a:xfrm>
            <a:off x="1295400" y="503853"/>
            <a:ext cx="9601200" cy="590851"/>
          </a:xfrm>
        </p:spPr>
        <p:txBody>
          <a:bodyPr>
            <a:normAutofit fontScale="90000"/>
          </a:bodyPr>
          <a:lstStyle/>
          <a:p>
            <a:pPr algn="ctr"/>
            <a:r>
              <a:rPr lang="en-US" altLang="ko-KR" sz="4400" dirty="0" smtClean="0"/>
              <a:t>&lt;</a:t>
            </a:r>
            <a:r>
              <a:rPr lang="ko-KR" altLang="en-US" sz="4400" dirty="0" smtClean="0"/>
              <a:t>일본 음식문화</a:t>
            </a:r>
            <a:r>
              <a:rPr lang="en-US" altLang="ko-KR" sz="4400" dirty="0" smtClean="0"/>
              <a:t>&gt;</a:t>
            </a:r>
            <a:endParaRPr lang="ko-KR" sz="4400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5" name="Content Placeholder 5"/>
          <p:cNvSpPr txBox="1">
            <a:spLocks/>
          </p:cNvSpPr>
          <p:nvPr/>
        </p:nvSpPr>
        <p:spPr>
          <a:xfrm>
            <a:off x="1295400" y="1094704"/>
            <a:ext cx="9601200" cy="469649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800"/>
              </a:spcBef>
              <a:buClr>
                <a:schemeClr val="accent1"/>
              </a:buClr>
              <a:buSzPct val="100000"/>
              <a:buFont typeface="Arial" pitchFamily="34" charset="0"/>
              <a:buChar char="▪"/>
              <a:defRPr lang="ko-KR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1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SzPct val="100000"/>
              <a:buFont typeface="Arial" pitchFamily="34" charset="0"/>
              <a:buChar char="▪"/>
              <a:defRPr lang="ko-K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-179388" algn="l" defTabSz="914400" rtl="0" eaLnBrk="1" latinLnBrk="1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SzPct val="100000"/>
              <a:buFont typeface="Arial" pitchFamily="34" charset="0"/>
              <a:buChar char="▪"/>
              <a:defRPr lang="ko-KR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400" indent="-182880" algn="l" defTabSz="914400" rtl="0" eaLnBrk="1" latinLnBrk="1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SzPct val="100000"/>
              <a:buFont typeface="Arial" pitchFamily="34" charset="0"/>
              <a:buChar char="▪"/>
              <a:defRPr lang="ko-KR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43000" indent="-179388" algn="l" defTabSz="914400" rtl="0" eaLnBrk="1" latinLnBrk="1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00000"/>
              <a:buFont typeface="Arial" pitchFamily="34" charset="0"/>
              <a:buChar char="▪"/>
              <a:defRPr lang="ko-KR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1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00000"/>
              <a:buFont typeface="Arial" pitchFamily="34" charset="0"/>
              <a:buChar char="▪"/>
              <a:defRPr lang="ko-KR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00200" indent="-179388" algn="l" defTabSz="914400" rtl="0" eaLnBrk="1" latinLnBrk="1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00000"/>
              <a:buFont typeface="Arial" pitchFamily="34" charset="0"/>
              <a:buChar char="▪"/>
              <a:defRPr lang="ko-KR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28800" indent="-182880" algn="l" defTabSz="914400" rtl="0" eaLnBrk="1" latinLnBrk="1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00000"/>
              <a:buFont typeface="Arial" pitchFamily="34" charset="0"/>
              <a:buChar char="▪"/>
              <a:defRPr lang="ko-KR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057400" indent="-179388" algn="l" defTabSz="914400" rtl="0" eaLnBrk="1" latinLnBrk="1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00000"/>
              <a:buFont typeface="Arial" pitchFamily="34" charset="0"/>
              <a:buChar char="▪"/>
              <a:defRPr lang="ko-KR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endParaRPr lang="ko-KR" altLang="en-US" dirty="0" smtClean="0"/>
          </a:p>
          <a:p>
            <a:pPr marL="0" indent="0">
              <a:buFont typeface="Arial" pitchFamily="34" charset="0"/>
              <a:buNone/>
            </a:pPr>
            <a:endParaRPr lang="ko-KR" altLang="en-US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7" name="Content Placeholder 5"/>
          <p:cNvSpPr txBox="1">
            <a:spLocks/>
          </p:cNvSpPr>
          <p:nvPr/>
        </p:nvSpPr>
        <p:spPr>
          <a:xfrm>
            <a:off x="4649273" y="1247103"/>
            <a:ext cx="5330779" cy="469649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800"/>
              </a:spcBef>
              <a:buClr>
                <a:schemeClr val="accent1"/>
              </a:buClr>
              <a:buSzPct val="100000"/>
              <a:buFont typeface="Arial" pitchFamily="34" charset="0"/>
              <a:buChar char="▪"/>
              <a:defRPr lang="ko-KR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1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SzPct val="100000"/>
              <a:buFont typeface="Arial" pitchFamily="34" charset="0"/>
              <a:buChar char="▪"/>
              <a:defRPr lang="ko-K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-179388" algn="l" defTabSz="914400" rtl="0" eaLnBrk="1" latinLnBrk="1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SzPct val="100000"/>
              <a:buFont typeface="Arial" pitchFamily="34" charset="0"/>
              <a:buChar char="▪"/>
              <a:defRPr lang="ko-KR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400" indent="-182880" algn="l" defTabSz="914400" rtl="0" eaLnBrk="1" latinLnBrk="1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SzPct val="100000"/>
              <a:buFont typeface="Arial" pitchFamily="34" charset="0"/>
              <a:buChar char="▪"/>
              <a:defRPr lang="ko-KR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43000" indent="-179388" algn="l" defTabSz="914400" rtl="0" eaLnBrk="1" latinLnBrk="1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00000"/>
              <a:buFont typeface="Arial" pitchFamily="34" charset="0"/>
              <a:buChar char="▪"/>
              <a:defRPr lang="ko-KR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1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00000"/>
              <a:buFont typeface="Arial" pitchFamily="34" charset="0"/>
              <a:buChar char="▪"/>
              <a:defRPr lang="ko-KR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00200" indent="-179388" algn="l" defTabSz="914400" rtl="0" eaLnBrk="1" latinLnBrk="1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00000"/>
              <a:buFont typeface="Arial" pitchFamily="34" charset="0"/>
              <a:buChar char="▪"/>
              <a:defRPr lang="ko-KR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28800" indent="-182880" algn="l" defTabSz="914400" rtl="0" eaLnBrk="1" latinLnBrk="1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00000"/>
              <a:buFont typeface="Arial" pitchFamily="34" charset="0"/>
              <a:buChar char="▪"/>
              <a:defRPr lang="ko-KR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057400" indent="-179388" algn="l" defTabSz="914400" rtl="0" eaLnBrk="1" latinLnBrk="1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00000"/>
              <a:buFont typeface="Arial" pitchFamily="34" charset="0"/>
              <a:buChar char="▪"/>
              <a:defRPr lang="ko-KR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base">
              <a:buNone/>
            </a:pPr>
            <a:endParaRPr lang="en-US" altLang="ko-KR" dirty="0" smtClean="0"/>
          </a:p>
          <a:p>
            <a:pPr marL="0" indent="0" fontAlgn="base">
              <a:buNone/>
            </a:pPr>
            <a:r>
              <a:rPr lang="ko-KR" altLang="en-US" dirty="0" smtClean="0"/>
              <a:t>⦁</a:t>
            </a:r>
            <a:r>
              <a:rPr lang="ko-KR" altLang="en-US" dirty="0" err="1"/>
              <a:t>우메보시</a:t>
            </a:r>
            <a:endParaRPr lang="ko-KR" altLang="en-US" dirty="0"/>
          </a:p>
          <a:p>
            <a:pPr marL="0" indent="0" fontAlgn="base">
              <a:buNone/>
            </a:pPr>
            <a:endParaRPr lang="ko-KR" altLang="en-US" dirty="0"/>
          </a:p>
          <a:p>
            <a:pPr marL="0" indent="0" fontAlgn="base">
              <a:buNone/>
            </a:pPr>
            <a:endParaRPr lang="en-US" altLang="ko-KR" dirty="0" smtClean="0"/>
          </a:p>
          <a:p>
            <a:pPr marL="0" indent="0" fontAlgn="base">
              <a:buNone/>
            </a:pPr>
            <a:endParaRPr lang="en-US" altLang="ko-KR" dirty="0" smtClean="0"/>
          </a:p>
          <a:p>
            <a:pPr marL="0" indent="0" fontAlgn="base">
              <a:buNone/>
            </a:pPr>
            <a:endParaRPr lang="en-US" altLang="ko-KR" dirty="0"/>
          </a:p>
          <a:p>
            <a:pPr marL="0" indent="0" fontAlgn="base">
              <a:buNone/>
            </a:pPr>
            <a:r>
              <a:rPr lang="ko-KR" altLang="en-US" dirty="0" smtClean="0"/>
              <a:t>⦁</a:t>
            </a:r>
            <a:r>
              <a:rPr lang="ko-KR" altLang="en-US" dirty="0" err="1"/>
              <a:t>낫토</a:t>
            </a:r>
            <a:endParaRPr lang="ko-KR" altLang="en-US" dirty="0"/>
          </a:p>
          <a:p>
            <a:pPr marL="0" indent="0" fontAlgn="base">
              <a:buNone/>
            </a:pPr>
            <a:endParaRPr lang="ko-KR" altLang="en-US" dirty="0"/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179387" y="-653134"/>
            <a:ext cx="8498963" cy="276694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0" y="0"/>
            <a:ext cx="6943303" cy="234235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3073" name="_x348355136" descr="EMB00000a94460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4861" y="984570"/>
            <a:ext cx="3703768" cy="2454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_x348355216" descr="EMB00000a94460c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4862" y="3548793"/>
            <a:ext cx="3703768" cy="2557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0855126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제목 1"/>
          <p:cNvSpPr>
            <a:spLocks noGrp="1"/>
          </p:cNvSpPr>
          <p:nvPr>
            <p:ph type="title"/>
          </p:nvPr>
        </p:nvSpPr>
        <p:spPr>
          <a:xfrm>
            <a:off x="1295400" y="503853"/>
            <a:ext cx="9601200" cy="590851"/>
          </a:xfrm>
        </p:spPr>
        <p:txBody>
          <a:bodyPr>
            <a:normAutofit fontScale="90000"/>
          </a:bodyPr>
          <a:lstStyle/>
          <a:p>
            <a:pPr algn="ctr"/>
            <a:r>
              <a:rPr lang="en-US" altLang="ko-KR" sz="4400" dirty="0" smtClean="0"/>
              <a:t>&lt;</a:t>
            </a:r>
            <a:r>
              <a:rPr lang="ko-KR" altLang="en-US" sz="4400" dirty="0" smtClean="0"/>
              <a:t>일본 음식문화</a:t>
            </a:r>
            <a:r>
              <a:rPr lang="en-US" altLang="ko-KR" sz="4400" dirty="0" smtClean="0"/>
              <a:t>&gt;</a:t>
            </a:r>
            <a:endParaRPr lang="ko-KR" sz="4400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5" name="Content Placeholder 5"/>
          <p:cNvSpPr txBox="1">
            <a:spLocks/>
          </p:cNvSpPr>
          <p:nvPr/>
        </p:nvSpPr>
        <p:spPr>
          <a:xfrm>
            <a:off x="1295400" y="1094704"/>
            <a:ext cx="9601200" cy="469649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800"/>
              </a:spcBef>
              <a:buClr>
                <a:schemeClr val="accent1"/>
              </a:buClr>
              <a:buSzPct val="100000"/>
              <a:buFont typeface="Arial" pitchFamily="34" charset="0"/>
              <a:buChar char="▪"/>
              <a:defRPr lang="ko-KR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1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SzPct val="100000"/>
              <a:buFont typeface="Arial" pitchFamily="34" charset="0"/>
              <a:buChar char="▪"/>
              <a:defRPr lang="ko-K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-179388" algn="l" defTabSz="914400" rtl="0" eaLnBrk="1" latinLnBrk="1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SzPct val="100000"/>
              <a:buFont typeface="Arial" pitchFamily="34" charset="0"/>
              <a:buChar char="▪"/>
              <a:defRPr lang="ko-KR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400" indent="-182880" algn="l" defTabSz="914400" rtl="0" eaLnBrk="1" latinLnBrk="1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SzPct val="100000"/>
              <a:buFont typeface="Arial" pitchFamily="34" charset="0"/>
              <a:buChar char="▪"/>
              <a:defRPr lang="ko-KR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43000" indent="-179388" algn="l" defTabSz="914400" rtl="0" eaLnBrk="1" latinLnBrk="1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00000"/>
              <a:buFont typeface="Arial" pitchFamily="34" charset="0"/>
              <a:buChar char="▪"/>
              <a:defRPr lang="ko-KR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1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00000"/>
              <a:buFont typeface="Arial" pitchFamily="34" charset="0"/>
              <a:buChar char="▪"/>
              <a:defRPr lang="ko-KR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00200" indent="-179388" algn="l" defTabSz="914400" rtl="0" eaLnBrk="1" latinLnBrk="1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00000"/>
              <a:buFont typeface="Arial" pitchFamily="34" charset="0"/>
              <a:buChar char="▪"/>
              <a:defRPr lang="ko-KR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28800" indent="-182880" algn="l" defTabSz="914400" rtl="0" eaLnBrk="1" latinLnBrk="1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00000"/>
              <a:buFont typeface="Arial" pitchFamily="34" charset="0"/>
              <a:buChar char="▪"/>
              <a:defRPr lang="ko-KR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057400" indent="-179388" algn="l" defTabSz="914400" rtl="0" eaLnBrk="1" latinLnBrk="1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00000"/>
              <a:buFont typeface="Arial" pitchFamily="34" charset="0"/>
              <a:buChar char="▪"/>
              <a:defRPr lang="ko-KR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endParaRPr lang="ko-KR" altLang="en-US" dirty="0" smtClean="0"/>
          </a:p>
          <a:p>
            <a:pPr marL="0" indent="0">
              <a:buFont typeface="Arial" pitchFamily="34" charset="0"/>
              <a:buNone/>
            </a:pPr>
            <a:endParaRPr lang="ko-KR" altLang="en-US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7" name="Content Placeholder 5"/>
          <p:cNvSpPr txBox="1">
            <a:spLocks/>
          </p:cNvSpPr>
          <p:nvPr/>
        </p:nvSpPr>
        <p:spPr>
          <a:xfrm>
            <a:off x="4649273" y="1247103"/>
            <a:ext cx="5330779" cy="469649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800"/>
              </a:spcBef>
              <a:buClr>
                <a:schemeClr val="accent1"/>
              </a:buClr>
              <a:buSzPct val="100000"/>
              <a:buFont typeface="Arial" pitchFamily="34" charset="0"/>
              <a:buChar char="▪"/>
              <a:defRPr lang="ko-KR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1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SzPct val="100000"/>
              <a:buFont typeface="Arial" pitchFamily="34" charset="0"/>
              <a:buChar char="▪"/>
              <a:defRPr lang="ko-K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-179388" algn="l" defTabSz="914400" rtl="0" eaLnBrk="1" latinLnBrk="1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SzPct val="100000"/>
              <a:buFont typeface="Arial" pitchFamily="34" charset="0"/>
              <a:buChar char="▪"/>
              <a:defRPr lang="ko-KR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400" indent="-182880" algn="l" defTabSz="914400" rtl="0" eaLnBrk="1" latinLnBrk="1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SzPct val="100000"/>
              <a:buFont typeface="Arial" pitchFamily="34" charset="0"/>
              <a:buChar char="▪"/>
              <a:defRPr lang="ko-KR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43000" indent="-179388" algn="l" defTabSz="914400" rtl="0" eaLnBrk="1" latinLnBrk="1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00000"/>
              <a:buFont typeface="Arial" pitchFamily="34" charset="0"/>
              <a:buChar char="▪"/>
              <a:defRPr lang="ko-KR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1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00000"/>
              <a:buFont typeface="Arial" pitchFamily="34" charset="0"/>
              <a:buChar char="▪"/>
              <a:defRPr lang="ko-KR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00200" indent="-179388" algn="l" defTabSz="914400" rtl="0" eaLnBrk="1" latinLnBrk="1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00000"/>
              <a:buFont typeface="Arial" pitchFamily="34" charset="0"/>
              <a:buChar char="▪"/>
              <a:defRPr lang="ko-KR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28800" indent="-182880" algn="l" defTabSz="914400" rtl="0" eaLnBrk="1" latinLnBrk="1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00000"/>
              <a:buFont typeface="Arial" pitchFamily="34" charset="0"/>
              <a:buChar char="▪"/>
              <a:defRPr lang="ko-KR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057400" indent="-179388" algn="l" defTabSz="914400" rtl="0" eaLnBrk="1" latinLnBrk="1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00000"/>
              <a:buFont typeface="Arial" pitchFamily="34" charset="0"/>
              <a:buChar char="▪"/>
              <a:defRPr lang="ko-KR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base">
              <a:buNone/>
            </a:pPr>
            <a:endParaRPr lang="en-US" altLang="ko-KR" dirty="0" smtClean="0"/>
          </a:p>
          <a:p>
            <a:pPr marL="0" indent="0" fontAlgn="base">
              <a:buNone/>
            </a:pPr>
            <a:r>
              <a:rPr lang="ko-KR" altLang="en-US" dirty="0" smtClean="0"/>
              <a:t>⦁</a:t>
            </a:r>
            <a:r>
              <a:rPr lang="ko-KR" altLang="en-US" dirty="0" err="1"/>
              <a:t>쓰케모노</a:t>
            </a:r>
            <a:endParaRPr lang="ko-KR" altLang="en-US" dirty="0"/>
          </a:p>
          <a:p>
            <a:pPr marL="0" indent="0" fontAlgn="base">
              <a:buNone/>
            </a:pPr>
            <a:endParaRPr lang="en-US" altLang="ko-KR" dirty="0" smtClean="0"/>
          </a:p>
          <a:p>
            <a:pPr marL="0" indent="0" fontAlgn="base">
              <a:buNone/>
            </a:pPr>
            <a:endParaRPr lang="en-US" altLang="ko-KR" dirty="0" smtClean="0"/>
          </a:p>
          <a:p>
            <a:pPr marL="0" indent="0" fontAlgn="base">
              <a:buNone/>
            </a:pPr>
            <a:endParaRPr lang="en-US" altLang="ko-KR" dirty="0"/>
          </a:p>
          <a:p>
            <a:pPr marL="0" indent="0" fontAlgn="base">
              <a:buNone/>
            </a:pPr>
            <a:endParaRPr lang="en-US" altLang="ko-KR" dirty="0" smtClean="0"/>
          </a:p>
          <a:p>
            <a:pPr marL="0" indent="0" fontAlgn="base">
              <a:buNone/>
            </a:pPr>
            <a:r>
              <a:rPr lang="ko-KR" altLang="en-US" dirty="0" smtClean="0"/>
              <a:t>⦁</a:t>
            </a:r>
            <a:r>
              <a:rPr lang="ko-KR" altLang="en-US" dirty="0" err="1"/>
              <a:t>우나기노</a:t>
            </a:r>
            <a:r>
              <a:rPr lang="ko-KR" altLang="en-US" dirty="0"/>
              <a:t> </a:t>
            </a:r>
            <a:r>
              <a:rPr lang="ko-KR" altLang="en-US" dirty="0" err="1"/>
              <a:t>가바야키</a:t>
            </a:r>
            <a:endParaRPr lang="ko-KR" altLang="en-US" dirty="0"/>
          </a:p>
          <a:p>
            <a:pPr marL="0" indent="0" fontAlgn="base">
              <a:buNone/>
            </a:pPr>
            <a:endParaRPr lang="ko-KR" altLang="en-US" dirty="0"/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179387" y="-653134"/>
            <a:ext cx="8498963" cy="276694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0" y="0"/>
            <a:ext cx="6943303" cy="234235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4097" name="_x348129624" descr="EMB00000a94461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66670" y="1094705"/>
            <a:ext cx="3862198" cy="2449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_x348129704" descr="EMB00000a94461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66670" y="3595352"/>
            <a:ext cx="3862198" cy="2496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7690432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 idx="4294967295"/>
          </p:nvPr>
        </p:nvSpPr>
        <p:spPr>
          <a:xfrm>
            <a:off x="1191491" y="1632672"/>
            <a:ext cx="9604375" cy="3382962"/>
          </a:xfrm>
        </p:spPr>
        <p:txBody>
          <a:bodyPr anchor="ctr">
            <a:normAutofit/>
          </a:bodyPr>
          <a:lstStyle/>
          <a:p>
            <a:pPr algn="ctr"/>
            <a:r>
              <a:rPr lang="ko-KR" altLang="en-US" sz="9600" dirty="0" smtClean="0">
                <a:latin typeface="HY헤드라인M" panose="02030600000101010101" pitchFamily="18" charset="-127"/>
                <a:ea typeface="HY헤드라인M" panose="02030600000101010101" pitchFamily="18" charset="-127"/>
                <a:hlinkClick r:id="rId2"/>
              </a:rPr>
              <a:t>음식문화예절</a:t>
            </a:r>
            <a:endParaRPr lang="ko-KR" altLang="en-US" sz="9600" dirty="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981756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제목 3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pPr algn="ctr"/>
            <a:r>
              <a:rPr lang="ko-KR" altLang="en-US" dirty="0" smtClean="0"/>
              <a:t>일본 전통의상</a:t>
            </a:r>
            <a:endParaRPr lang="ko-KR" altLang="en-US" dirty="0"/>
          </a:p>
        </p:txBody>
      </p:sp>
      <p:sp>
        <p:nvSpPr>
          <p:cNvPr id="5" name="텍스트 개체 틀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xmlns="" val="12528346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타원 9"/>
          <p:cNvSpPr/>
          <p:nvPr/>
        </p:nvSpPr>
        <p:spPr>
          <a:xfrm>
            <a:off x="2157413" y="1042988"/>
            <a:ext cx="7986712" cy="4957762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" name="제목 1"/>
          <p:cNvSpPr>
            <a:spLocks noGrp="1"/>
          </p:cNvSpPr>
          <p:nvPr>
            <p:ph type="title"/>
          </p:nvPr>
        </p:nvSpPr>
        <p:spPr>
          <a:xfrm>
            <a:off x="1195039" y="325433"/>
            <a:ext cx="9601200" cy="590851"/>
          </a:xfrm>
        </p:spPr>
        <p:txBody>
          <a:bodyPr>
            <a:normAutofit fontScale="90000"/>
          </a:bodyPr>
          <a:lstStyle/>
          <a:p>
            <a:pPr algn="ctr"/>
            <a:r>
              <a:rPr lang="en-US" altLang="ko-KR" sz="4400" dirty="0" smtClean="0"/>
              <a:t>&lt;</a:t>
            </a:r>
            <a:r>
              <a:rPr lang="ko-KR" altLang="en-US" sz="4400" dirty="0" smtClean="0"/>
              <a:t>일본 전통의상</a:t>
            </a:r>
            <a:r>
              <a:rPr lang="en-US" altLang="ko-KR" sz="4400" dirty="0" smtClean="0"/>
              <a:t>&gt;</a:t>
            </a:r>
            <a:endParaRPr lang="ko-KR" sz="4400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5" name="Content Placeholder 5"/>
          <p:cNvSpPr txBox="1">
            <a:spLocks/>
          </p:cNvSpPr>
          <p:nvPr/>
        </p:nvSpPr>
        <p:spPr>
          <a:xfrm>
            <a:off x="1295400" y="1094704"/>
            <a:ext cx="9601200" cy="469649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800"/>
              </a:spcBef>
              <a:buClr>
                <a:schemeClr val="accent1"/>
              </a:buClr>
              <a:buSzPct val="100000"/>
              <a:buFont typeface="Arial" pitchFamily="34" charset="0"/>
              <a:buChar char="▪"/>
              <a:defRPr lang="ko-KR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1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SzPct val="100000"/>
              <a:buFont typeface="Arial" pitchFamily="34" charset="0"/>
              <a:buChar char="▪"/>
              <a:defRPr lang="ko-K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-179388" algn="l" defTabSz="914400" rtl="0" eaLnBrk="1" latinLnBrk="1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SzPct val="100000"/>
              <a:buFont typeface="Arial" pitchFamily="34" charset="0"/>
              <a:buChar char="▪"/>
              <a:defRPr lang="ko-KR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400" indent="-182880" algn="l" defTabSz="914400" rtl="0" eaLnBrk="1" latinLnBrk="1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SzPct val="100000"/>
              <a:buFont typeface="Arial" pitchFamily="34" charset="0"/>
              <a:buChar char="▪"/>
              <a:defRPr lang="ko-KR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43000" indent="-179388" algn="l" defTabSz="914400" rtl="0" eaLnBrk="1" latinLnBrk="1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00000"/>
              <a:buFont typeface="Arial" pitchFamily="34" charset="0"/>
              <a:buChar char="▪"/>
              <a:defRPr lang="ko-KR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1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00000"/>
              <a:buFont typeface="Arial" pitchFamily="34" charset="0"/>
              <a:buChar char="▪"/>
              <a:defRPr lang="ko-KR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00200" indent="-179388" algn="l" defTabSz="914400" rtl="0" eaLnBrk="1" latinLnBrk="1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00000"/>
              <a:buFont typeface="Arial" pitchFamily="34" charset="0"/>
              <a:buChar char="▪"/>
              <a:defRPr lang="ko-KR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28800" indent="-182880" algn="l" defTabSz="914400" rtl="0" eaLnBrk="1" latinLnBrk="1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00000"/>
              <a:buFont typeface="Arial" pitchFamily="34" charset="0"/>
              <a:buChar char="▪"/>
              <a:defRPr lang="ko-KR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057400" indent="-179388" algn="l" defTabSz="914400" rtl="0" eaLnBrk="1" latinLnBrk="1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00000"/>
              <a:buFont typeface="Arial" pitchFamily="34" charset="0"/>
              <a:buChar char="▪"/>
              <a:defRPr lang="ko-KR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endParaRPr lang="ko-KR" altLang="en-US" dirty="0" smtClean="0"/>
          </a:p>
          <a:p>
            <a:pPr marL="0" indent="0">
              <a:buFont typeface="Arial" pitchFamily="34" charset="0"/>
              <a:buNone/>
            </a:pPr>
            <a:endParaRPr lang="ko-KR" altLang="en-US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7" name="Content Placeholder 5"/>
          <p:cNvSpPr txBox="1">
            <a:spLocks/>
          </p:cNvSpPr>
          <p:nvPr/>
        </p:nvSpPr>
        <p:spPr>
          <a:xfrm>
            <a:off x="1113418" y="1061498"/>
            <a:ext cx="9530367" cy="475769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800"/>
              </a:spcBef>
              <a:buClr>
                <a:schemeClr val="accent1"/>
              </a:buClr>
              <a:buSzPct val="100000"/>
              <a:buFont typeface="Arial" pitchFamily="34" charset="0"/>
              <a:buChar char="▪"/>
              <a:defRPr lang="ko-KR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1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SzPct val="100000"/>
              <a:buFont typeface="Arial" pitchFamily="34" charset="0"/>
              <a:buChar char="▪"/>
              <a:defRPr lang="ko-K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-179388" algn="l" defTabSz="914400" rtl="0" eaLnBrk="1" latinLnBrk="1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SzPct val="100000"/>
              <a:buFont typeface="Arial" pitchFamily="34" charset="0"/>
              <a:buChar char="▪"/>
              <a:defRPr lang="ko-KR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400" indent="-182880" algn="l" defTabSz="914400" rtl="0" eaLnBrk="1" latinLnBrk="1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SzPct val="100000"/>
              <a:buFont typeface="Arial" pitchFamily="34" charset="0"/>
              <a:buChar char="▪"/>
              <a:defRPr lang="ko-KR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43000" indent="-179388" algn="l" defTabSz="914400" rtl="0" eaLnBrk="1" latinLnBrk="1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00000"/>
              <a:buFont typeface="Arial" pitchFamily="34" charset="0"/>
              <a:buChar char="▪"/>
              <a:defRPr lang="ko-KR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1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00000"/>
              <a:buFont typeface="Arial" pitchFamily="34" charset="0"/>
              <a:buChar char="▪"/>
              <a:defRPr lang="ko-KR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00200" indent="-179388" algn="l" defTabSz="914400" rtl="0" eaLnBrk="1" latinLnBrk="1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00000"/>
              <a:buFont typeface="Arial" pitchFamily="34" charset="0"/>
              <a:buChar char="▪"/>
              <a:defRPr lang="ko-KR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28800" indent="-182880" algn="l" defTabSz="914400" rtl="0" eaLnBrk="1" latinLnBrk="1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00000"/>
              <a:buFont typeface="Arial" pitchFamily="34" charset="0"/>
              <a:buChar char="▪"/>
              <a:defRPr lang="ko-KR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057400" indent="-179388" algn="l" defTabSz="914400" rtl="0" eaLnBrk="1" latinLnBrk="1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00000"/>
              <a:buFont typeface="Arial" pitchFamily="34" charset="0"/>
              <a:buChar char="▪"/>
              <a:defRPr lang="ko-KR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base">
              <a:buNone/>
            </a:pPr>
            <a:r>
              <a:rPr lang="ko-KR" altLang="en-US" sz="2200" b="1" dirty="0" smtClean="0"/>
              <a:t>                                 </a:t>
            </a:r>
            <a:endParaRPr lang="en-US" altLang="ko-KR" sz="2200" b="1" dirty="0" smtClean="0"/>
          </a:p>
          <a:p>
            <a:pPr marL="0" indent="0" fontAlgn="base">
              <a:buNone/>
            </a:pPr>
            <a:r>
              <a:rPr lang="en-US" altLang="ko-KR" sz="2200" b="1" dirty="0" smtClean="0"/>
              <a:t>                                </a:t>
            </a:r>
            <a:r>
              <a:rPr lang="ko-KR" altLang="en-US" sz="2200" b="1" dirty="0" smtClean="0"/>
              <a:t>◈</a:t>
            </a:r>
            <a:r>
              <a:rPr altLang="en-US" sz="2400" smtClean="0"/>
              <a:t>와후쿠</a:t>
            </a:r>
            <a:r>
              <a:rPr lang="en-US" altLang="en-US" sz="2400" dirty="0" smtClean="0"/>
              <a:t>: </a:t>
            </a:r>
            <a:r>
              <a:rPr altLang="en-US" sz="2400" smtClean="0"/>
              <a:t> 일본인의 전통적인 복장</a:t>
            </a:r>
            <a:endParaRPr lang="en-US" altLang="en-US" sz="2400" dirty="0" smtClean="0"/>
          </a:p>
          <a:p>
            <a:pPr marL="0" indent="0" fontAlgn="base">
              <a:buNone/>
            </a:pPr>
            <a:endParaRPr lang="en-US" altLang="ko-KR" sz="2400" dirty="0" smtClean="0"/>
          </a:p>
          <a:p>
            <a:pPr marL="0" indent="0" fontAlgn="base">
              <a:buNone/>
            </a:pPr>
            <a:endParaRPr lang="en-US" altLang="ko-KR" sz="2400" dirty="0" smtClean="0"/>
          </a:p>
          <a:p>
            <a:pPr marL="0" indent="0" fontAlgn="base">
              <a:buNone/>
            </a:pPr>
            <a:r>
              <a:rPr lang="en-US" altLang="ko-KR" sz="2400" dirty="0" smtClean="0"/>
              <a:t>                             </a:t>
            </a:r>
            <a:br>
              <a:rPr lang="en-US" altLang="ko-KR" sz="2400" dirty="0" smtClean="0"/>
            </a:br>
            <a:endParaRPr lang="en-US" altLang="ko-KR" dirty="0"/>
          </a:p>
          <a:p>
            <a:pPr marL="0" indent="0" fontAlgn="base">
              <a:buNone/>
            </a:pPr>
            <a:endParaRPr lang="en-US" altLang="ko-KR" dirty="0" smtClean="0"/>
          </a:p>
          <a:p>
            <a:pPr marL="0" indent="0" fontAlgn="base">
              <a:buNone/>
            </a:pPr>
            <a:endParaRPr lang="ko-KR" altLang="en-US" dirty="0"/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179387" y="-653134"/>
            <a:ext cx="8498963" cy="276694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0" y="0"/>
            <a:ext cx="6943303" cy="234235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11" name="타원 10"/>
          <p:cNvSpPr/>
          <p:nvPr/>
        </p:nvSpPr>
        <p:spPr>
          <a:xfrm>
            <a:off x="3300413" y="2571750"/>
            <a:ext cx="2414588" cy="2414588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2" name="타원 11"/>
          <p:cNvSpPr/>
          <p:nvPr/>
        </p:nvSpPr>
        <p:spPr>
          <a:xfrm>
            <a:off x="6515100" y="2514600"/>
            <a:ext cx="2486025" cy="2486025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5" name="TextBox 14"/>
          <p:cNvSpPr txBox="1"/>
          <p:nvPr/>
        </p:nvSpPr>
        <p:spPr>
          <a:xfrm>
            <a:off x="3586163" y="3100388"/>
            <a:ext cx="187166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 smtClean="0"/>
              <a:t>16</a:t>
            </a:r>
            <a:r>
              <a:rPr lang="ko-KR" altLang="en-US" dirty="0" smtClean="0"/>
              <a:t>세기 이전 </a:t>
            </a:r>
            <a:endParaRPr lang="en-US" altLang="ko-KR" dirty="0" smtClean="0"/>
          </a:p>
          <a:p>
            <a:r>
              <a:rPr lang="ko-KR" altLang="en-US" dirty="0" smtClean="0"/>
              <a:t>일본인들은  일본전통의상을 </a:t>
            </a:r>
            <a:endParaRPr lang="en-US" altLang="ko-KR" dirty="0" smtClean="0"/>
          </a:p>
          <a:p>
            <a:r>
              <a:rPr lang="en-US" altLang="ko-KR" dirty="0" smtClean="0"/>
              <a:t>‘</a:t>
            </a:r>
            <a:r>
              <a:rPr lang="ko-KR" altLang="en-US" dirty="0" smtClean="0"/>
              <a:t>기모노</a:t>
            </a:r>
            <a:r>
              <a:rPr lang="en-US" altLang="ko-KR" dirty="0" smtClean="0"/>
              <a:t>’</a:t>
            </a:r>
            <a:r>
              <a:rPr lang="ko-KR" altLang="en-US" dirty="0" smtClean="0"/>
              <a:t>라고 칭함</a:t>
            </a:r>
            <a:endParaRPr lang="ko-KR" alt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6872288" y="3028950"/>
            <a:ext cx="170021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 smtClean="0"/>
              <a:t>16</a:t>
            </a:r>
            <a:r>
              <a:rPr lang="ko-KR" altLang="en-US" dirty="0" smtClean="0"/>
              <a:t>세기 명치시대에 </a:t>
            </a:r>
            <a:endParaRPr lang="en-US" altLang="ko-KR" dirty="0" smtClean="0"/>
          </a:p>
          <a:p>
            <a:r>
              <a:rPr lang="en-US" altLang="ko-KR" dirty="0" smtClean="0"/>
              <a:t>‘</a:t>
            </a:r>
            <a:r>
              <a:rPr lang="ko-KR" altLang="en-US" dirty="0" err="1" smtClean="0"/>
              <a:t>와후쿠</a:t>
            </a:r>
            <a:r>
              <a:rPr lang="en-US" altLang="ko-KR" dirty="0" smtClean="0"/>
              <a:t>’</a:t>
            </a:r>
            <a:r>
              <a:rPr lang="ko-KR" altLang="en-US" dirty="0" smtClean="0"/>
              <a:t>라는 명칭을 더욱 많이 사용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xmlns="" val="34111401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제목 1"/>
          <p:cNvSpPr>
            <a:spLocks noGrp="1"/>
          </p:cNvSpPr>
          <p:nvPr>
            <p:ph type="title"/>
          </p:nvPr>
        </p:nvSpPr>
        <p:spPr>
          <a:xfrm>
            <a:off x="1195039" y="325433"/>
            <a:ext cx="9601200" cy="590851"/>
          </a:xfrm>
        </p:spPr>
        <p:txBody>
          <a:bodyPr>
            <a:normAutofit fontScale="90000"/>
          </a:bodyPr>
          <a:lstStyle/>
          <a:p>
            <a:pPr algn="ctr"/>
            <a:r>
              <a:rPr lang="en-US" altLang="ko-KR" sz="4400" dirty="0" smtClean="0"/>
              <a:t>&lt;</a:t>
            </a:r>
            <a:r>
              <a:rPr lang="ko-KR" altLang="en-US" sz="4400" dirty="0" smtClean="0"/>
              <a:t>일본 전통의상</a:t>
            </a:r>
            <a:r>
              <a:rPr lang="en-US" altLang="ko-KR" sz="4400" dirty="0" smtClean="0"/>
              <a:t>&gt;</a:t>
            </a:r>
            <a:endParaRPr lang="ko-KR" sz="4400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5" name="Content Placeholder 5"/>
          <p:cNvSpPr txBox="1">
            <a:spLocks/>
          </p:cNvSpPr>
          <p:nvPr/>
        </p:nvSpPr>
        <p:spPr>
          <a:xfrm>
            <a:off x="1295400" y="1094704"/>
            <a:ext cx="9601200" cy="469649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800"/>
              </a:spcBef>
              <a:buClr>
                <a:schemeClr val="accent1"/>
              </a:buClr>
              <a:buSzPct val="100000"/>
              <a:buFont typeface="Arial" pitchFamily="34" charset="0"/>
              <a:buChar char="▪"/>
              <a:defRPr lang="ko-KR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1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SzPct val="100000"/>
              <a:buFont typeface="Arial" pitchFamily="34" charset="0"/>
              <a:buChar char="▪"/>
              <a:defRPr lang="ko-K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-179388" algn="l" defTabSz="914400" rtl="0" eaLnBrk="1" latinLnBrk="1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SzPct val="100000"/>
              <a:buFont typeface="Arial" pitchFamily="34" charset="0"/>
              <a:buChar char="▪"/>
              <a:defRPr lang="ko-KR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400" indent="-182880" algn="l" defTabSz="914400" rtl="0" eaLnBrk="1" latinLnBrk="1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SzPct val="100000"/>
              <a:buFont typeface="Arial" pitchFamily="34" charset="0"/>
              <a:buChar char="▪"/>
              <a:defRPr lang="ko-KR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43000" indent="-179388" algn="l" defTabSz="914400" rtl="0" eaLnBrk="1" latinLnBrk="1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00000"/>
              <a:buFont typeface="Arial" pitchFamily="34" charset="0"/>
              <a:buChar char="▪"/>
              <a:defRPr lang="ko-KR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1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00000"/>
              <a:buFont typeface="Arial" pitchFamily="34" charset="0"/>
              <a:buChar char="▪"/>
              <a:defRPr lang="ko-KR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00200" indent="-179388" algn="l" defTabSz="914400" rtl="0" eaLnBrk="1" latinLnBrk="1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00000"/>
              <a:buFont typeface="Arial" pitchFamily="34" charset="0"/>
              <a:buChar char="▪"/>
              <a:defRPr lang="ko-KR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28800" indent="-182880" algn="l" defTabSz="914400" rtl="0" eaLnBrk="1" latinLnBrk="1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00000"/>
              <a:buFont typeface="Arial" pitchFamily="34" charset="0"/>
              <a:buChar char="▪"/>
              <a:defRPr lang="ko-KR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057400" indent="-179388" algn="l" defTabSz="914400" rtl="0" eaLnBrk="1" latinLnBrk="1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00000"/>
              <a:buFont typeface="Arial" pitchFamily="34" charset="0"/>
              <a:buChar char="▪"/>
              <a:defRPr lang="ko-KR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endParaRPr lang="ko-KR" altLang="en-US" dirty="0" smtClean="0"/>
          </a:p>
          <a:p>
            <a:pPr marL="0" indent="0">
              <a:buFont typeface="Arial" pitchFamily="34" charset="0"/>
              <a:buNone/>
            </a:pPr>
            <a:endParaRPr lang="ko-KR" altLang="en-US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7" name="Content Placeholder 5"/>
          <p:cNvSpPr txBox="1">
            <a:spLocks/>
          </p:cNvSpPr>
          <p:nvPr/>
        </p:nvSpPr>
        <p:spPr>
          <a:xfrm>
            <a:off x="1113418" y="1061498"/>
            <a:ext cx="9530367" cy="475769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800"/>
              </a:spcBef>
              <a:buClr>
                <a:schemeClr val="accent1"/>
              </a:buClr>
              <a:buSzPct val="100000"/>
              <a:buFont typeface="Arial" pitchFamily="34" charset="0"/>
              <a:buChar char="▪"/>
              <a:defRPr lang="ko-KR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1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SzPct val="100000"/>
              <a:buFont typeface="Arial" pitchFamily="34" charset="0"/>
              <a:buChar char="▪"/>
              <a:defRPr lang="ko-K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-179388" algn="l" defTabSz="914400" rtl="0" eaLnBrk="1" latinLnBrk="1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SzPct val="100000"/>
              <a:buFont typeface="Arial" pitchFamily="34" charset="0"/>
              <a:buChar char="▪"/>
              <a:defRPr lang="ko-KR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400" indent="-182880" algn="l" defTabSz="914400" rtl="0" eaLnBrk="1" latinLnBrk="1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SzPct val="100000"/>
              <a:buFont typeface="Arial" pitchFamily="34" charset="0"/>
              <a:buChar char="▪"/>
              <a:defRPr lang="ko-KR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43000" indent="-179388" algn="l" defTabSz="914400" rtl="0" eaLnBrk="1" latinLnBrk="1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00000"/>
              <a:buFont typeface="Arial" pitchFamily="34" charset="0"/>
              <a:buChar char="▪"/>
              <a:defRPr lang="ko-KR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1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00000"/>
              <a:buFont typeface="Arial" pitchFamily="34" charset="0"/>
              <a:buChar char="▪"/>
              <a:defRPr lang="ko-KR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00200" indent="-179388" algn="l" defTabSz="914400" rtl="0" eaLnBrk="1" latinLnBrk="1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00000"/>
              <a:buFont typeface="Arial" pitchFamily="34" charset="0"/>
              <a:buChar char="▪"/>
              <a:defRPr lang="ko-KR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28800" indent="-182880" algn="l" defTabSz="914400" rtl="0" eaLnBrk="1" latinLnBrk="1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00000"/>
              <a:buFont typeface="Arial" pitchFamily="34" charset="0"/>
              <a:buChar char="▪"/>
              <a:defRPr lang="ko-KR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057400" indent="-179388" algn="l" defTabSz="914400" rtl="0" eaLnBrk="1" latinLnBrk="1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00000"/>
              <a:buFont typeface="Arial" pitchFamily="34" charset="0"/>
              <a:buChar char="▪"/>
              <a:defRPr lang="ko-KR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base">
              <a:buNone/>
            </a:pPr>
            <a:r>
              <a:rPr lang="ko-KR" altLang="en-US" sz="2200" b="1" dirty="0" smtClean="0"/>
              <a:t>                                 </a:t>
            </a:r>
            <a:endParaRPr lang="en-US" altLang="ko-KR" sz="2200" b="1" dirty="0" smtClean="0"/>
          </a:p>
          <a:p>
            <a:pPr marL="0" indent="0" fontAlgn="base">
              <a:buNone/>
            </a:pPr>
            <a:r>
              <a:rPr lang="en-US" altLang="ko-KR" sz="2200" b="1" dirty="0" smtClean="0"/>
              <a:t>                         </a:t>
            </a:r>
            <a:endParaRPr lang="en-US" altLang="ko-KR" sz="2400" dirty="0" smtClean="0"/>
          </a:p>
          <a:p>
            <a:pPr marL="0" indent="0" fontAlgn="base">
              <a:buNone/>
            </a:pPr>
            <a:endParaRPr lang="en-US" altLang="ko-KR" sz="2400" dirty="0" smtClean="0"/>
          </a:p>
          <a:p>
            <a:pPr marL="0" indent="0" fontAlgn="base">
              <a:buNone/>
            </a:pPr>
            <a:r>
              <a:rPr lang="en-US" altLang="ko-KR" sz="2400" dirty="0" smtClean="0"/>
              <a:t>                             </a:t>
            </a:r>
            <a:br>
              <a:rPr lang="en-US" altLang="ko-KR" sz="2400" dirty="0" smtClean="0"/>
            </a:br>
            <a:endParaRPr lang="en-US" altLang="ko-KR" dirty="0"/>
          </a:p>
          <a:p>
            <a:pPr marL="0" indent="0" fontAlgn="base">
              <a:buNone/>
            </a:pPr>
            <a:endParaRPr lang="en-US" altLang="ko-KR" dirty="0" smtClean="0"/>
          </a:p>
          <a:p>
            <a:pPr marL="0" indent="0" fontAlgn="base">
              <a:buNone/>
            </a:pPr>
            <a:endParaRPr lang="ko-KR" altLang="en-US" dirty="0"/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179387" y="-653134"/>
            <a:ext cx="8498963" cy="276694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0" y="0"/>
            <a:ext cx="6943303" cy="234235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13" name="타원 12"/>
          <p:cNvSpPr/>
          <p:nvPr/>
        </p:nvSpPr>
        <p:spPr>
          <a:xfrm>
            <a:off x="957263" y="957263"/>
            <a:ext cx="2614612" cy="465772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4" name="타원 13"/>
          <p:cNvSpPr/>
          <p:nvPr/>
        </p:nvSpPr>
        <p:spPr>
          <a:xfrm>
            <a:off x="3971925" y="1057274"/>
            <a:ext cx="1528763" cy="1528763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8" name="타원 17"/>
          <p:cNvSpPr/>
          <p:nvPr/>
        </p:nvSpPr>
        <p:spPr>
          <a:xfrm>
            <a:off x="4010026" y="2724148"/>
            <a:ext cx="1528763" cy="1528763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9" name="타원 18"/>
          <p:cNvSpPr/>
          <p:nvPr/>
        </p:nvSpPr>
        <p:spPr>
          <a:xfrm>
            <a:off x="4010025" y="4452937"/>
            <a:ext cx="1528763" cy="1528763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0" name="오른쪽 화살표 19"/>
          <p:cNvSpPr/>
          <p:nvPr/>
        </p:nvSpPr>
        <p:spPr>
          <a:xfrm rot="20313226">
            <a:off x="3414713" y="1814512"/>
            <a:ext cx="785813" cy="41433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1" name="오른쪽 화살표 20"/>
          <p:cNvSpPr/>
          <p:nvPr/>
        </p:nvSpPr>
        <p:spPr>
          <a:xfrm>
            <a:off x="3500438" y="3257550"/>
            <a:ext cx="757237" cy="42862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2" name="오른쪽 화살표 21"/>
          <p:cNvSpPr/>
          <p:nvPr/>
        </p:nvSpPr>
        <p:spPr>
          <a:xfrm rot="2094275">
            <a:off x="3343275" y="4757738"/>
            <a:ext cx="714375" cy="37147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3" name="TextBox 22"/>
          <p:cNvSpPr txBox="1"/>
          <p:nvPr/>
        </p:nvSpPr>
        <p:spPr>
          <a:xfrm>
            <a:off x="1414463" y="2571750"/>
            <a:ext cx="184308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800" dirty="0" err="1" smtClean="0"/>
              <a:t>와후쿠</a:t>
            </a:r>
            <a:endParaRPr lang="en-US" altLang="ko-KR" sz="2800" dirty="0" smtClean="0"/>
          </a:p>
          <a:p>
            <a:r>
              <a:rPr lang="en-US" altLang="ko-KR" dirty="0" smtClean="0"/>
              <a:t>(</a:t>
            </a:r>
            <a:r>
              <a:rPr lang="ko-KR" altLang="en-US" dirty="0" smtClean="0"/>
              <a:t>일본전통의상을 통칭하는 말</a:t>
            </a:r>
            <a:r>
              <a:rPr lang="en-US" altLang="ko-KR" dirty="0" smtClean="0"/>
              <a:t>)</a:t>
            </a:r>
            <a:endParaRPr lang="ko-KR" alt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4286250" y="1671638"/>
            <a:ext cx="971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 smtClean="0"/>
              <a:t>기모노</a:t>
            </a:r>
            <a:endParaRPr lang="ko-KR" altLang="en-US" dirty="0"/>
          </a:p>
        </p:txBody>
      </p:sp>
      <p:sp>
        <p:nvSpPr>
          <p:cNvPr id="25" name="TextBox 24"/>
          <p:cNvSpPr txBox="1"/>
          <p:nvPr/>
        </p:nvSpPr>
        <p:spPr>
          <a:xfrm>
            <a:off x="4257675" y="3314700"/>
            <a:ext cx="10429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 err="1" smtClean="0"/>
              <a:t>하카마</a:t>
            </a:r>
            <a:endParaRPr lang="ko-KR" altLang="en-US" dirty="0"/>
          </a:p>
        </p:txBody>
      </p:sp>
      <p:sp>
        <p:nvSpPr>
          <p:cNvPr id="26" name="TextBox 25"/>
          <p:cNvSpPr txBox="1"/>
          <p:nvPr/>
        </p:nvSpPr>
        <p:spPr>
          <a:xfrm>
            <a:off x="4200525" y="5057775"/>
            <a:ext cx="10715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mtClean="0"/>
              <a:t>유카타</a:t>
            </a:r>
            <a:endParaRPr lang="ko-KR" altLang="en-US" dirty="0"/>
          </a:p>
        </p:txBody>
      </p:sp>
      <p:sp>
        <p:nvSpPr>
          <p:cNvPr id="27" name="직사각형 26"/>
          <p:cNvSpPr/>
          <p:nvPr/>
        </p:nvSpPr>
        <p:spPr>
          <a:xfrm>
            <a:off x="6172200" y="1257300"/>
            <a:ext cx="3943350" cy="90011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0" name="직사각형 29"/>
          <p:cNvSpPr/>
          <p:nvPr/>
        </p:nvSpPr>
        <p:spPr>
          <a:xfrm>
            <a:off x="6181725" y="3052762"/>
            <a:ext cx="3943350" cy="90011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1" name="직사각형 30"/>
          <p:cNvSpPr/>
          <p:nvPr/>
        </p:nvSpPr>
        <p:spPr>
          <a:xfrm>
            <a:off x="6219825" y="4791075"/>
            <a:ext cx="3943350" cy="90011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2" name="TextBox 31"/>
          <p:cNvSpPr txBox="1"/>
          <p:nvPr/>
        </p:nvSpPr>
        <p:spPr>
          <a:xfrm>
            <a:off x="6286499" y="1343025"/>
            <a:ext cx="27146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 smtClean="0"/>
              <a:t>(</a:t>
            </a:r>
            <a:r>
              <a:rPr lang="ko-KR" altLang="en-US" dirty="0" smtClean="0"/>
              <a:t>미혼여성</a:t>
            </a:r>
            <a:r>
              <a:rPr lang="en-US" altLang="ko-KR" dirty="0" smtClean="0"/>
              <a:t>) </a:t>
            </a:r>
            <a:r>
              <a:rPr lang="ko-KR" altLang="en-US" dirty="0" err="1" smtClean="0"/>
              <a:t>후리소데</a:t>
            </a:r>
            <a:endParaRPr lang="en-US" altLang="ko-KR" dirty="0" smtClean="0"/>
          </a:p>
          <a:p>
            <a:r>
              <a:rPr lang="en-US" altLang="ko-KR" dirty="0" smtClean="0"/>
              <a:t>(</a:t>
            </a:r>
            <a:r>
              <a:rPr lang="ko-KR" altLang="en-US" dirty="0" smtClean="0"/>
              <a:t>기혼여성</a:t>
            </a:r>
            <a:r>
              <a:rPr lang="en-US" altLang="ko-KR" dirty="0" smtClean="0"/>
              <a:t>) </a:t>
            </a:r>
            <a:r>
              <a:rPr lang="ko-KR" altLang="en-US" dirty="0" err="1" smtClean="0"/>
              <a:t>도메소데</a:t>
            </a:r>
            <a:endParaRPr lang="en-US" altLang="ko-KR" dirty="0" smtClean="0"/>
          </a:p>
          <a:p>
            <a:endParaRPr lang="ko-KR" altLang="en-US" dirty="0"/>
          </a:p>
        </p:txBody>
      </p:sp>
      <p:sp>
        <p:nvSpPr>
          <p:cNvPr id="33" name="TextBox 32"/>
          <p:cNvSpPr txBox="1"/>
          <p:nvPr/>
        </p:nvSpPr>
        <p:spPr>
          <a:xfrm>
            <a:off x="6286499" y="3143250"/>
            <a:ext cx="26146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 smtClean="0"/>
              <a:t>여성 </a:t>
            </a:r>
            <a:r>
              <a:rPr lang="ko-KR" altLang="en-US" dirty="0" err="1" smtClean="0"/>
              <a:t>하카마</a:t>
            </a:r>
            <a:r>
              <a:rPr lang="ko-KR" altLang="en-US" dirty="0" smtClean="0"/>
              <a:t> </a:t>
            </a:r>
            <a:r>
              <a:rPr lang="en-US" altLang="ko-KR" dirty="0" smtClean="0"/>
              <a:t>(</a:t>
            </a:r>
            <a:r>
              <a:rPr lang="ko-KR" altLang="en-US" dirty="0" smtClean="0"/>
              <a:t>졸업식</a:t>
            </a:r>
            <a:r>
              <a:rPr lang="en-US" altLang="ko-KR" dirty="0" smtClean="0"/>
              <a:t>)</a:t>
            </a:r>
          </a:p>
          <a:p>
            <a:r>
              <a:rPr lang="ko-KR" altLang="en-US" dirty="0" smtClean="0"/>
              <a:t>남성 </a:t>
            </a:r>
            <a:r>
              <a:rPr lang="ko-KR" altLang="en-US" dirty="0" err="1" smtClean="0"/>
              <a:t>하카마</a:t>
            </a:r>
            <a:r>
              <a:rPr lang="ko-KR" altLang="en-US" dirty="0" smtClean="0"/>
              <a:t> </a:t>
            </a:r>
            <a:r>
              <a:rPr lang="en-US" altLang="ko-KR" dirty="0" smtClean="0"/>
              <a:t>(</a:t>
            </a:r>
            <a:r>
              <a:rPr lang="ko-KR" altLang="en-US" dirty="0" smtClean="0"/>
              <a:t>성인식</a:t>
            </a:r>
            <a:r>
              <a:rPr lang="en-US" altLang="ko-KR" dirty="0" smtClean="0"/>
              <a:t>)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6315075" y="4886325"/>
            <a:ext cx="22288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 smtClean="0"/>
              <a:t>여성 </a:t>
            </a:r>
            <a:r>
              <a:rPr lang="ko-KR" altLang="en-US" dirty="0" err="1" smtClean="0"/>
              <a:t>유카타</a:t>
            </a:r>
            <a:r>
              <a:rPr lang="ko-KR" altLang="en-US" dirty="0" smtClean="0"/>
              <a:t> </a:t>
            </a:r>
            <a:r>
              <a:rPr lang="en-US" altLang="ko-KR" dirty="0" smtClean="0"/>
              <a:t>(</a:t>
            </a:r>
            <a:r>
              <a:rPr lang="ko-KR" altLang="en-US" dirty="0" smtClean="0"/>
              <a:t>축제</a:t>
            </a:r>
            <a:r>
              <a:rPr lang="en-US" altLang="ko-KR" dirty="0" smtClean="0"/>
              <a:t>)</a:t>
            </a:r>
          </a:p>
          <a:p>
            <a:r>
              <a:rPr lang="ko-KR" altLang="en-US" dirty="0" smtClean="0"/>
              <a:t>남성 </a:t>
            </a:r>
            <a:r>
              <a:rPr lang="ko-KR" altLang="en-US" dirty="0" err="1" smtClean="0"/>
              <a:t>유카타</a:t>
            </a:r>
            <a:r>
              <a:rPr lang="ko-KR" altLang="en-US" dirty="0" smtClean="0"/>
              <a:t> </a:t>
            </a:r>
            <a:r>
              <a:rPr lang="en-US" altLang="ko-KR" dirty="0" smtClean="0"/>
              <a:t>(</a:t>
            </a:r>
            <a:r>
              <a:rPr lang="ko-KR" altLang="en-US" dirty="0" smtClean="0"/>
              <a:t>축제</a:t>
            </a:r>
            <a:r>
              <a:rPr lang="en-US" altLang="ko-KR" dirty="0" smtClean="0"/>
              <a:t>)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xmlns="" val="34111401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제목 1"/>
          <p:cNvSpPr>
            <a:spLocks noGrp="1"/>
          </p:cNvSpPr>
          <p:nvPr>
            <p:ph type="title"/>
          </p:nvPr>
        </p:nvSpPr>
        <p:spPr>
          <a:xfrm>
            <a:off x="1295400" y="503853"/>
            <a:ext cx="9601200" cy="590851"/>
          </a:xfrm>
        </p:spPr>
        <p:txBody>
          <a:bodyPr>
            <a:normAutofit fontScale="90000"/>
          </a:bodyPr>
          <a:lstStyle/>
          <a:p>
            <a:pPr algn="ctr"/>
            <a:r>
              <a:rPr lang="en-US" altLang="ko-KR" sz="4400" dirty="0" smtClean="0"/>
              <a:t>&lt;</a:t>
            </a:r>
            <a:r>
              <a:rPr lang="ko-KR" altLang="en-US" sz="4400" dirty="0" smtClean="0"/>
              <a:t>일본 전통의상</a:t>
            </a:r>
            <a:r>
              <a:rPr lang="en-US" altLang="ko-KR" sz="4400" dirty="0" smtClean="0"/>
              <a:t>&gt;</a:t>
            </a:r>
            <a:endParaRPr lang="ko-KR" sz="4400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5" name="Content Placeholder 5"/>
          <p:cNvSpPr txBox="1">
            <a:spLocks/>
          </p:cNvSpPr>
          <p:nvPr/>
        </p:nvSpPr>
        <p:spPr>
          <a:xfrm>
            <a:off x="1295400" y="1094704"/>
            <a:ext cx="9601200" cy="469649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800"/>
              </a:spcBef>
              <a:buClr>
                <a:schemeClr val="accent1"/>
              </a:buClr>
              <a:buSzPct val="100000"/>
              <a:buFont typeface="Arial" pitchFamily="34" charset="0"/>
              <a:buChar char="▪"/>
              <a:defRPr lang="ko-KR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1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SzPct val="100000"/>
              <a:buFont typeface="Arial" pitchFamily="34" charset="0"/>
              <a:buChar char="▪"/>
              <a:defRPr lang="ko-K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-179388" algn="l" defTabSz="914400" rtl="0" eaLnBrk="1" latinLnBrk="1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SzPct val="100000"/>
              <a:buFont typeface="Arial" pitchFamily="34" charset="0"/>
              <a:buChar char="▪"/>
              <a:defRPr lang="ko-KR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400" indent="-182880" algn="l" defTabSz="914400" rtl="0" eaLnBrk="1" latinLnBrk="1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SzPct val="100000"/>
              <a:buFont typeface="Arial" pitchFamily="34" charset="0"/>
              <a:buChar char="▪"/>
              <a:defRPr lang="ko-KR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43000" indent="-179388" algn="l" defTabSz="914400" rtl="0" eaLnBrk="1" latinLnBrk="1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00000"/>
              <a:buFont typeface="Arial" pitchFamily="34" charset="0"/>
              <a:buChar char="▪"/>
              <a:defRPr lang="ko-KR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1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00000"/>
              <a:buFont typeface="Arial" pitchFamily="34" charset="0"/>
              <a:buChar char="▪"/>
              <a:defRPr lang="ko-KR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00200" indent="-179388" algn="l" defTabSz="914400" rtl="0" eaLnBrk="1" latinLnBrk="1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00000"/>
              <a:buFont typeface="Arial" pitchFamily="34" charset="0"/>
              <a:buChar char="▪"/>
              <a:defRPr lang="ko-KR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28800" indent="-182880" algn="l" defTabSz="914400" rtl="0" eaLnBrk="1" latinLnBrk="1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00000"/>
              <a:buFont typeface="Arial" pitchFamily="34" charset="0"/>
              <a:buChar char="▪"/>
              <a:defRPr lang="ko-KR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057400" indent="-179388" algn="l" defTabSz="914400" rtl="0" eaLnBrk="1" latinLnBrk="1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00000"/>
              <a:buFont typeface="Arial" pitchFamily="34" charset="0"/>
              <a:buChar char="▪"/>
              <a:defRPr lang="ko-KR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endParaRPr lang="ko-KR" altLang="en-US" dirty="0" smtClean="0"/>
          </a:p>
          <a:p>
            <a:pPr marL="0" indent="0">
              <a:buFont typeface="Arial" pitchFamily="34" charset="0"/>
              <a:buNone/>
            </a:pPr>
            <a:endParaRPr lang="ko-KR" altLang="en-US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7" name="Content Placeholder 5"/>
          <p:cNvSpPr txBox="1">
            <a:spLocks/>
          </p:cNvSpPr>
          <p:nvPr/>
        </p:nvSpPr>
        <p:spPr>
          <a:xfrm>
            <a:off x="5615189" y="1188713"/>
            <a:ext cx="5705954" cy="480838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800"/>
              </a:spcBef>
              <a:buClr>
                <a:schemeClr val="accent1"/>
              </a:buClr>
              <a:buSzPct val="100000"/>
              <a:buFont typeface="Arial" pitchFamily="34" charset="0"/>
              <a:buChar char="▪"/>
              <a:defRPr lang="ko-KR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1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SzPct val="100000"/>
              <a:buFont typeface="Arial" pitchFamily="34" charset="0"/>
              <a:buChar char="▪"/>
              <a:defRPr lang="ko-K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-179388" algn="l" defTabSz="914400" rtl="0" eaLnBrk="1" latinLnBrk="1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SzPct val="100000"/>
              <a:buFont typeface="Arial" pitchFamily="34" charset="0"/>
              <a:buChar char="▪"/>
              <a:defRPr lang="ko-KR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400" indent="-182880" algn="l" defTabSz="914400" rtl="0" eaLnBrk="1" latinLnBrk="1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SzPct val="100000"/>
              <a:buFont typeface="Arial" pitchFamily="34" charset="0"/>
              <a:buChar char="▪"/>
              <a:defRPr lang="ko-KR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43000" indent="-179388" algn="l" defTabSz="914400" rtl="0" eaLnBrk="1" latinLnBrk="1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00000"/>
              <a:buFont typeface="Arial" pitchFamily="34" charset="0"/>
              <a:buChar char="▪"/>
              <a:defRPr lang="ko-KR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1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00000"/>
              <a:buFont typeface="Arial" pitchFamily="34" charset="0"/>
              <a:buChar char="▪"/>
              <a:defRPr lang="ko-KR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00200" indent="-179388" algn="l" defTabSz="914400" rtl="0" eaLnBrk="1" latinLnBrk="1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00000"/>
              <a:buFont typeface="Arial" pitchFamily="34" charset="0"/>
              <a:buChar char="▪"/>
              <a:defRPr lang="ko-KR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28800" indent="-182880" algn="l" defTabSz="914400" rtl="0" eaLnBrk="1" latinLnBrk="1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00000"/>
              <a:buFont typeface="Arial" pitchFamily="34" charset="0"/>
              <a:buChar char="▪"/>
              <a:defRPr lang="ko-KR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057400" indent="-179388" algn="l" defTabSz="914400" rtl="0" eaLnBrk="1" latinLnBrk="1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00000"/>
              <a:buFont typeface="Arial" pitchFamily="34" charset="0"/>
              <a:buChar char="▪"/>
              <a:defRPr lang="ko-KR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base">
              <a:buNone/>
            </a:pPr>
            <a:r>
              <a:rPr lang="ko-KR" altLang="en-US" b="1" dirty="0" smtClean="0"/>
              <a:t>◈기모노의 </a:t>
            </a:r>
            <a:r>
              <a:rPr lang="ko-KR" altLang="en-US" b="1" dirty="0"/>
              <a:t>종류에는 어떤 것이 있을까</a:t>
            </a:r>
            <a:r>
              <a:rPr lang="en-US" altLang="ko-KR" b="1" dirty="0"/>
              <a:t>?</a:t>
            </a:r>
            <a:endParaRPr lang="ko-KR" altLang="en-US" b="1" dirty="0"/>
          </a:p>
          <a:p>
            <a:pPr marL="0" indent="0" fontAlgn="base">
              <a:buNone/>
            </a:pPr>
            <a:r>
              <a:rPr lang="en-US" altLang="ko-KR" sz="1800" dirty="0" smtClean="0"/>
              <a:t>- </a:t>
            </a:r>
            <a:r>
              <a:rPr lang="ko-KR" altLang="en-US" sz="1800" dirty="0" smtClean="0"/>
              <a:t>기모노는 </a:t>
            </a:r>
            <a:r>
              <a:rPr lang="ko-KR" altLang="en-US" sz="1800" dirty="0">
                <a:solidFill>
                  <a:srgbClr val="FF0000"/>
                </a:solidFill>
              </a:rPr>
              <a:t>성별</a:t>
            </a:r>
            <a:r>
              <a:rPr lang="ko-KR" altLang="en-US" sz="1800" dirty="0"/>
              <a:t>과 입는 </a:t>
            </a:r>
            <a:r>
              <a:rPr lang="ko-KR" altLang="en-US" sz="1800" dirty="0">
                <a:solidFill>
                  <a:schemeClr val="accent3"/>
                </a:solidFill>
              </a:rPr>
              <a:t>장소</a:t>
            </a:r>
            <a:r>
              <a:rPr lang="ko-KR" altLang="en-US" sz="1800" dirty="0"/>
              <a:t>에 </a:t>
            </a:r>
            <a:r>
              <a:rPr lang="ko-KR" altLang="en-US" sz="1800" dirty="0" smtClean="0"/>
              <a:t>따라 종류가 다양함</a:t>
            </a:r>
            <a:r>
              <a:rPr lang="en-US" altLang="ko-KR" sz="1800" dirty="0" smtClean="0"/>
              <a:t>                </a:t>
            </a:r>
            <a:r>
              <a:rPr lang="en-US" altLang="ko-KR" sz="1600" dirty="0" smtClean="0"/>
              <a:t>(</a:t>
            </a:r>
            <a:r>
              <a:rPr lang="ko-KR" altLang="en-US" sz="1600" dirty="0" err="1" smtClean="0"/>
              <a:t>후리소데</a:t>
            </a:r>
            <a:r>
              <a:rPr lang="en-US" altLang="ko-KR" sz="1600" dirty="0"/>
              <a:t>, </a:t>
            </a:r>
            <a:r>
              <a:rPr lang="ko-KR" altLang="en-US" sz="1600" dirty="0" err="1"/>
              <a:t>도메소데</a:t>
            </a:r>
            <a:r>
              <a:rPr lang="en-US" altLang="ko-KR" sz="1600" dirty="0"/>
              <a:t>, </a:t>
            </a:r>
            <a:r>
              <a:rPr lang="ko-KR" altLang="en-US" sz="1600" dirty="0" err="1"/>
              <a:t>호몬기</a:t>
            </a:r>
            <a:r>
              <a:rPr lang="en-US" altLang="ko-KR" sz="1600" dirty="0"/>
              <a:t>, </a:t>
            </a:r>
            <a:r>
              <a:rPr lang="ko-KR" altLang="en-US" sz="1600" dirty="0" err="1" smtClean="0"/>
              <a:t>하카마</a:t>
            </a:r>
            <a:r>
              <a:rPr lang="en-US" altLang="ko-KR" sz="1600" dirty="0"/>
              <a:t>, </a:t>
            </a:r>
            <a:r>
              <a:rPr lang="ko-KR" altLang="en-US" sz="1600" dirty="0"/>
              <a:t>나가기</a:t>
            </a:r>
            <a:r>
              <a:rPr lang="en-US" altLang="ko-KR" sz="1600" dirty="0" smtClean="0"/>
              <a:t>,</a:t>
            </a:r>
            <a:r>
              <a:rPr lang="ko-KR" altLang="en-US" sz="1600" dirty="0"/>
              <a:t> </a:t>
            </a:r>
            <a:r>
              <a:rPr lang="ko-KR" altLang="en-US" sz="1600" dirty="0" smtClean="0"/>
              <a:t>하오리</a:t>
            </a:r>
            <a:r>
              <a:rPr lang="en-US" altLang="ko-KR" sz="1600" dirty="0"/>
              <a:t>, </a:t>
            </a:r>
            <a:r>
              <a:rPr lang="ko-KR" altLang="en-US" sz="1600" dirty="0" err="1" smtClean="0"/>
              <a:t>유카타</a:t>
            </a:r>
            <a:r>
              <a:rPr lang="en-US" altLang="ko-KR" sz="1600" dirty="0" smtClean="0"/>
              <a:t>)</a:t>
            </a:r>
            <a:endParaRPr lang="ko-KR" altLang="en-US" sz="1600" dirty="0"/>
          </a:p>
          <a:p>
            <a:pPr marL="0" indent="0" fontAlgn="base">
              <a:buNone/>
            </a:pPr>
            <a:endParaRPr lang="en-US" altLang="ko-KR" dirty="0" smtClean="0"/>
          </a:p>
          <a:p>
            <a:pPr marL="0" indent="0" fontAlgn="base">
              <a:buNone/>
            </a:pPr>
            <a:endParaRPr lang="en-US" altLang="ko-KR" dirty="0" smtClean="0"/>
          </a:p>
          <a:p>
            <a:pPr marL="0" indent="0" fontAlgn="base">
              <a:buNone/>
            </a:pPr>
            <a:endParaRPr lang="en-US" altLang="ko-KR" dirty="0" smtClean="0"/>
          </a:p>
          <a:p>
            <a:pPr marL="0" indent="0" fontAlgn="base">
              <a:buNone/>
            </a:pPr>
            <a:r>
              <a:rPr lang="en-US" altLang="ko-KR" dirty="0" smtClean="0"/>
              <a:t>- </a:t>
            </a:r>
            <a:r>
              <a:rPr lang="ko-KR" altLang="en-US" b="1" dirty="0" err="1" smtClean="0"/>
              <a:t>후리소데</a:t>
            </a:r>
            <a:r>
              <a:rPr lang="ko-KR" altLang="en-US" dirty="0" smtClean="0"/>
              <a:t> </a:t>
            </a:r>
            <a:r>
              <a:rPr lang="en-US" altLang="ko-KR" dirty="0" smtClean="0"/>
              <a:t>: </a:t>
            </a:r>
            <a:r>
              <a:rPr lang="ko-KR" altLang="en-US" dirty="0"/>
              <a:t>미혼여성들만이 </a:t>
            </a:r>
            <a:r>
              <a:rPr lang="ko-KR" altLang="en-US" dirty="0" smtClean="0"/>
              <a:t>입는 기모노</a:t>
            </a:r>
            <a:endParaRPr lang="en-US" altLang="ko-KR" dirty="0" smtClean="0"/>
          </a:p>
          <a:p>
            <a:pPr marL="0" indent="0" fontAlgn="base">
              <a:buNone/>
            </a:pPr>
            <a:endParaRPr lang="en-US" altLang="ko-KR" dirty="0" smtClean="0"/>
          </a:p>
          <a:p>
            <a:pPr marL="0" indent="0" fontAlgn="base">
              <a:buNone/>
            </a:pPr>
            <a:endParaRPr lang="en-US" altLang="ko-KR" dirty="0"/>
          </a:p>
          <a:p>
            <a:pPr marL="0" indent="0" fontAlgn="base">
              <a:buNone/>
            </a:pPr>
            <a:endParaRPr lang="en-US" altLang="ko-KR" dirty="0" smtClean="0"/>
          </a:p>
          <a:p>
            <a:pPr marL="0" indent="0" fontAlgn="base">
              <a:buNone/>
            </a:pPr>
            <a:endParaRPr lang="ko-KR" altLang="en-US" dirty="0"/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179387" y="-653134"/>
            <a:ext cx="8498963" cy="276694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0" y="0"/>
            <a:ext cx="6943303" cy="234235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6" name="그림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73488" y="1242945"/>
            <a:ext cx="4985197" cy="4400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898911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제목 2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pPr algn="ctr"/>
            <a:r>
              <a:rPr lang="ko-KR" altLang="en-US" dirty="0" smtClean="0"/>
              <a:t>일본 전통 도자기</a:t>
            </a:r>
            <a:endParaRPr lang="ko-KR" altLang="en-US" dirty="0"/>
          </a:p>
        </p:txBody>
      </p:sp>
      <p:sp>
        <p:nvSpPr>
          <p:cNvPr id="2" name="텍스트 개체 틀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xmlns="" val="21134571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제목 1"/>
          <p:cNvSpPr>
            <a:spLocks noGrp="1"/>
          </p:cNvSpPr>
          <p:nvPr>
            <p:ph type="title"/>
          </p:nvPr>
        </p:nvSpPr>
        <p:spPr>
          <a:xfrm>
            <a:off x="1295400" y="503853"/>
            <a:ext cx="9601200" cy="590851"/>
          </a:xfrm>
        </p:spPr>
        <p:txBody>
          <a:bodyPr>
            <a:normAutofit fontScale="90000"/>
          </a:bodyPr>
          <a:lstStyle/>
          <a:p>
            <a:pPr algn="ctr"/>
            <a:r>
              <a:rPr lang="en-US" altLang="ko-KR" sz="4400" dirty="0" smtClean="0"/>
              <a:t>&lt;</a:t>
            </a:r>
            <a:r>
              <a:rPr lang="ko-KR" altLang="en-US" sz="4400" dirty="0" smtClean="0"/>
              <a:t>일본 전통의상</a:t>
            </a:r>
            <a:r>
              <a:rPr lang="en-US" altLang="ko-KR" sz="4400" dirty="0" smtClean="0"/>
              <a:t>&gt;</a:t>
            </a:r>
            <a:endParaRPr lang="ko-KR" sz="4400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5" name="Content Placeholder 5"/>
          <p:cNvSpPr txBox="1">
            <a:spLocks/>
          </p:cNvSpPr>
          <p:nvPr/>
        </p:nvSpPr>
        <p:spPr>
          <a:xfrm>
            <a:off x="1295400" y="1094704"/>
            <a:ext cx="9601200" cy="469649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800"/>
              </a:spcBef>
              <a:buClr>
                <a:schemeClr val="accent1"/>
              </a:buClr>
              <a:buSzPct val="100000"/>
              <a:buFont typeface="Arial" pitchFamily="34" charset="0"/>
              <a:buChar char="▪"/>
              <a:defRPr lang="ko-KR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1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SzPct val="100000"/>
              <a:buFont typeface="Arial" pitchFamily="34" charset="0"/>
              <a:buChar char="▪"/>
              <a:defRPr lang="ko-K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-179388" algn="l" defTabSz="914400" rtl="0" eaLnBrk="1" latinLnBrk="1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SzPct val="100000"/>
              <a:buFont typeface="Arial" pitchFamily="34" charset="0"/>
              <a:buChar char="▪"/>
              <a:defRPr lang="ko-KR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400" indent="-182880" algn="l" defTabSz="914400" rtl="0" eaLnBrk="1" latinLnBrk="1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SzPct val="100000"/>
              <a:buFont typeface="Arial" pitchFamily="34" charset="0"/>
              <a:buChar char="▪"/>
              <a:defRPr lang="ko-KR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43000" indent="-179388" algn="l" defTabSz="914400" rtl="0" eaLnBrk="1" latinLnBrk="1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00000"/>
              <a:buFont typeface="Arial" pitchFamily="34" charset="0"/>
              <a:buChar char="▪"/>
              <a:defRPr lang="ko-KR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1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00000"/>
              <a:buFont typeface="Arial" pitchFamily="34" charset="0"/>
              <a:buChar char="▪"/>
              <a:defRPr lang="ko-KR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00200" indent="-179388" algn="l" defTabSz="914400" rtl="0" eaLnBrk="1" latinLnBrk="1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00000"/>
              <a:buFont typeface="Arial" pitchFamily="34" charset="0"/>
              <a:buChar char="▪"/>
              <a:defRPr lang="ko-KR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28800" indent="-182880" algn="l" defTabSz="914400" rtl="0" eaLnBrk="1" latinLnBrk="1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00000"/>
              <a:buFont typeface="Arial" pitchFamily="34" charset="0"/>
              <a:buChar char="▪"/>
              <a:defRPr lang="ko-KR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057400" indent="-179388" algn="l" defTabSz="914400" rtl="0" eaLnBrk="1" latinLnBrk="1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00000"/>
              <a:buFont typeface="Arial" pitchFamily="34" charset="0"/>
              <a:buChar char="▪"/>
              <a:defRPr lang="ko-KR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endParaRPr lang="ko-KR" altLang="en-US" dirty="0" smtClean="0"/>
          </a:p>
          <a:p>
            <a:pPr marL="0" indent="0">
              <a:buFont typeface="Arial" pitchFamily="34" charset="0"/>
              <a:buNone/>
            </a:pPr>
            <a:endParaRPr lang="ko-KR" altLang="en-US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7" name="Content Placeholder 5"/>
          <p:cNvSpPr txBox="1">
            <a:spLocks/>
          </p:cNvSpPr>
          <p:nvPr/>
        </p:nvSpPr>
        <p:spPr>
          <a:xfrm>
            <a:off x="3886200" y="1239707"/>
            <a:ext cx="4278086" cy="482363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800"/>
              </a:spcBef>
              <a:buClr>
                <a:schemeClr val="accent1"/>
              </a:buClr>
              <a:buSzPct val="100000"/>
              <a:buFont typeface="Arial" pitchFamily="34" charset="0"/>
              <a:buChar char="▪"/>
              <a:defRPr lang="ko-KR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1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SzPct val="100000"/>
              <a:buFont typeface="Arial" pitchFamily="34" charset="0"/>
              <a:buChar char="▪"/>
              <a:defRPr lang="ko-K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-179388" algn="l" defTabSz="914400" rtl="0" eaLnBrk="1" latinLnBrk="1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SzPct val="100000"/>
              <a:buFont typeface="Arial" pitchFamily="34" charset="0"/>
              <a:buChar char="▪"/>
              <a:defRPr lang="ko-KR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400" indent="-182880" algn="l" defTabSz="914400" rtl="0" eaLnBrk="1" latinLnBrk="1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SzPct val="100000"/>
              <a:buFont typeface="Arial" pitchFamily="34" charset="0"/>
              <a:buChar char="▪"/>
              <a:defRPr lang="ko-KR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43000" indent="-179388" algn="l" defTabSz="914400" rtl="0" eaLnBrk="1" latinLnBrk="1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00000"/>
              <a:buFont typeface="Arial" pitchFamily="34" charset="0"/>
              <a:buChar char="▪"/>
              <a:defRPr lang="ko-KR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1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00000"/>
              <a:buFont typeface="Arial" pitchFamily="34" charset="0"/>
              <a:buChar char="▪"/>
              <a:defRPr lang="ko-KR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00200" indent="-179388" algn="l" defTabSz="914400" rtl="0" eaLnBrk="1" latinLnBrk="1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00000"/>
              <a:buFont typeface="Arial" pitchFamily="34" charset="0"/>
              <a:buChar char="▪"/>
              <a:defRPr lang="ko-KR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28800" indent="-182880" algn="l" defTabSz="914400" rtl="0" eaLnBrk="1" latinLnBrk="1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00000"/>
              <a:buFont typeface="Arial" pitchFamily="34" charset="0"/>
              <a:buChar char="▪"/>
              <a:defRPr lang="ko-KR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057400" indent="-179388" algn="l" defTabSz="914400" rtl="0" eaLnBrk="1" latinLnBrk="1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00000"/>
              <a:buFont typeface="Arial" pitchFamily="34" charset="0"/>
              <a:buChar char="▪"/>
              <a:defRPr lang="ko-KR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base">
              <a:buNone/>
            </a:pPr>
            <a:r>
              <a:rPr lang="en-US" altLang="ko-KR" b="1" dirty="0" smtClean="0"/>
              <a:t>- </a:t>
            </a:r>
            <a:r>
              <a:rPr lang="ko-KR" altLang="en-US" b="1" dirty="0" err="1" smtClean="0"/>
              <a:t>도메소데</a:t>
            </a:r>
            <a:r>
              <a:rPr lang="ko-KR" altLang="en-US" dirty="0" smtClean="0"/>
              <a:t> </a:t>
            </a:r>
            <a:r>
              <a:rPr lang="en-US" altLang="ko-KR" dirty="0" smtClean="0"/>
              <a:t>: </a:t>
            </a:r>
            <a:r>
              <a:rPr lang="ko-KR" altLang="en-US" dirty="0"/>
              <a:t>기혼여성만이 입는 격조와 기품이 있는 최상의 </a:t>
            </a:r>
            <a:r>
              <a:rPr lang="ko-KR" altLang="en-US" dirty="0" smtClean="0"/>
              <a:t>예복</a:t>
            </a:r>
            <a:endParaRPr lang="en-US" altLang="ko-KR" dirty="0" smtClean="0"/>
          </a:p>
          <a:p>
            <a:pPr marL="0" indent="0" fontAlgn="base">
              <a:buNone/>
            </a:pPr>
            <a:endParaRPr lang="en-US" altLang="ko-KR" b="1" dirty="0" smtClean="0"/>
          </a:p>
          <a:p>
            <a:pPr marL="0" indent="0" fontAlgn="base">
              <a:buNone/>
            </a:pPr>
            <a:endParaRPr lang="en-US" altLang="ko-KR" b="1" dirty="0" smtClean="0"/>
          </a:p>
          <a:p>
            <a:pPr marL="0" indent="0" fontAlgn="base">
              <a:buNone/>
            </a:pPr>
            <a:r>
              <a:rPr lang="en-US" altLang="ko-KR" b="1" dirty="0" smtClean="0"/>
              <a:t>- </a:t>
            </a:r>
            <a:r>
              <a:rPr lang="ko-KR" altLang="en-US" b="1" dirty="0" err="1" smtClean="0"/>
              <a:t>호몬기</a:t>
            </a:r>
            <a:r>
              <a:rPr lang="ko-KR" altLang="en-US" dirty="0" smtClean="0"/>
              <a:t> </a:t>
            </a:r>
            <a:r>
              <a:rPr lang="en-US" altLang="ko-KR" dirty="0" smtClean="0"/>
              <a:t>: </a:t>
            </a:r>
            <a:r>
              <a:rPr lang="ko-KR" altLang="en-US" dirty="0" err="1"/>
              <a:t>후리소데와</a:t>
            </a:r>
            <a:r>
              <a:rPr lang="ko-KR" altLang="en-US" dirty="0"/>
              <a:t> </a:t>
            </a:r>
            <a:r>
              <a:rPr lang="ko-KR" altLang="en-US" dirty="0" err="1"/>
              <a:t>도메소데</a:t>
            </a:r>
            <a:r>
              <a:rPr lang="ko-KR" altLang="en-US" dirty="0"/>
              <a:t> 다음으로 격조 있는 기모노 </a:t>
            </a:r>
            <a:endParaRPr lang="en-US" altLang="ko-KR" dirty="0" smtClean="0"/>
          </a:p>
          <a:p>
            <a:pPr marL="0" indent="0" fontAlgn="base">
              <a:buNone/>
            </a:pPr>
            <a:endParaRPr lang="en-US" altLang="ko-KR" dirty="0" smtClean="0"/>
          </a:p>
          <a:p>
            <a:pPr marL="0" indent="0" fontAlgn="base">
              <a:buNone/>
            </a:pPr>
            <a:endParaRPr lang="ko-KR" altLang="en-US" dirty="0"/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179387" y="-653134"/>
            <a:ext cx="8498963" cy="276694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0" y="0"/>
            <a:ext cx="6943303" cy="234235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6" name="그림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" y="839810"/>
            <a:ext cx="3842656" cy="4951391"/>
          </a:xfrm>
          <a:prstGeom prst="rect">
            <a:avLst/>
          </a:prstGeom>
        </p:spPr>
      </p:pic>
      <p:pic>
        <p:nvPicPr>
          <p:cNvPr id="8" name="그림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153400" y="839811"/>
            <a:ext cx="4038600" cy="4951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7035707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제목 1"/>
          <p:cNvSpPr>
            <a:spLocks noGrp="1"/>
          </p:cNvSpPr>
          <p:nvPr>
            <p:ph type="title"/>
          </p:nvPr>
        </p:nvSpPr>
        <p:spPr>
          <a:xfrm>
            <a:off x="1295400" y="503853"/>
            <a:ext cx="9601200" cy="590851"/>
          </a:xfrm>
        </p:spPr>
        <p:txBody>
          <a:bodyPr>
            <a:normAutofit fontScale="90000"/>
          </a:bodyPr>
          <a:lstStyle/>
          <a:p>
            <a:pPr algn="ctr"/>
            <a:r>
              <a:rPr lang="en-US" altLang="ko-KR" sz="4400" dirty="0" smtClean="0"/>
              <a:t>&lt;</a:t>
            </a:r>
            <a:r>
              <a:rPr lang="ko-KR" altLang="en-US" sz="4400" dirty="0" smtClean="0"/>
              <a:t>일본 전통의상</a:t>
            </a:r>
            <a:r>
              <a:rPr lang="en-US" altLang="ko-KR" sz="4400" dirty="0" smtClean="0"/>
              <a:t>&gt;</a:t>
            </a:r>
            <a:endParaRPr lang="ko-KR" sz="4400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5" name="Content Placeholder 5"/>
          <p:cNvSpPr txBox="1">
            <a:spLocks/>
          </p:cNvSpPr>
          <p:nvPr/>
        </p:nvSpPr>
        <p:spPr>
          <a:xfrm>
            <a:off x="1295400" y="1094704"/>
            <a:ext cx="9601200" cy="469649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800"/>
              </a:spcBef>
              <a:buClr>
                <a:schemeClr val="accent1"/>
              </a:buClr>
              <a:buSzPct val="100000"/>
              <a:buFont typeface="Arial" pitchFamily="34" charset="0"/>
              <a:buChar char="▪"/>
              <a:defRPr lang="ko-KR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1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SzPct val="100000"/>
              <a:buFont typeface="Arial" pitchFamily="34" charset="0"/>
              <a:buChar char="▪"/>
              <a:defRPr lang="ko-K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-179388" algn="l" defTabSz="914400" rtl="0" eaLnBrk="1" latinLnBrk="1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SzPct val="100000"/>
              <a:buFont typeface="Arial" pitchFamily="34" charset="0"/>
              <a:buChar char="▪"/>
              <a:defRPr lang="ko-KR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400" indent="-182880" algn="l" defTabSz="914400" rtl="0" eaLnBrk="1" latinLnBrk="1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SzPct val="100000"/>
              <a:buFont typeface="Arial" pitchFamily="34" charset="0"/>
              <a:buChar char="▪"/>
              <a:defRPr lang="ko-KR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43000" indent="-179388" algn="l" defTabSz="914400" rtl="0" eaLnBrk="1" latinLnBrk="1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00000"/>
              <a:buFont typeface="Arial" pitchFamily="34" charset="0"/>
              <a:buChar char="▪"/>
              <a:defRPr lang="ko-KR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1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00000"/>
              <a:buFont typeface="Arial" pitchFamily="34" charset="0"/>
              <a:buChar char="▪"/>
              <a:defRPr lang="ko-KR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00200" indent="-179388" algn="l" defTabSz="914400" rtl="0" eaLnBrk="1" latinLnBrk="1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00000"/>
              <a:buFont typeface="Arial" pitchFamily="34" charset="0"/>
              <a:buChar char="▪"/>
              <a:defRPr lang="ko-KR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28800" indent="-182880" algn="l" defTabSz="914400" rtl="0" eaLnBrk="1" latinLnBrk="1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00000"/>
              <a:buFont typeface="Arial" pitchFamily="34" charset="0"/>
              <a:buChar char="▪"/>
              <a:defRPr lang="ko-KR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057400" indent="-179388" algn="l" defTabSz="914400" rtl="0" eaLnBrk="1" latinLnBrk="1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00000"/>
              <a:buFont typeface="Arial" pitchFamily="34" charset="0"/>
              <a:buChar char="▪"/>
              <a:defRPr lang="ko-KR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endParaRPr lang="ko-KR" altLang="en-US" dirty="0" smtClean="0"/>
          </a:p>
          <a:p>
            <a:pPr marL="0" indent="0">
              <a:buFont typeface="Arial" pitchFamily="34" charset="0"/>
              <a:buNone/>
            </a:pPr>
            <a:endParaRPr lang="ko-KR" altLang="en-US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7" name="Content Placeholder 5"/>
          <p:cNvSpPr txBox="1">
            <a:spLocks/>
          </p:cNvSpPr>
          <p:nvPr/>
        </p:nvSpPr>
        <p:spPr>
          <a:xfrm>
            <a:off x="6733640" y="1219879"/>
            <a:ext cx="3889420" cy="459468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800"/>
              </a:spcBef>
              <a:buClr>
                <a:schemeClr val="accent1"/>
              </a:buClr>
              <a:buSzPct val="100000"/>
              <a:buFont typeface="Arial" pitchFamily="34" charset="0"/>
              <a:buChar char="▪"/>
              <a:defRPr lang="ko-KR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1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SzPct val="100000"/>
              <a:buFont typeface="Arial" pitchFamily="34" charset="0"/>
              <a:buChar char="▪"/>
              <a:defRPr lang="ko-K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-179388" algn="l" defTabSz="914400" rtl="0" eaLnBrk="1" latinLnBrk="1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SzPct val="100000"/>
              <a:buFont typeface="Arial" pitchFamily="34" charset="0"/>
              <a:buChar char="▪"/>
              <a:defRPr lang="ko-KR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400" indent="-182880" algn="l" defTabSz="914400" rtl="0" eaLnBrk="1" latinLnBrk="1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SzPct val="100000"/>
              <a:buFont typeface="Arial" pitchFamily="34" charset="0"/>
              <a:buChar char="▪"/>
              <a:defRPr lang="ko-KR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43000" indent="-179388" algn="l" defTabSz="914400" rtl="0" eaLnBrk="1" latinLnBrk="1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00000"/>
              <a:buFont typeface="Arial" pitchFamily="34" charset="0"/>
              <a:buChar char="▪"/>
              <a:defRPr lang="ko-KR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1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00000"/>
              <a:buFont typeface="Arial" pitchFamily="34" charset="0"/>
              <a:buChar char="▪"/>
              <a:defRPr lang="ko-KR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00200" indent="-179388" algn="l" defTabSz="914400" rtl="0" eaLnBrk="1" latinLnBrk="1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00000"/>
              <a:buFont typeface="Arial" pitchFamily="34" charset="0"/>
              <a:buChar char="▪"/>
              <a:defRPr lang="ko-KR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28800" indent="-182880" algn="l" defTabSz="914400" rtl="0" eaLnBrk="1" latinLnBrk="1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00000"/>
              <a:buFont typeface="Arial" pitchFamily="34" charset="0"/>
              <a:buChar char="▪"/>
              <a:defRPr lang="ko-KR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057400" indent="-179388" algn="l" defTabSz="914400" rtl="0" eaLnBrk="1" latinLnBrk="1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00000"/>
              <a:buFont typeface="Arial" pitchFamily="34" charset="0"/>
              <a:buChar char="▪"/>
              <a:defRPr lang="ko-KR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base">
              <a:buNone/>
            </a:pPr>
            <a:endParaRPr lang="ko-KR" altLang="en-US" dirty="0"/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179387" y="-653134"/>
            <a:ext cx="8498963" cy="276694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0" y="0"/>
            <a:ext cx="6943303" cy="234235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11" name="직사각형 10"/>
          <p:cNvSpPr/>
          <p:nvPr/>
        </p:nvSpPr>
        <p:spPr>
          <a:xfrm>
            <a:off x="5061858" y="1457792"/>
            <a:ext cx="2924855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 latinLnBrk="1"/>
            <a:r>
              <a:rPr lang="ko-KR" altLang="en-US" sz="2000" dirty="0" smtClean="0"/>
              <a:t> </a:t>
            </a:r>
            <a:r>
              <a:rPr lang="ko-KR" altLang="en-US" sz="2000" b="1" dirty="0" err="1" smtClean="0"/>
              <a:t>하카마</a:t>
            </a:r>
            <a:r>
              <a:rPr lang="ko-KR" altLang="en-US" sz="2000" dirty="0" smtClean="0"/>
              <a:t> </a:t>
            </a:r>
            <a:r>
              <a:rPr lang="en-US" altLang="ko-KR" sz="2000" dirty="0" smtClean="0"/>
              <a:t>: </a:t>
            </a:r>
            <a:r>
              <a:rPr lang="ko-KR" altLang="en-US" sz="2000" dirty="0"/>
              <a:t>남자의 예복용 </a:t>
            </a:r>
            <a:r>
              <a:rPr lang="ko-KR" altLang="en-US" sz="2000" dirty="0" smtClean="0"/>
              <a:t>하의</a:t>
            </a:r>
            <a:endParaRPr lang="en-US" altLang="ko-KR" sz="2000" dirty="0" smtClean="0"/>
          </a:p>
          <a:p>
            <a:pPr fontAlgn="base" latinLnBrk="1"/>
            <a:endParaRPr lang="en-US" altLang="ko-KR" sz="2000" b="1" dirty="0" smtClean="0"/>
          </a:p>
          <a:p>
            <a:pPr fontAlgn="base" latinLnBrk="1">
              <a:buFontTx/>
              <a:buChar char="-"/>
            </a:pPr>
            <a:endParaRPr lang="en-US" altLang="ko-KR" sz="2000" b="1" dirty="0" smtClean="0"/>
          </a:p>
          <a:p>
            <a:pPr fontAlgn="base" latinLnBrk="1"/>
            <a:r>
              <a:rPr lang="ko-KR" altLang="en-US" sz="2000" b="1" dirty="0" smtClean="0"/>
              <a:t> 하오리 </a:t>
            </a:r>
            <a:r>
              <a:rPr lang="en-US" altLang="ko-KR" sz="2000" dirty="0" smtClean="0"/>
              <a:t>: </a:t>
            </a:r>
            <a:r>
              <a:rPr lang="ko-KR" altLang="en-US" sz="2000" dirty="0" smtClean="0"/>
              <a:t>나가기 </a:t>
            </a:r>
            <a:r>
              <a:rPr lang="ko-KR" altLang="en-US" sz="2000" dirty="0"/>
              <a:t>위에 입는 짧은 </a:t>
            </a:r>
            <a:r>
              <a:rPr lang="ko-KR" altLang="en-US" sz="2000" dirty="0" smtClean="0"/>
              <a:t>겉옷</a:t>
            </a:r>
            <a:endParaRPr lang="en-US" altLang="ko-KR" sz="2000" dirty="0" smtClean="0"/>
          </a:p>
          <a:p>
            <a:pPr fontAlgn="base" latinLnBrk="1">
              <a:buFontTx/>
              <a:buChar char="-"/>
            </a:pPr>
            <a:endParaRPr lang="en-US" altLang="ko-KR" sz="2000" dirty="0" smtClean="0"/>
          </a:p>
          <a:p>
            <a:pPr fontAlgn="base" latinLnBrk="1"/>
            <a:endParaRPr lang="en-US" altLang="ko-KR" sz="2000" b="1" dirty="0" smtClean="0"/>
          </a:p>
          <a:p>
            <a:pPr fontAlgn="base" latinLnBrk="1"/>
            <a:r>
              <a:rPr lang="ko-KR" altLang="en-US" sz="2000" b="1" dirty="0" err="1" smtClean="0"/>
              <a:t>유카타</a:t>
            </a:r>
            <a:r>
              <a:rPr lang="ko-KR" altLang="en-US" sz="2000" dirty="0" smtClean="0"/>
              <a:t> </a:t>
            </a:r>
            <a:r>
              <a:rPr lang="en-US" altLang="ko-KR" sz="2000" dirty="0" smtClean="0"/>
              <a:t>: </a:t>
            </a:r>
            <a:r>
              <a:rPr lang="ko-KR" altLang="en-US" sz="2000" dirty="0" err="1" smtClean="0"/>
              <a:t>헤이안</a:t>
            </a:r>
            <a:r>
              <a:rPr lang="ko-KR" altLang="en-US" sz="2000" dirty="0" smtClean="0"/>
              <a:t> 시대의 귀족들이 물기를 빨아들이는 마로 지은 기모노로 목욕을 마치고 가운처럼 걸침</a:t>
            </a:r>
            <a:endParaRPr lang="en-US" altLang="ko-KR" sz="2000" dirty="0" smtClean="0"/>
          </a:p>
          <a:p>
            <a:pPr fontAlgn="base" latinLnBrk="1">
              <a:buFontTx/>
              <a:buChar char="-"/>
            </a:pPr>
            <a:endParaRPr lang="en-US" altLang="ko-KR" sz="2000" dirty="0" smtClean="0"/>
          </a:p>
        </p:txBody>
      </p:sp>
      <p:pic>
        <p:nvPicPr>
          <p:cNvPr id="12" name="그림 1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75938" y="990601"/>
            <a:ext cx="3555369" cy="4800600"/>
          </a:xfrm>
          <a:prstGeom prst="rect">
            <a:avLst/>
          </a:prstGeom>
        </p:spPr>
      </p:pic>
      <p:pic>
        <p:nvPicPr>
          <p:cNvPr id="9" name="그림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109002" y="459010"/>
            <a:ext cx="3146945" cy="5682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9709370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제목 1"/>
          <p:cNvSpPr>
            <a:spLocks noGrp="1"/>
          </p:cNvSpPr>
          <p:nvPr>
            <p:ph type="title"/>
          </p:nvPr>
        </p:nvSpPr>
        <p:spPr>
          <a:xfrm>
            <a:off x="1295400" y="503853"/>
            <a:ext cx="9601200" cy="590851"/>
          </a:xfrm>
        </p:spPr>
        <p:txBody>
          <a:bodyPr>
            <a:normAutofit fontScale="90000"/>
          </a:bodyPr>
          <a:lstStyle/>
          <a:p>
            <a:pPr algn="ctr"/>
            <a:r>
              <a:rPr lang="en-US" altLang="ko-KR" sz="4400" dirty="0" smtClean="0"/>
              <a:t>&lt;</a:t>
            </a:r>
            <a:r>
              <a:rPr lang="ko-KR" altLang="en-US" sz="4400" dirty="0" smtClean="0"/>
              <a:t>일본 전통의상</a:t>
            </a:r>
            <a:r>
              <a:rPr lang="en-US" altLang="ko-KR" sz="4400" dirty="0" smtClean="0"/>
              <a:t>&gt;</a:t>
            </a:r>
            <a:endParaRPr lang="ko-KR" sz="4400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5" name="Content Placeholder 5"/>
          <p:cNvSpPr txBox="1">
            <a:spLocks/>
          </p:cNvSpPr>
          <p:nvPr/>
        </p:nvSpPr>
        <p:spPr>
          <a:xfrm>
            <a:off x="1295400" y="1094704"/>
            <a:ext cx="9601200" cy="469649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800"/>
              </a:spcBef>
              <a:buClr>
                <a:schemeClr val="accent1"/>
              </a:buClr>
              <a:buSzPct val="100000"/>
              <a:buFont typeface="Arial" pitchFamily="34" charset="0"/>
              <a:buChar char="▪"/>
              <a:defRPr lang="ko-KR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1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SzPct val="100000"/>
              <a:buFont typeface="Arial" pitchFamily="34" charset="0"/>
              <a:buChar char="▪"/>
              <a:defRPr lang="ko-K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-179388" algn="l" defTabSz="914400" rtl="0" eaLnBrk="1" latinLnBrk="1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SzPct val="100000"/>
              <a:buFont typeface="Arial" pitchFamily="34" charset="0"/>
              <a:buChar char="▪"/>
              <a:defRPr lang="ko-KR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400" indent="-182880" algn="l" defTabSz="914400" rtl="0" eaLnBrk="1" latinLnBrk="1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SzPct val="100000"/>
              <a:buFont typeface="Arial" pitchFamily="34" charset="0"/>
              <a:buChar char="▪"/>
              <a:defRPr lang="ko-KR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43000" indent="-179388" algn="l" defTabSz="914400" rtl="0" eaLnBrk="1" latinLnBrk="1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00000"/>
              <a:buFont typeface="Arial" pitchFamily="34" charset="0"/>
              <a:buChar char="▪"/>
              <a:defRPr lang="ko-KR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1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00000"/>
              <a:buFont typeface="Arial" pitchFamily="34" charset="0"/>
              <a:buChar char="▪"/>
              <a:defRPr lang="ko-KR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00200" indent="-179388" algn="l" defTabSz="914400" rtl="0" eaLnBrk="1" latinLnBrk="1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00000"/>
              <a:buFont typeface="Arial" pitchFamily="34" charset="0"/>
              <a:buChar char="▪"/>
              <a:defRPr lang="ko-KR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28800" indent="-182880" algn="l" defTabSz="914400" rtl="0" eaLnBrk="1" latinLnBrk="1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00000"/>
              <a:buFont typeface="Arial" pitchFamily="34" charset="0"/>
              <a:buChar char="▪"/>
              <a:defRPr lang="ko-KR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057400" indent="-179388" algn="l" defTabSz="914400" rtl="0" eaLnBrk="1" latinLnBrk="1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00000"/>
              <a:buFont typeface="Arial" pitchFamily="34" charset="0"/>
              <a:buChar char="▪"/>
              <a:defRPr lang="ko-KR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endParaRPr lang="ko-KR" altLang="en-US" dirty="0" smtClean="0"/>
          </a:p>
          <a:p>
            <a:pPr marL="0" indent="0">
              <a:buFont typeface="Arial" pitchFamily="34" charset="0"/>
              <a:buNone/>
            </a:pPr>
            <a:endParaRPr lang="ko-KR" altLang="en-US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7" name="Content Placeholder 5"/>
          <p:cNvSpPr txBox="1">
            <a:spLocks/>
          </p:cNvSpPr>
          <p:nvPr/>
        </p:nvSpPr>
        <p:spPr>
          <a:xfrm>
            <a:off x="6733640" y="1219879"/>
            <a:ext cx="3889420" cy="459468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800"/>
              </a:spcBef>
              <a:buClr>
                <a:schemeClr val="accent1"/>
              </a:buClr>
              <a:buSzPct val="100000"/>
              <a:buFont typeface="Arial" pitchFamily="34" charset="0"/>
              <a:buChar char="▪"/>
              <a:defRPr lang="ko-KR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1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SzPct val="100000"/>
              <a:buFont typeface="Arial" pitchFamily="34" charset="0"/>
              <a:buChar char="▪"/>
              <a:defRPr lang="ko-K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-179388" algn="l" defTabSz="914400" rtl="0" eaLnBrk="1" latinLnBrk="1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SzPct val="100000"/>
              <a:buFont typeface="Arial" pitchFamily="34" charset="0"/>
              <a:buChar char="▪"/>
              <a:defRPr lang="ko-KR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400" indent="-182880" algn="l" defTabSz="914400" rtl="0" eaLnBrk="1" latinLnBrk="1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SzPct val="100000"/>
              <a:buFont typeface="Arial" pitchFamily="34" charset="0"/>
              <a:buChar char="▪"/>
              <a:defRPr lang="ko-KR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43000" indent="-179388" algn="l" defTabSz="914400" rtl="0" eaLnBrk="1" latinLnBrk="1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00000"/>
              <a:buFont typeface="Arial" pitchFamily="34" charset="0"/>
              <a:buChar char="▪"/>
              <a:defRPr lang="ko-KR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1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00000"/>
              <a:buFont typeface="Arial" pitchFamily="34" charset="0"/>
              <a:buChar char="▪"/>
              <a:defRPr lang="ko-KR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00200" indent="-179388" algn="l" defTabSz="914400" rtl="0" eaLnBrk="1" latinLnBrk="1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00000"/>
              <a:buFont typeface="Arial" pitchFamily="34" charset="0"/>
              <a:buChar char="▪"/>
              <a:defRPr lang="ko-KR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28800" indent="-182880" algn="l" defTabSz="914400" rtl="0" eaLnBrk="1" latinLnBrk="1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00000"/>
              <a:buFont typeface="Arial" pitchFamily="34" charset="0"/>
              <a:buChar char="▪"/>
              <a:defRPr lang="ko-KR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057400" indent="-179388" algn="l" defTabSz="914400" rtl="0" eaLnBrk="1" latinLnBrk="1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00000"/>
              <a:buFont typeface="Arial" pitchFamily="34" charset="0"/>
              <a:buChar char="▪"/>
              <a:defRPr lang="ko-KR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base">
              <a:buNone/>
            </a:pPr>
            <a:endParaRPr lang="ko-KR" altLang="en-US" dirty="0"/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179387" y="-653134"/>
            <a:ext cx="8498963" cy="276694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0" y="0"/>
            <a:ext cx="6943303" cy="234235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11" name="직사각형 10"/>
          <p:cNvSpPr/>
          <p:nvPr/>
        </p:nvSpPr>
        <p:spPr>
          <a:xfrm>
            <a:off x="4195993" y="1453591"/>
            <a:ext cx="3815243" cy="29238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 latinLnBrk="1"/>
            <a:r>
              <a:rPr lang="ko-KR" altLang="en-US" sz="2200" b="1" dirty="0" smtClean="0"/>
              <a:t>◈부속품</a:t>
            </a:r>
            <a:endParaRPr lang="en-US" altLang="ko-KR" sz="2200" b="1" dirty="0" smtClean="0"/>
          </a:p>
          <a:p>
            <a:pPr fontAlgn="base" latinLnBrk="1"/>
            <a:endParaRPr lang="ko-KR" altLang="en-US" sz="800" b="1" dirty="0"/>
          </a:p>
          <a:p>
            <a:pPr fontAlgn="base" latinLnBrk="1"/>
            <a:r>
              <a:rPr lang="ko-KR" altLang="en-US" dirty="0" smtClean="0"/>
              <a:t>일본 전통의상의 부속품으로 </a:t>
            </a:r>
            <a:endParaRPr lang="en-US" altLang="ko-KR" dirty="0" smtClean="0"/>
          </a:p>
          <a:p>
            <a:pPr fontAlgn="base" latinLnBrk="1"/>
            <a:r>
              <a:rPr lang="en-US" altLang="ko-KR" dirty="0" smtClean="0"/>
              <a:t>(</a:t>
            </a:r>
            <a:r>
              <a:rPr lang="ko-KR" altLang="en-US" dirty="0" err="1" smtClean="0"/>
              <a:t>오비</a:t>
            </a:r>
            <a:r>
              <a:rPr lang="en-US" altLang="ko-KR" dirty="0"/>
              <a:t>, </a:t>
            </a:r>
            <a:r>
              <a:rPr lang="ko-KR" altLang="en-US" dirty="0"/>
              <a:t>다비</a:t>
            </a:r>
            <a:r>
              <a:rPr lang="en-US" altLang="ko-KR" dirty="0"/>
              <a:t>, </a:t>
            </a:r>
            <a:r>
              <a:rPr lang="ko-KR" altLang="en-US" dirty="0"/>
              <a:t>조리</a:t>
            </a:r>
            <a:r>
              <a:rPr lang="en-US" altLang="ko-KR" dirty="0"/>
              <a:t>, </a:t>
            </a:r>
            <a:r>
              <a:rPr lang="ko-KR" altLang="en-US" dirty="0" err="1"/>
              <a:t>게타</a:t>
            </a:r>
            <a:r>
              <a:rPr lang="en-US" altLang="ko-KR" dirty="0"/>
              <a:t>, </a:t>
            </a:r>
            <a:r>
              <a:rPr lang="ko-KR" altLang="en-US" dirty="0" smtClean="0"/>
              <a:t>센스</a:t>
            </a:r>
            <a:r>
              <a:rPr lang="en-US" altLang="ko-KR" dirty="0" smtClean="0"/>
              <a:t>) </a:t>
            </a:r>
            <a:r>
              <a:rPr lang="ko-KR" altLang="en-US" dirty="0" smtClean="0"/>
              <a:t>가 있음</a:t>
            </a:r>
            <a:endParaRPr lang="en-US" altLang="ko-KR" dirty="0" smtClean="0"/>
          </a:p>
          <a:p>
            <a:pPr fontAlgn="base" latinLnBrk="1"/>
            <a:endParaRPr lang="en-US" altLang="ko-KR" dirty="0"/>
          </a:p>
          <a:p>
            <a:pPr fontAlgn="base" latinLnBrk="1"/>
            <a:endParaRPr lang="en-US" altLang="ko-KR" sz="2200" dirty="0" smtClean="0"/>
          </a:p>
          <a:p>
            <a:pPr fontAlgn="base" latinLnBrk="1"/>
            <a:r>
              <a:rPr lang="en-US" altLang="ko-KR" sz="2000" dirty="0" smtClean="0"/>
              <a:t>- </a:t>
            </a:r>
            <a:r>
              <a:rPr lang="ko-KR" altLang="en-US" sz="2000" b="1" dirty="0" err="1" smtClean="0"/>
              <a:t>오비</a:t>
            </a:r>
            <a:r>
              <a:rPr lang="ko-KR" altLang="en-US" sz="2000" dirty="0" smtClean="0"/>
              <a:t> </a:t>
            </a:r>
            <a:r>
              <a:rPr lang="en-US" altLang="ko-KR" sz="2000" dirty="0" smtClean="0"/>
              <a:t>: </a:t>
            </a:r>
            <a:r>
              <a:rPr lang="ko-KR" altLang="en-US" sz="2000" dirty="0" smtClean="0"/>
              <a:t>기모노의 </a:t>
            </a:r>
            <a:r>
              <a:rPr lang="ko-KR" altLang="en-US" sz="2000" dirty="0"/>
              <a:t>허리에 두르는 넓은 </a:t>
            </a:r>
            <a:r>
              <a:rPr lang="ko-KR" altLang="en-US" sz="2000" dirty="0" smtClean="0"/>
              <a:t>띠</a:t>
            </a:r>
            <a:r>
              <a:rPr lang="en-US" altLang="ko-KR" sz="2000" dirty="0" smtClean="0"/>
              <a:t> </a:t>
            </a:r>
            <a:endParaRPr lang="en-US" altLang="ko-KR" sz="2000" dirty="0"/>
          </a:p>
          <a:p>
            <a:pPr fontAlgn="base" latinLnBrk="1"/>
            <a:endParaRPr lang="en-US" altLang="ko-KR" sz="2000" dirty="0" smtClean="0"/>
          </a:p>
        </p:txBody>
      </p:sp>
      <p:pic>
        <p:nvPicPr>
          <p:cNvPr id="8" name="그림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09304" y="1219879"/>
            <a:ext cx="3686689" cy="4086795"/>
          </a:xfrm>
          <a:prstGeom prst="rect">
            <a:avLst/>
          </a:prstGeom>
        </p:spPr>
      </p:pic>
      <p:pic>
        <p:nvPicPr>
          <p:cNvPr id="9" name="그림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121038" y="503853"/>
            <a:ext cx="3109544" cy="5287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1760884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제목 1"/>
          <p:cNvSpPr>
            <a:spLocks noGrp="1"/>
          </p:cNvSpPr>
          <p:nvPr>
            <p:ph type="title"/>
          </p:nvPr>
        </p:nvSpPr>
        <p:spPr>
          <a:xfrm>
            <a:off x="1295400" y="503853"/>
            <a:ext cx="9601200" cy="590851"/>
          </a:xfrm>
        </p:spPr>
        <p:txBody>
          <a:bodyPr>
            <a:normAutofit fontScale="90000"/>
          </a:bodyPr>
          <a:lstStyle/>
          <a:p>
            <a:pPr algn="ctr"/>
            <a:r>
              <a:rPr lang="en-US" altLang="ko-KR" sz="4400" dirty="0" smtClean="0"/>
              <a:t>&lt;</a:t>
            </a:r>
            <a:r>
              <a:rPr lang="ko-KR" altLang="en-US" sz="4400" dirty="0" smtClean="0"/>
              <a:t>일본 전통의상</a:t>
            </a:r>
            <a:r>
              <a:rPr lang="en-US" altLang="ko-KR" sz="4400" dirty="0" smtClean="0"/>
              <a:t>&gt;</a:t>
            </a:r>
            <a:endParaRPr lang="ko-KR" sz="4400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5" name="Content Placeholder 5"/>
          <p:cNvSpPr txBox="1">
            <a:spLocks/>
          </p:cNvSpPr>
          <p:nvPr/>
        </p:nvSpPr>
        <p:spPr>
          <a:xfrm>
            <a:off x="1295400" y="1094704"/>
            <a:ext cx="9601200" cy="469649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800"/>
              </a:spcBef>
              <a:buClr>
                <a:schemeClr val="accent1"/>
              </a:buClr>
              <a:buSzPct val="100000"/>
              <a:buFont typeface="Arial" pitchFamily="34" charset="0"/>
              <a:buChar char="▪"/>
              <a:defRPr lang="ko-KR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1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SzPct val="100000"/>
              <a:buFont typeface="Arial" pitchFamily="34" charset="0"/>
              <a:buChar char="▪"/>
              <a:defRPr lang="ko-K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-179388" algn="l" defTabSz="914400" rtl="0" eaLnBrk="1" latinLnBrk="1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SzPct val="100000"/>
              <a:buFont typeface="Arial" pitchFamily="34" charset="0"/>
              <a:buChar char="▪"/>
              <a:defRPr lang="ko-KR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400" indent="-182880" algn="l" defTabSz="914400" rtl="0" eaLnBrk="1" latinLnBrk="1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SzPct val="100000"/>
              <a:buFont typeface="Arial" pitchFamily="34" charset="0"/>
              <a:buChar char="▪"/>
              <a:defRPr lang="ko-KR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43000" indent="-179388" algn="l" defTabSz="914400" rtl="0" eaLnBrk="1" latinLnBrk="1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00000"/>
              <a:buFont typeface="Arial" pitchFamily="34" charset="0"/>
              <a:buChar char="▪"/>
              <a:defRPr lang="ko-KR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1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00000"/>
              <a:buFont typeface="Arial" pitchFamily="34" charset="0"/>
              <a:buChar char="▪"/>
              <a:defRPr lang="ko-KR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00200" indent="-179388" algn="l" defTabSz="914400" rtl="0" eaLnBrk="1" latinLnBrk="1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00000"/>
              <a:buFont typeface="Arial" pitchFamily="34" charset="0"/>
              <a:buChar char="▪"/>
              <a:defRPr lang="ko-KR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28800" indent="-182880" algn="l" defTabSz="914400" rtl="0" eaLnBrk="1" latinLnBrk="1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00000"/>
              <a:buFont typeface="Arial" pitchFamily="34" charset="0"/>
              <a:buChar char="▪"/>
              <a:defRPr lang="ko-KR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057400" indent="-179388" algn="l" defTabSz="914400" rtl="0" eaLnBrk="1" latinLnBrk="1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00000"/>
              <a:buFont typeface="Arial" pitchFamily="34" charset="0"/>
              <a:buChar char="▪"/>
              <a:defRPr lang="ko-KR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endParaRPr lang="ko-KR" altLang="en-US" dirty="0" smtClean="0"/>
          </a:p>
          <a:p>
            <a:pPr marL="0" indent="0">
              <a:buFont typeface="Arial" pitchFamily="34" charset="0"/>
              <a:buNone/>
            </a:pPr>
            <a:endParaRPr lang="ko-KR" altLang="en-US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7" name="Content Placeholder 5"/>
          <p:cNvSpPr txBox="1">
            <a:spLocks/>
          </p:cNvSpPr>
          <p:nvPr/>
        </p:nvSpPr>
        <p:spPr>
          <a:xfrm>
            <a:off x="6733640" y="1219879"/>
            <a:ext cx="3889420" cy="459468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800"/>
              </a:spcBef>
              <a:buClr>
                <a:schemeClr val="accent1"/>
              </a:buClr>
              <a:buSzPct val="100000"/>
              <a:buFont typeface="Arial" pitchFamily="34" charset="0"/>
              <a:buChar char="▪"/>
              <a:defRPr lang="ko-KR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1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SzPct val="100000"/>
              <a:buFont typeface="Arial" pitchFamily="34" charset="0"/>
              <a:buChar char="▪"/>
              <a:defRPr lang="ko-K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-179388" algn="l" defTabSz="914400" rtl="0" eaLnBrk="1" latinLnBrk="1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SzPct val="100000"/>
              <a:buFont typeface="Arial" pitchFamily="34" charset="0"/>
              <a:buChar char="▪"/>
              <a:defRPr lang="ko-KR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400" indent="-182880" algn="l" defTabSz="914400" rtl="0" eaLnBrk="1" latinLnBrk="1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SzPct val="100000"/>
              <a:buFont typeface="Arial" pitchFamily="34" charset="0"/>
              <a:buChar char="▪"/>
              <a:defRPr lang="ko-KR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43000" indent="-179388" algn="l" defTabSz="914400" rtl="0" eaLnBrk="1" latinLnBrk="1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00000"/>
              <a:buFont typeface="Arial" pitchFamily="34" charset="0"/>
              <a:buChar char="▪"/>
              <a:defRPr lang="ko-KR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1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00000"/>
              <a:buFont typeface="Arial" pitchFamily="34" charset="0"/>
              <a:buChar char="▪"/>
              <a:defRPr lang="ko-KR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00200" indent="-179388" algn="l" defTabSz="914400" rtl="0" eaLnBrk="1" latinLnBrk="1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00000"/>
              <a:buFont typeface="Arial" pitchFamily="34" charset="0"/>
              <a:buChar char="▪"/>
              <a:defRPr lang="ko-KR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28800" indent="-182880" algn="l" defTabSz="914400" rtl="0" eaLnBrk="1" latinLnBrk="1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00000"/>
              <a:buFont typeface="Arial" pitchFamily="34" charset="0"/>
              <a:buChar char="▪"/>
              <a:defRPr lang="ko-KR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057400" indent="-179388" algn="l" defTabSz="914400" rtl="0" eaLnBrk="1" latinLnBrk="1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00000"/>
              <a:buFont typeface="Arial" pitchFamily="34" charset="0"/>
              <a:buChar char="▪"/>
              <a:defRPr lang="ko-KR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base">
              <a:buNone/>
            </a:pPr>
            <a:endParaRPr lang="ko-KR" altLang="en-US" dirty="0"/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179387" y="-653134"/>
            <a:ext cx="8498963" cy="276694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0" y="0"/>
            <a:ext cx="6943303" cy="234235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11" name="직사각형 10"/>
          <p:cNvSpPr/>
          <p:nvPr/>
        </p:nvSpPr>
        <p:spPr>
          <a:xfrm>
            <a:off x="4042781" y="1262742"/>
            <a:ext cx="6868105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 latinLnBrk="1"/>
            <a:r>
              <a:rPr lang="en-US" altLang="ko-KR" sz="2000" dirty="0" smtClean="0"/>
              <a:t>- </a:t>
            </a:r>
            <a:r>
              <a:rPr lang="ko-KR" altLang="en-US" sz="2000" b="1" dirty="0" smtClean="0"/>
              <a:t>다비</a:t>
            </a:r>
            <a:r>
              <a:rPr lang="ko-KR" altLang="en-US" sz="2000" dirty="0" smtClean="0"/>
              <a:t> </a:t>
            </a:r>
            <a:r>
              <a:rPr lang="en-US" altLang="ko-KR" sz="2000" dirty="0" smtClean="0"/>
              <a:t>:</a:t>
            </a:r>
            <a:r>
              <a:rPr lang="ko-KR" altLang="en-US" sz="2000" dirty="0" smtClean="0"/>
              <a:t> </a:t>
            </a:r>
            <a:r>
              <a:rPr lang="ko-KR" altLang="en-US" sz="2000" dirty="0"/>
              <a:t>일본 </a:t>
            </a:r>
            <a:r>
              <a:rPr lang="ko-KR" altLang="en-US" sz="2000" dirty="0" smtClean="0"/>
              <a:t>버선</a:t>
            </a:r>
            <a:endParaRPr lang="en-US" altLang="ko-KR" sz="2000" dirty="0" smtClean="0"/>
          </a:p>
          <a:p>
            <a:pPr fontAlgn="base" latinLnBrk="1"/>
            <a:r>
              <a:rPr lang="en-US" altLang="ko-KR" sz="2000" dirty="0" smtClean="0"/>
              <a:t> </a:t>
            </a:r>
          </a:p>
          <a:p>
            <a:pPr fontAlgn="base" latinLnBrk="1"/>
            <a:endParaRPr lang="en-US" altLang="ko-KR" sz="3200" dirty="0" smtClean="0"/>
          </a:p>
          <a:p>
            <a:pPr fontAlgn="base" latinLnBrk="1"/>
            <a:endParaRPr lang="en-US" altLang="ko-KR" sz="3200" dirty="0" smtClean="0"/>
          </a:p>
          <a:p>
            <a:pPr fontAlgn="base" latinLnBrk="1"/>
            <a:endParaRPr lang="en-US" altLang="ko-KR" sz="3200" dirty="0" smtClean="0"/>
          </a:p>
          <a:p>
            <a:pPr fontAlgn="base" latinLnBrk="1"/>
            <a:endParaRPr lang="en-US" altLang="ko-KR" sz="3200" dirty="0" smtClean="0"/>
          </a:p>
          <a:p>
            <a:pPr fontAlgn="base" latinLnBrk="1"/>
            <a:endParaRPr lang="en-US" altLang="ko-KR" sz="3200" dirty="0" smtClean="0"/>
          </a:p>
          <a:p>
            <a:pPr fontAlgn="base" latinLnBrk="1"/>
            <a:r>
              <a:rPr lang="en-US" altLang="ko-KR" sz="2000" dirty="0" smtClean="0"/>
              <a:t>- </a:t>
            </a:r>
            <a:r>
              <a:rPr lang="ko-KR" altLang="en-US" sz="2000" b="1" dirty="0" smtClean="0"/>
              <a:t>조리</a:t>
            </a:r>
            <a:r>
              <a:rPr lang="ko-KR" altLang="en-US" sz="2000" dirty="0" smtClean="0"/>
              <a:t> </a:t>
            </a:r>
            <a:r>
              <a:rPr lang="en-US" altLang="ko-KR" sz="2000" dirty="0" smtClean="0"/>
              <a:t>:</a:t>
            </a:r>
            <a:r>
              <a:rPr lang="ko-KR" altLang="en-US" sz="2000" dirty="0" smtClean="0"/>
              <a:t> </a:t>
            </a:r>
            <a:r>
              <a:rPr lang="ko-KR" altLang="en-US" sz="2000" dirty="0"/>
              <a:t>기모노를 입을 때 신는 일본 전통 </a:t>
            </a:r>
            <a:r>
              <a:rPr lang="ko-KR" altLang="en-US" sz="2000" dirty="0" smtClean="0"/>
              <a:t>신발</a:t>
            </a:r>
            <a:r>
              <a:rPr lang="en-US" altLang="ko-KR" sz="2000" dirty="0" smtClean="0"/>
              <a:t> </a:t>
            </a:r>
          </a:p>
          <a:p>
            <a:pPr fontAlgn="base" latinLnBrk="1"/>
            <a:endParaRPr lang="en-US" altLang="ko-KR" sz="2000" dirty="0" smtClean="0"/>
          </a:p>
        </p:txBody>
      </p:sp>
      <p:pic>
        <p:nvPicPr>
          <p:cNvPr id="8" name="그림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54287" y="3181459"/>
            <a:ext cx="3400667" cy="2838846"/>
          </a:xfrm>
          <a:prstGeom prst="rect">
            <a:avLst/>
          </a:prstGeom>
        </p:spPr>
      </p:pic>
      <p:pic>
        <p:nvPicPr>
          <p:cNvPr id="9" name="그림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54288" y="133033"/>
            <a:ext cx="3400667" cy="3025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6810089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제목 1"/>
          <p:cNvSpPr>
            <a:spLocks noGrp="1"/>
          </p:cNvSpPr>
          <p:nvPr>
            <p:ph type="title"/>
          </p:nvPr>
        </p:nvSpPr>
        <p:spPr>
          <a:xfrm>
            <a:off x="1295400" y="503853"/>
            <a:ext cx="9601200" cy="590851"/>
          </a:xfrm>
        </p:spPr>
        <p:txBody>
          <a:bodyPr>
            <a:normAutofit fontScale="90000"/>
          </a:bodyPr>
          <a:lstStyle/>
          <a:p>
            <a:pPr algn="ctr"/>
            <a:r>
              <a:rPr lang="en-US" altLang="ko-KR" sz="4400" dirty="0" smtClean="0"/>
              <a:t>&lt;</a:t>
            </a:r>
            <a:r>
              <a:rPr lang="ko-KR" altLang="en-US" sz="4400" dirty="0" smtClean="0"/>
              <a:t>일본 전통의상</a:t>
            </a:r>
            <a:r>
              <a:rPr lang="en-US" altLang="ko-KR" sz="4400" dirty="0" smtClean="0"/>
              <a:t>&gt;</a:t>
            </a:r>
            <a:endParaRPr lang="ko-KR" sz="4400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5" name="Content Placeholder 5"/>
          <p:cNvSpPr txBox="1">
            <a:spLocks/>
          </p:cNvSpPr>
          <p:nvPr/>
        </p:nvSpPr>
        <p:spPr>
          <a:xfrm>
            <a:off x="1295400" y="1094704"/>
            <a:ext cx="9601200" cy="469649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800"/>
              </a:spcBef>
              <a:buClr>
                <a:schemeClr val="accent1"/>
              </a:buClr>
              <a:buSzPct val="100000"/>
              <a:buFont typeface="Arial" pitchFamily="34" charset="0"/>
              <a:buChar char="▪"/>
              <a:defRPr lang="ko-KR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1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SzPct val="100000"/>
              <a:buFont typeface="Arial" pitchFamily="34" charset="0"/>
              <a:buChar char="▪"/>
              <a:defRPr lang="ko-K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-179388" algn="l" defTabSz="914400" rtl="0" eaLnBrk="1" latinLnBrk="1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SzPct val="100000"/>
              <a:buFont typeface="Arial" pitchFamily="34" charset="0"/>
              <a:buChar char="▪"/>
              <a:defRPr lang="ko-KR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400" indent="-182880" algn="l" defTabSz="914400" rtl="0" eaLnBrk="1" latinLnBrk="1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SzPct val="100000"/>
              <a:buFont typeface="Arial" pitchFamily="34" charset="0"/>
              <a:buChar char="▪"/>
              <a:defRPr lang="ko-KR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43000" indent="-179388" algn="l" defTabSz="914400" rtl="0" eaLnBrk="1" latinLnBrk="1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00000"/>
              <a:buFont typeface="Arial" pitchFamily="34" charset="0"/>
              <a:buChar char="▪"/>
              <a:defRPr lang="ko-KR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1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00000"/>
              <a:buFont typeface="Arial" pitchFamily="34" charset="0"/>
              <a:buChar char="▪"/>
              <a:defRPr lang="ko-KR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00200" indent="-179388" algn="l" defTabSz="914400" rtl="0" eaLnBrk="1" latinLnBrk="1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00000"/>
              <a:buFont typeface="Arial" pitchFamily="34" charset="0"/>
              <a:buChar char="▪"/>
              <a:defRPr lang="ko-KR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28800" indent="-182880" algn="l" defTabSz="914400" rtl="0" eaLnBrk="1" latinLnBrk="1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00000"/>
              <a:buFont typeface="Arial" pitchFamily="34" charset="0"/>
              <a:buChar char="▪"/>
              <a:defRPr lang="ko-KR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057400" indent="-179388" algn="l" defTabSz="914400" rtl="0" eaLnBrk="1" latinLnBrk="1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00000"/>
              <a:buFont typeface="Arial" pitchFamily="34" charset="0"/>
              <a:buChar char="▪"/>
              <a:defRPr lang="ko-KR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endParaRPr lang="ko-KR" altLang="en-US" dirty="0" smtClean="0"/>
          </a:p>
          <a:p>
            <a:pPr marL="0" indent="0">
              <a:buFont typeface="Arial" pitchFamily="34" charset="0"/>
              <a:buNone/>
            </a:pPr>
            <a:endParaRPr lang="ko-KR" altLang="en-US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7" name="Content Placeholder 5"/>
          <p:cNvSpPr txBox="1">
            <a:spLocks/>
          </p:cNvSpPr>
          <p:nvPr/>
        </p:nvSpPr>
        <p:spPr>
          <a:xfrm>
            <a:off x="6733640" y="1219879"/>
            <a:ext cx="3889420" cy="459468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800"/>
              </a:spcBef>
              <a:buClr>
                <a:schemeClr val="accent1"/>
              </a:buClr>
              <a:buSzPct val="100000"/>
              <a:buFont typeface="Arial" pitchFamily="34" charset="0"/>
              <a:buChar char="▪"/>
              <a:defRPr lang="ko-KR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1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SzPct val="100000"/>
              <a:buFont typeface="Arial" pitchFamily="34" charset="0"/>
              <a:buChar char="▪"/>
              <a:defRPr lang="ko-K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-179388" algn="l" defTabSz="914400" rtl="0" eaLnBrk="1" latinLnBrk="1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SzPct val="100000"/>
              <a:buFont typeface="Arial" pitchFamily="34" charset="0"/>
              <a:buChar char="▪"/>
              <a:defRPr lang="ko-KR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400" indent="-182880" algn="l" defTabSz="914400" rtl="0" eaLnBrk="1" latinLnBrk="1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SzPct val="100000"/>
              <a:buFont typeface="Arial" pitchFamily="34" charset="0"/>
              <a:buChar char="▪"/>
              <a:defRPr lang="ko-KR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43000" indent="-179388" algn="l" defTabSz="914400" rtl="0" eaLnBrk="1" latinLnBrk="1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00000"/>
              <a:buFont typeface="Arial" pitchFamily="34" charset="0"/>
              <a:buChar char="▪"/>
              <a:defRPr lang="ko-KR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1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00000"/>
              <a:buFont typeface="Arial" pitchFamily="34" charset="0"/>
              <a:buChar char="▪"/>
              <a:defRPr lang="ko-KR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00200" indent="-179388" algn="l" defTabSz="914400" rtl="0" eaLnBrk="1" latinLnBrk="1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00000"/>
              <a:buFont typeface="Arial" pitchFamily="34" charset="0"/>
              <a:buChar char="▪"/>
              <a:defRPr lang="ko-KR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28800" indent="-182880" algn="l" defTabSz="914400" rtl="0" eaLnBrk="1" latinLnBrk="1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00000"/>
              <a:buFont typeface="Arial" pitchFamily="34" charset="0"/>
              <a:buChar char="▪"/>
              <a:defRPr lang="ko-KR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057400" indent="-179388" algn="l" defTabSz="914400" rtl="0" eaLnBrk="1" latinLnBrk="1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00000"/>
              <a:buFont typeface="Arial" pitchFamily="34" charset="0"/>
              <a:buChar char="▪"/>
              <a:defRPr lang="ko-KR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base">
              <a:buNone/>
            </a:pPr>
            <a:endParaRPr lang="ko-KR" altLang="en-US" dirty="0"/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179387" y="-653134"/>
            <a:ext cx="8498963" cy="276694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0" y="0"/>
            <a:ext cx="6943303" cy="234235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11" name="직사각형 10"/>
          <p:cNvSpPr/>
          <p:nvPr/>
        </p:nvSpPr>
        <p:spPr>
          <a:xfrm>
            <a:off x="4171504" y="1394051"/>
            <a:ext cx="3572322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 latinLnBrk="1"/>
            <a:r>
              <a:rPr lang="en-US" altLang="ko-KR" sz="2000" dirty="0" smtClean="0"/>
              <a:t>- </a:t>
            </a:r>
            <a:r>
              <a:rPr lang="ko-KR" altLang="en-US" sz="2000" b="1" dirty="0" err="1" smtClean="0"/>
              <a:t>게타</a:t>
            </a:r>
            <a:r>
              <a:rPr lang="ko-KR" altLang="en-US" sz="2000" dirty="0" smtClean="0"/>
              <a:t> </a:t>
            </a:r>
            <a:r>
              <a:rPr lang="en-US" altLang="ko-KR" sz="2000" dirty="0" smtClean="0"/>
              <a:t>:</a:t>
            </a:r>
            <a:r>
              <a:rPr lang="ko-KR" altLang="en-US" sz="2000" dirty="0" smtClean="0"/>
              <a:t> </a:t>
            </a:r>
            <a:r>
              <a:rPr lang="ko-KR" altLang="en-US" sz="2000" dirty="0" err="1"/>
              <a:t>유카타를</a:t>
            </a:r>
            <a:r>
              <a:rPr lang="ko-KR" altLang="en-US" sz="2000" dirty="0"/>
              <a:t> 입을 때 신는 </a:t>
            </a:r>
            <a:r>
              <a:rPr lang="ko-KR" altLang="en-US" sz="2000" dirty="0" smtClean="0"/>
              <a:t>신발</a:t>
            </a:r>
            <a:r>
              <a:rPr lang="en-US" altLang="ko-KR" sz="2000" dirty="0" smtClean="0"/>
              <a:t> (</a:t>
            </a:r>
            <a:r>
              <a:rPr lang="ko-KR" altLang="en-US" sz="2000" dirty="0" smtClean="0"/>
              <a:t>일본 나막신</a:t>
            </a:r>
            <a:r>
              <a:rPr lang="en-US" altLang="ko-KR" sz="2000" dirty="0" smtClean="0"/>
              <a:t>)</a:t>
            </a:r>
          </a:p>
          <a:p>
            <a:pPr fontAlgn="base" latinLnBrk="1"/>
            <a:endParaRPr lang="en-US" altLang="ko-KR" sz="2000" dirty="0" smtClean="0"/>
          </a:p>
          <a:p>
            <a:pPr fontAlgn="base" latinLnBrk="1"/>
            <a:endParaRPr lang="en-US" altLang="ko-KR" sz="2000" dirty="0" smtClean="0"/>
          </a:p>
          <a:p>
            <a:pPr fontAlgn="base" latinLnBrk="1"/>
            <a:endParaRPr lang="en-US" altLang="ko-KR" sz="2000" dirty="0" smtClean="0"/>
          </a:p>
          <a:p>
            <a:pPr fontAlgn="base" latinLnBrk="1"/>
            <a:endParaRPr lang="en-US" altLang="ko-KR" sz="2000" dirty="0" smtClean="0"/>
          </a:p>
          <a:p>
            <a:pPr fontAlgn="base" latinLnBrk="1"/>
            <a:endParaRPr lang="en-US" altLang="ko-KR" sz="2000" dirty="0" smtClean="0"/>
          </a:p>
          <a:p>
            <a:pPr fontAlgn="base" latinLnBrk="1"/>
            <a:endParaRPr lang="en-US" altLang="ko-KR" sz="2000" dirty="0" smtClean="0"/>
          </a:p>
          <a:p>
            <a:pPr fontAlgn="base" latinLnBrk="1"/>
            <a:endParaRPr lang="en-US" altLang="ko-KR" sz="2000" dirty="0" smtClean="0"/>
          </a:p>
          <a:p>
            <a:pPr fontAlgn="base" latinLnBrk="1">
              <a:buFontTx/>
              <a:buChar char="-"/>
            </a:pPr>
            <a:r>
              <a:rPr lang="ko-KR" altLang="en-US" sz="2000" dirty="0" smtClean="0"/>
              <a:t> </a:t>
            </a:r>
            <a:r>
              <a:rPr lang="ko-KR" altLang="en-US" sz="2000" b="1" dirty="0" smtClean="0"/>
              <a:t>센스</a:t>
            </a:r>
            <a:r>
              <a:rPr lang="ko-KR" altLang="en-US" sz="2000" dirty="0" smtClean="0"/>
              <a:t> </a:t>
            </a:r>
            <a:r>
              <a:rPr lang="en-US" altLang="ko-KR" sz="2000" dirty="0" smtClean="0"/>
              <a:t>: </a:t>
            </a:r>
            <a:r>
              <a:rPr lang="ko-KR" altLang="en-US" sz="2000" dirty="0" smtClean="0"/>
              <a:t>일본의 </a:t>
            </a:r>
            <a:r>
              <a:rPr lang="ko-KR" altLang="en-US" sz="2000" dirty="0"/>
              <a:t>전통의상과 잘 </a:t>
            </a:r>
            <a:r>
              <a:rPr lang="ko-KR" altLang="en-US" sz="2000" dirty="0" smtClean="0"/>
              <a:t>어울리는</a:t>
            </a:r>
            <a:r>
              <a:rPr lang="en-US" altLang="ko-KR" sz="2000" dirty="0" smtClean="0"/>
              <a:t> </a:t>
            </a:r>
            <a:r>
              <a:rPr lang="ko-KR" altLang="en-US" sz="2000" dirty="0" smtClean="0"/>
              <a:t>쥘부채</a:t>
            </a:r>
            <a:endParaRPr lang="en-US" altLang="ko-KR" sz="2000" dirty="0" smtClean="0"/>
          </a:p>
          <a:p>
            <a:pPr fontAlgn="base" latinLnBrk="1"/>
            <a:endParaRPr lang="en-US" altLang="ko-KR" sz="2000" dirty="0" smtClean="0"/>
          </a:p>
        </p:txBody>
      </p:sp>
      <p:pic>
        <p:nvPicPr>
          <p:cNvPr id="6" name="그림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49296" y="90614"/>
            <a:ext cx="3305636" cy="3067478"/>
          </a:xfrm>
          <a:prstGeom prst="rect">
            <a:avLst/>
          </a:prstGeom>
        </p:spPr>
      </p:pic>
      <p:pic>
        <p:nvPicPr>
          <p:cNvPr id="10" name="그림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49296" y="2686739"/>
            <a:ext cx="3305636" cy="2977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5280061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제목 1"/>
          <p:cNvSpPr>
            <a:spLocks noGrp="1"/>
          </p:cNvSpPr>
          <p:nvPr>
            <p:ph type="title"/>
          </p:nvPr>
        </p:nvSpPr>
        <p:spPr>
          <a:xfrm>
            <a:off x="1295400" y="503853"/>
            <a:ext cx="9601200" cy="590851"/>
          </a:xfrm>
        </p:spPr>
        <p:txBody>
          <a:bodyPr>
            <a:normAutofit fontScale="90000"/>
          </a:bodyPr>
          <a:lstStyle/>
          <a:p>
            <a:pPr algn="ctr"/>
            <a:r>
              <a:rPr lang="en-US" altLang="ko-KR" sz="4400" dirty="0" smtClean="0"/>
              <a:t>&lt;</a:t>
            </a:r>
            <a:r>
              <a:rPr lang="ko-KR" altLang="en-US" sz="4400" dirty="0" smtClean="0"/>
              <a:t>일본 전통의상</a:t>
            </a:r>
            <a:r>
              <a:rPr lang="en-US" altLang="ko-KR" sz="4400" dirty="0" smtClean="0"/>
              <a:t>&gt;</a:t>
            </a:r>
            <a:endParaRPr lang="ko-KR" sz="4400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5" name="Content Placeholder 5"/>
          <p:cNvSpPr txBox="1">
            <a:spLocks/>
          </p:cNvSpPr>
          <p:nvPr/>
        </p:nvSpPr>
        <p:spPr>
          <a:xfrm>
            <a:off x="1295400" y="1094704"/>
            <a:ext cx="9601200" cy="469649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800"/>
              </a:spcBef>
              <a:buClr>
                <a:schemeClr val="accent1"/>
              </a:buClr>
              <a:buSzPct val="100000"/>
              <a:buFont typeface="Arial" pitchFamily="34" charset="0"/>
              <a:buChar char="▪"/>
              <a:defRPr lang="ko-KR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1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SzPct val="100000"/>
              <a:buFont typeface="Arial" pitchFamily="34" charset="0"/>
              <a:buChar char="▪"/>
              <a:defRPr lang="ko-K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-179388" algn="l" defTabSz="914400" rtl="0" eaLnBrk="1" latinLnBrk="1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SzPct val="100000"/>
              <a:buFont typeface="Arial" pitchFamily="34" charset="0"/>
              <a:buChar char="▪"/>
              <a:defRPr lang="ko-KR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400" indent="-182880" algn="l" defTabSz="914400" rtl="0" eaLnBrk="1" latinLnBrk="1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SzPct val="100000"/>
              <a:buFont typeface="Arial" pitchFamily="34" charset="0"/>
              <a:buChar char="▪"/>
              <a:defRPr lang="ko-KR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43000" indent="-179388" algn="l" defTabSz="914400" rtl="0" eaLnBrk="1" latinLnBrk="1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00000"/>
              <a:buFont typeface="Arial" pitchFamily="34" charset="0"/>
              <a:buChar char="▪"/>
              <a:defRPr lang="ko-KR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1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00000"/>
              <a:buFont typeface="Arial" pitchFamily="34" charset="0"/>
              <a:buChar char="▪"/>
              <a:defRPr lang="ko-KR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00200" indent="-179388" algn="l" defTabSz="914400" rtl="0" eaLnBrk="1" latinLnBrk="1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00000"/>
              <a:buFont typeface="Arial" pitchFamily="34" charset="0"/>
              <a:buChar char="▪"/>
              <a:defRPr lang="ko-KR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28800" indent="-182880" algn="l" defTabSz="914400" rtl="0" eaLnBrk="1" latinLnBrk="1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00000"/>
              <a:buFont typeface="Arial" pitchFamily="34" charset="0"/>
              <a:buChar char="▪"/>
              <a:defRPr lang="ko-KR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057400" indent="-179388" algn="l" defTabSz="914400" rtl="0" eaLnBrk="1" latinLnBrk="1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00000"/>
              <a:buFont typeface="Arial" pitchFamily="34" charset="0"/>
              <a:buChar char="▪"/>
              <a:defRPr lang="ko-KR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endParaRPr lang="ko-KR" altLang="en-US" dirty="0" smtClean="0"/>
          </a:p>
          <a:p>
            <a:pPr marL="0" indent="0">
              <a:buFont typeface="Arial" pitchFamily="34" charset="0"/>
              <a:buNone/>
            </a:pPr>
            <a:endParaRPr lang="ko-KR" altLang="en-US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7" name="Content Placeholder 5"/>
          <p:cNvSpPr txBox="1">
            <a:spLocks/>
          </p:cNvSpPr>
          <p:nvPr/>
        </p:nvSpPr>
        <p:spPr>
          <a:xfrm>
            <a:off x="6733640" y="1219879"/>
            <a:ext cx="3889420" cy="459468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800"/>
              </a:spcBef>
              <a:buClr>
                <a:schemeClr val="accent1"/>
              </a:buClr>
              <a:buSzPct val="100000"/>
              <a:buFont typeface="Arial" pitchFamily="34" charset="0"/>
              <a:buChar char="▪"/>
              <a:defRPr lang="ko-KR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1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SzPct val="100000"/>
              <a:buFont typeface="Arial" pitchFamily="34" charset="0"/>
              <a:buChar char="▪"/>
              <a:defRPr lang="ko-K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-179388" algn="l" defTabSz="914400" rtl="0" eaLnBrk="1" latinLnBrk="1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SzPct val="100000"/>
              <a:buFont typeface="Arial" pitchFamily="34" charset="0"/>
              <a:buChar char="▪"/>
              <a:defRPr lang="ko-KR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400" indent="-182880" algn="l" defTabSz="914400" rtl="0" eaLnBrk="1" latinLnBrk="1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SzPct val="100000"/>
              <a:buFont typeface="Arial" pitchFamily="34" charset="0"/>
              <a:buChar char="▪"/>
              <a:defRPr lang="ko-KR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43000" indent="-179388" algn="l" defTabSz="914400" rtl="0" eaLnBrk="1" latinLnBrk="1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00000"/>
              <a:buFont typeface="Arial" pitchFamily="34" charset="0"/>
              <a:buChar char="▪"/>
              <a:defRPr lang="ko-KR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1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00000"/>
              <a:buFont typeface="Arial" pitchFamily="34" charset="0"/>
              <a:buChar char="▪"/>
              <a:defRPr lang="ko-KR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00200" indent="-179388" algn="l" defTabSz="914400" rtl="0" eaLnBrk="1" latinLnBrk="1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00000"/>
              <a:buFont typeface="Arial" pitchFamily="34" charset="0"/>
              <a:buChar char="▪"/>
              <a:defRPr lang="ko-KR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28800" indent="-182880" algn="l" defTabSz="914400" rtl="0" eaLnBrk="1" latinLnBrk="1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00000"/>
              <a:buFont typeface="Arial" pitchFamily="34" charset="0"/>
              <a:buChar char="▪"/>
              <a:defRPr lang="ko-KR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057400" indent="-179388" algn="l" defTabSz="914400" rtl="0" eaLnBrk="1" latinLnBrk="1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00000"/>
              <a:buFont typeface="Arial" pitchFamily="34" charset="0"/>
              <a:buChar char="▪"/>
              <a:defRPr lang="ko-KR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base">
              <a:buNone/>
            </a:pPr>
            <a:endParaRPr lang="ko-KR" altLang="en-US" dirty="0"/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179387" y="-653134"/>
            <a:ext cx="8498963" cy="276694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0" y="0"/>
            <a:ext cx="6943303" cy="234235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11" name="직사각형 10"/>
          <p:cNvSpPr/>
          <p:nvPr/>
        </p:nvSpPr>
        <p:spPr>
          <a:xfrm>
            <a:off x="4171504" y="1394052"/>
            <a:ext cx="3572322" cy="5324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 latinLnBrk="1"/>
            <a:r>
              <a:rPr lang="ko-KR" altLang="en-US" sz="2000" dirty="0" smtClean="0"/>
              <a:t>한복과  기모노의 美의식</a:t>
            </a:r>
            <a:endParaRPr lang="en-US" altLang="ko-KR" sz="2000" dirty="0" smtClean="0"/>
          </a:p>
          <a:p>
            <a:pPr fontAlgn="base" latinLnBrk="1"/>
            <a:endParaRPr lang="en-US" altLang="ko-KR" sz="2000" dirty="0" smtClean="0"/>
          </a:p>
          <a:p>
            <a:pPr fontAlgn="base" latinLnBrk="1"/>
            <a:endParaRPr lang="en-US" altLang="ko-KR" sz="2000" dirty="0" smtClean="0"/>
          </a:p>
          <a:p>
            <a:pPr fontAlgn="base" latinLnBrk="1"/>
            <a:r>
              <a:rPr lang="ko-KR" altLang="en-US" sz="2000" dirty="0" smtClean="0"/>
              <a:t>기모노</a:t>
            </a:r>
            <a:r>
              <a:rPr lang="en-US" altLang="ko-KR" sz="2000" dirty="0" smtClean="0"/>
              <a:t>- </a:t>
            </a:r>
            <a:r>
              <a:rPr lang="ko-KR" altLang="en-US" sz="2000" dirty="0" smtClean="0"/>
              <a:t>단추 등을 사용하지 않으며 직선으로 재단된 형태</a:t>
            </a:r>
          </a:p>
          <a:p>
            <a:pPr fontAlgn="base" latinLnBrk="1"/>
            <a:r>
              <a:rPr lang="ko-KR" altLang="en-US" sz="2000" dirty="0" smtClean="0"/>
              <a:t>흐트러짐 없이 절제된 美</a:t>
            </a:r>
            <a:endParaRPr lang="en-US" altLang="ko-KR" sz="2000" dirty="0" smtClean="0"/>
          </a:p>
          <a:p>
            <a:pPr fontAlgn="base" latinLnBrk="1"/>
            <a:endParaRPr lang="en-US" altLang="ko-KR" sz="2000" dirty="0" smtClean="0"/>
          </a:p>
          <a:p>
            <a:pPr fontAlgn="base" latinLnBrk="1"/>
            <a:endParaRPr lang="en-US" altLang="ko-KR" sz="2000" dirty="0" smtClean="0"/>
          </a:p>
          <a:p>
            <a:pPr fontAlgn="base" latinLnBrk="1"/>
            <a:r>
              <a:rPr lang="ko-KR" altLang="en-US" sz="2000" dirty="0" smtClean="0"/>
              <a:t>한복</a:t>
            </a:r>
            <a:r>
              <a:rPr lang="en-US" altLang="ko-KR" sz="2000" dirty="0" smtClean="0"/>
              <a:t>-</a:t>
            </a:r>
            <a:r>
              <a:rPr lang="ko-KR" altLang="en-US" sz="2000" dirty="0" smtClean="0"/>
              <a:t> 직선과 부드러운 곡선이 조화</a:t>
            </a:r>
            <a:endParaRPr lang="en-US" altLang="ko-KR" sz="2000" dirty="0" smtClean="0"/>
          </a:p>
          <a:p>
            <a:pPr fontAlgn="base" latinLnBrk="1"/>
            <a:r>
              <a:rPr lang="ko-KR" altLang="en-US" sz="2000" dirty="0" smtClean="0"/>
              <a:t>자유로움과 여유의 美</a:t>
            </a:r>
            <a:endParaRPr lang="en-US" altLang="ko-KR" sz="2000" dirty="0" smtClean="0"/>
          </a:p>
          <a:p>
            <a:pPr fontAlgn="base" latinLnBrk="1"/>
            <a:endParaRPr lang="en-US" altLang="ko-KR" sz="2000" dirty="0" smtClean="0"/>
          </a:p>
          <a:p>
            <a:pPr fontAlgn="base" latinLnBrk="1"/>
            <a:endParaRPr lang="en-US" altLang="ko-KR" sz="2000" dirty="0" smtClean="0"/>
          </a:p>
          <a:p>
            <a:pPr fontAlgn="base" latinLnBrk="1"/>
            <a:endParaRPr lang="ko-KR" altLang="en-US" sz="2000" dirty="0" smtClean="0"/>
          </a:p>
          <a:p>
            <a:pPr fontAlgn="base" latinLnBrk="1"/>
            <a:endParaRPr lang="en-US" altLang="ko-KR" sz="2000" dirty="0" smtClean="0"/>
          </a:p>
          <a:p>
            <a:pPr fontAlgn="base" latinLnBrk="1"/>
            <a:endParaRPr lang="en-US" altLang="ko-KR" sz="2000" dirty="0" smtClean="0"/>
          </a:p>
          <a:p>
            <a:pPr fontAlgn="base" latinLnBrk="1"/>
            <a:endParaRPr lang="en-US" altLang="ko-KR" sz="2000" dirty="0" smtClean="0"/>
          </a:p>
        </p:txBody>
      </p:sp>
      <p:pic>
        <p:nvPicPr>
          <p:cNvPr id="12" name="그림 11" descr="한복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4056" y="785472"/>
            <a:ext cx="3838904" cy="5086692"/>
          </a:xfrm>
          <a:prstGeom prst="rect">
            <a:avLst/>
          </a:prstGeom>
        </p:spPr>
      </p:pic>
      <p:pic>
        <p:nvPicPr>
          <p:cNvPr id="13" name="그림 12" descr="%B1%E2%B8%F0%B3%EB_(6)-kyoung100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120418" y="314325"/>
            <a:ext cx="3398556" cy="5772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5280061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 idx="4294967295"/>
          </p:nvPr>
        </p:nvSpPr>
        <p:spPr>
          <a:xfrm>
            <a:off x="951345" y="2272146"/>
            <a:ext cx="9601200" cy="2957802"/>
          </a:xfrm>
        </p:spPr>
        <p:txBody>
          <a:bodyPr anchor="ctr">
            <a:normAutofit/>
          </a:bodyPr>
          <a:lstStyle/>
          <a:p>
            <a:pPr algn="ctr"/>
            <a:r>
              <a:rPr lang="ko-KR" altLang="en-US" sz="9600" dirty="0" smtClean="0">
                <a:latin typeface="HY헤드라인M" panose="02030600000101010101" pitchFamily="18" charset="-127"/>
                <a:ea typeface="HY헤드라인M" panose="02030600000101010101" pitchFamily="18" charset="-127"/>
                <a:hlinkClick r:id="rId2"/>
              </a:rPr>
              <a:t>일본 전통의상</a:t>
            </a:r>
            <a:endParaRPr lang="ko-KR" altLang="en-US" sz="9600" dirty="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01111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제목 2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pPr algn="ctr"/>
            <a:r>
              <a:rPr lang="ko-KR" altLang="en-US" dirty="0" smtClean="0"/>
              <a:t>일본 전통그림</a:t>
            </a:r>
            <a:endParaRPr lang="ko-KR" altLang="en-US" dirty="0"/>
          </a:p>
        </p:txBody>
      </p:sp>
      <p:sp>
        <p:nvSpPr>
          <p:cNvPr id="2" name="텍스트 개체 틀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xmlns="" val="14036078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제목 1"/>
          <p:cNvSpPr>
            <a:spLocks noGrp="1"/>
          </p:cNvSpPr>
          <p:nvPr>
            <p:ph type="title"/>
          </p:nvPr>
        </p:nvSpPr>
        <p:spPr>
          <a:xfrm>
            <a:off x="1295400" y="503853"/>
            <a:ext cx="9601200" cy="590851"/>
          </a:xfrm>
        </p:spPr>
        <p:txBody>
          <a:bodyPr>
            <a:normAutofit fontScale="90000"/>
          </a:bodyPr>
          <a:lstStyle/>
          <a:p>
            <a:pPr algn="ctr"/>
            <a:r>
              <a:rPr lang="en-US" altLang="ko-KR" sz="4400" dirty="0" smtClean="0"/>
              <a:t>&lt;</a:t>
            </a:r>
            <a:r>
              <a:rPr lang="ko-KR" altLang="en-US" sz="4400" dirty="0" smtClean="0"/>
              <a:t>일본 전통그림</a:t>
            </a:r>
            <a:r>
              <a:rPr lang="en-US" altLang="ko-KR" sz="4400" dirty="0" smtClean="0"/>
              <a:t>(</a:t>
            </a:r>
            <a:r>
              <a:rPr lang="ko-KR" altLang="en-US" sz="4400" dirty="0" err="1" smtClean="0"/>
              <a:t>야마토에</a:t>
            </a:r>
            <a:r>
              <a:rPr lang="en-US" altLang="ko-KR" sz="4400" dirty="0" smtClean="0"/>
              <a:t>)&gt;</a:t>
            </a:r>
            <a:endParaRPr lang="ko-KR" sz="4400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5" name="Content Placeholder 5"/>
          <p:cNvSpPr txBox="1">
            <a:spLocks/>
          </p:cNvSpPr>
          <p:nvPr/>
        </p:nvSpPr>
        <p:spPr>
          <a:xfrm>
            <a:off x="1295400" y="1094704"/>
            <a:ext cx="9601200" cy="469649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800"/>
              </a:spcBef>
              <a:buClr>
                <a:schemeClr val="accent1"/>
              </a:buClr>
              <a:buSzPct val="100000"/>
              <a:buFont typeface="Arial" pitchFamily="34" charset="0"/>
              <a:buChar char="▪"/>
              <a:defRPr lang="ko-KR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1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SzPct val="100000"/>
              <a:buFont typeface="Arial" pitchFamily="34" charset="0"/>
              <a:buChar char="▪"/>
              <a:defRPr lang="ko-K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-179388" algn="l" defTabSz="914400" rtl="0" eaLnBrk="1" latinLnBrk="1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SzPct val="100000"/>
              <a:buFont typeface="Arial" pitchFamily="34" charset="0"/>
              <a:buChar char="▪"/>
              <a:defRPr lang="ko-KR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400" indent="-182880" algn="l" defTabSz="914400" rtl="0" eaLnBrk="1" latinLnBrk="1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SzPct val="100000"/>
              <a:buFont typeface="Arial" pitchFamily="34" charset="0"/>
              <a:buChar char="▪"/>
              <a:defRPr lang="ko-KR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43000" indent="-179388" algn="l" defTabSz="914400" rtl="0" eaLnBrk="1" latinLnBrk="1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00000"/>
              <a:buFont typeface="Arial" pitchFamily="34" charset="0"/>
              <a:buChar char="▪"/>
              <a:defRPr lang="ko-KR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1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00000"/>
              <a:buFont typeface="Arial" pitchFamily="34" charset="0"/>
              <a:buChar char="▪"/>
              <a:defRPr lang="ko-KR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00200" indent="-179388" algn="l" defTabSz="914400" rtl="0" eaLnBrk="1" latinLnBrk="1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00000"/>
              <a:buFont typeface="Arial" pitchFamily="34" charset="0"/>
              <a:buChar char="▪"/>
              <a:defRPr lang="ko-KR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28800" indent="-182880" algn="l" defTabSz="914400" rtl="0" eaLnBrk="1" latinLnBrk="1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00000"/>
              <a:buFont typeface="Arial" pitchFamily="34" charset="0"/>
              <a:buChar char="▪"/>
              <a:defRPr lang="ko-KR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057400" indent="-179388" algn="l" defTabSz="914400" rtl="0" eaLnBrk="1" latinLnBrk="1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00000"/>
              <a:buFont typeface="Arial" pitchFamily="34" charset="0"/>
              <a:buChar char="▪"/>
              <a:defRPr lang="ko-KR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endParaRPr lang="ko-KR" altLang="en-US" dirty="0" smtClean="0"/>
          </a:p>
          <a:p>
            <a:pPr marL="0" indent="0">
              <a:buFont typeface="Arial" pitchFamily="34" charset="0"/>
              <a:buNone/>
            </a:pPr>
            <a:endParaRPr lang="ko-KR" altLang="en-US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7" name="Content Placeholder 5"/>
          <p:cNvSpPr txBox="1">
            <a:spLocks/>
          </p:cNvSpPr>
          <p:nvPr/>
        </p:nvSpPr>
        <p:spPr>
          <a:xfrm>
            <a:off x="6733640" y="1219879"/>
            <a:ext cx="3889420" cy="459468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800"/>
              </a:spcBef>
              <a:buClr>
                <a:schemeClr val="accent1"/>
              </a:buClr>
              <a:buSzPct val="100000"/>
              <a:buFont typeface="Arial" pitchFamily="34" charset="0"/>
              <a:buChar char="▪"/>
              <a:defRPr lang="ko-KR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1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SzPct val="100000"/>
              <a:buFont typeface="Arial" pitchFamily="34" charset="0"/>
              <a:buChar char="▪"/>
              <a:defRPr lang="ko-K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-179388" algn="l" defTabSz="914400" rtl="0" eaLnBrk="1" latinLnBrk="1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SzPct val="100000"/>
              <a:buFont typeface="Arial" pitchFamily="34" charset="0"/>
              <a:buChar char="▪"/>
              <a:defRPr lang="ko-KR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400" indent="-182880" algn="l" defTabSz="914400" rtl="0" eaLnBrk="1" latinLnBrk="1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SzPct val="100000"/>
              <a:buFont typeface="Arial" pitchFamily="34" charset="0"/>
              <a:buChar char="▪"/>
              <a:defRPr lang="ko-KR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43000" indent="-179388" algn="l" defTabSz="914400" rtl="0" eaLnBrk="1" latinLnBrk="1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00000"/>
              <a:buFont typeface="Arial" pitchFamily="34" charset="0"/>
              <a:buChar char="▪"/>
              <a:defRPr lang="ko-KR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1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00000"/>
              <a:buFont typeface="Arial" pitchFamily="34" charset="0"/>
              <a:buChar char="▪"/>
              <a:defRPr lang="ko-KR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00200" indent="-179388" algn="l" defTabSz="914400" rtl="0" eaLnBrk="1" latinLnBrk="1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00000"/>
              <a:buFont typeface="Arial" pitchFamily="34" charset="0"/>
              <a:buChar char="▪"/>
              <a:defRPr lang="ko-KR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28800" indent="-182880" algn="l" defTabSz="914400" rtl="0" eaLnBrk="1" latinLnBrk="1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00000"/>
              <a:buFont typeface="Arial" pitchFamily="34" charset="0"/>
              <a:buChar char="▪"/>
              <a:defRPr lang="ko-KR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057400" indent="-179388" algn="l" defTabSz="914400" rtl="0" eaLnBrk="1" latinLnBrk="1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00000"/>
              <a:buFont typeface="Arial" pitchFamily="34" charset="0"/>
              <a:buChar char="▪"/>
              <a:defRPr lang="ko-KR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base">
              <a:buNone/>
            </a:pPr>
            <a:endParaRPr lang="ko-KR" altLang="en-US" dirty="0"/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179387" y="-653134"/>
            <a:ext cx="8498963" cy="276694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8" name="TextBox 7"/>
          <p:cNvSpPr txBox="1"/>
          <p:nvPr/>
        </p:nvSpPr>
        <p:spPr>
          <a:xfrm>
            <a:off x="4096602" y="1136127"/>
            <a:ext cx="8019198" cy="23467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 latinLnBrk="1"/>
            <a:r>
              <a:rPr lang="ko-KR" altLang="en-US" sz="2800" b="1" dirty="0"/>
              <a:t>‘</a:t>
            </a:r>
            <a:r>
              <a:rPr lang="ko-KR" altLang="en-US" sz="2800" b="1" dirty="0" err="1"/>
              <a:t>야마토에</a:t>
            </a:r>
            <a:r>
              <a:rPr lang="ko-KR" altLang="en-US" sz="2800" b="1" dirty="0" smtClean="0"/>
              <a:t>’</a:t>
            </a:r>
            <a:endParaRPr lang="en-US" altLang="ko-KR" sz="1100" b="1" dirty="0" smtClean="0"/>
          </a:p>
          <a:p>
            <a:pPr fontAlgn="base" latinLnBrk="1"/>
            <a:endParaRPr lang="ko-KR" altLang="en-US" sz="1050" b="1" dirty="0"/>
          </a:p>
          <a:p>
            <a:pPr marL="285750" indent="-285750" fontAlgn="base" latinLnBrk="1">
              <a:buFont typeface="Arial" panose="020B0604020202020204" pitchFamily="34" charset="0"/>
              <a:buChar char="•"/>
            </a:pPr>
            <a:r>
              <a:rPr lang="ko-KR" altLang="en-US" dirty="0" smtClean="0"/>
              <a:t> </a:t>
            </a:r>
            <a:r>
              <a:rPr lang="ko-KR" altLang="en-US" dirty="0" err="1"/>
              <a:t>헤이안</a:t>
            </a:r>
            <a:r>
              <a:rPr lang="ko-KR" altLang="en-US" dirty="0"/>
              <a:t> 시대</a:t>
            </a:r>
            <a:r>
              <a:rPr lang="en-US" altLang="ko-KR" dirty="0"/>
              <a:t>(8</a:t>
            </a:r>
            <a:r>
              <a:rPr lang="ko-KR" altLang="en-US" dirty="0"/>
              <a:t>세기</a:t>
            </a:r>
            <a:r>
              <a:rPr lang="en-US" altLang="ko-KR" dirty="0"/>
              <a:t>~12</a:t>
            </a:r>
            <a:r>
              <a:rPr lang="ko-KR" altLang="en-US" dirty="0"/>
              <a:t>세기</a:t>
            </a:r>
            <a:r>
              <a:rPr lang="en-US" altLang="ko-KR" dirty="0"/>
              <a:t>) </a:t>
            </a:r>
            <a:r>
              <a:rPr lang="ko-KR" altLang="en-US" dirty="0"/>
              <a:t>후기 이후 </a:t>
            </a:r>
            <a:r>
              <a:rPr lang="ko-KR" altLang="en-US" dirty="0" err="1"/>
              <a:t>견당사</a:t>
            </a:r>
            <a:r>
              <a:rPr lang="en-US" altLang="ko-KR" dirty="0"/>
              <a:t>(</a:t>
            </a:r>
            <a:r>
              <a:rPr lang="ko-KR" altLang="en-US" dirty="0"/>
              <a:t>문물수입의 목적 등으로 당나라에 파견된 사절</a:t>
            </a:r>
            <a:r>
              <a:rPr lang="en-US" altLang="ko-KR" dirty="0"/>
              <a:t>)</a:t>
            </a:r>
            <a:r>
              <a:rPr lang="ko-KR" altLang="en-US" dirty="0"/>
              <a:t>가 폐지 되는 등 한반도와 당나라로부터 문물 수입이 중단되자 일본의 독자적인 예술이 확립되기 시작했는데</a:t>
            </a:r>
            <a:r>
              <a:rPr lang="en-US" altLang="ko-KR" dirty="0"/>
              <a:t>, </a:t>
            </a:r>
            <a:r>
              <a:rPr lang="ko-KR" altLang="en-US" dirty="0"/>
              <a:t>일본의 </a:t>
            </a:r>
            <a:r>
              <a:rPr lang="ko-KR" altLang="en-US" dirty="0" smtClean="0"/>
              <a:t>전통회화 </a:t>
            </a:r>
            <a:r>
              <a:rPr lang="ko-KR" altLang="en-US" dirty="0"/>
              <a:t>‘</a:t>
            </a:r>
            <a:r>
              <a:rPr lang="ko-KR" altLang="en-US" dirty="0" err="1"/>
              <a:t>야마토에</a:t>
            </a:r>
            <a:r>
              <a:rPr lang="ko-KR" altLang="en-US" dirty="0"/>
              <a:t>’가 </a:t>
            </a:r>
            <a:r>
              <a:rPr lang="ko-KR" altLang="en-US" dirty="0" smtClean="0"/>
              <a:t>출현</a:t>
            </a:r>
            <a:r>
              <a:rPr lang="en-US" altLang="ko-KR" dirty="0" smtClean="0"/>
              <a:t>.</a:t>
            </a:r>
          </a:p>
          <a:p>
            <a:pPr marL="285750" indent="-285750" fontAlgn="base" latinLnBrk="1">
              <a:buFont typeface="Arial" panose="020B0604020202020204" pitchFamily="34" charset="0"/>
              <a:buChar char="•"/>
            </a:pPr>
            <a:endParaRPr lang="ko-KR" altLang="en-US" dirty="0"/>
          </a:p>
          <a:p>
            <a:endParaRPr lang="ko-KR" altLang="en-US" dirty="0"/>
          </a:p>
        </p:txBody>
      </p:sp>
      <p:sp>
        <p:nvSpPr>
          <p:cNvPr id="9" name="Rectangle 2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22529" name="_x341653432" descr="EMB00000a94466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7479" t="19582" r="26454" b="28853"/>
          <a:stretch>
            <a:fillRect/>
          </a:stretch>
        </p:blipFill>
        <p:spPr bwMode="auto">
          <a:xfrm>
            <a:off x="4347809" y="3116434"/>
            <a:ext cx="3437291" cy="2764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http://cafeptthumb1.phinf.naver.net/20150318_75/901918_1426686825345eb7wR_JPEG/%BA%CF%B9%AE.jpg?type=w74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9901" y="1287994"/>
            <a:ext cx="3505200" cy="46736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4717723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제목 1"/>
          <p:cNvSpPr>
            <a:spLocks noGrp="1"/>
          </p:cNvSpPr>
          <p:nvPr>
            <p:ph type="title"/>
          </p:nvPr>
        </p:nvSpPr>
        <p:spPr>
          <a:xfrm>
            <a:off x="1295400" y="503853"/>
            <a:ext cx="9601200" cy="590851"/>
          </a:xfrm>
        </p:spPr>
        <p:txBody>
          <a:bodyPr>
            <a:normAutofit fontScale="90000"/>
          </a:bodyPr>
          <a:lstStyle/>
          <a:p>
            <a:pPr algn="ctr"/>
            <a:r>
              <a:rPr lang="en-US" altLang="ko-KR" sz="4400" dirty="0" smtClean="0"/>
              <a:t>&lt;</a:t>
            </a:r>
            <a:r>
              <a:rPr lang="ko-KR" altLang="en-US" sz="4400" dirty="0" smtClean="0"/>
              <a:t>일본 전통그림</a:t>
            </a:r>
            <a:r>
              <a:rPr lang="en-US" altLang="ko-KR" sz="4400" dirty="0" smtClean="0"/>
              <a:t>(</a:t>
            </a:r>
            <a:r>
              <a:rPr lang="ko-KR" altLang="en-US" sz="4400" dirty="0" err="1" smtClean="0"/>
              <a:t>야마토에</a:t>
            </a:r>
            <a:r>
              <a:rPr lang="en-US" altLang="ko-KR" sz="4400" dirty="0" smtClean="0"/>
              <a:t>)&gt;</a:t>
            </a:r>
            <a:endParaRPr lang="ko-KR" sz="4400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5" name="Content Placeholder 5"/>
          <p:cNvSpPr txBox="1">
            <a:spLocks/>
          </p:cNvSpPr>
          <p:nvPr/>
        </p:nvSpPr>
        <p:spPr>
          <a:xfrm>
            <a:off x="1295400" y="1094704"/>
            <a:ext cx="9601200" cy="469649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800"/>
              </a:spcBef>
              <a:buClr>
                <a:schemeClr val="accent1"/>
              </a:buClr>
              <a:buSzPct val="100000"/>
              <a:buFont typeface="Arial" pitchFamily="34" charset="0"/>
              <a:buChar char="▪"/>
              <a:defRPr lang="ko-KR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1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SzPct val="100000"/>
              <a:buFont typeface="Arial" pitchFamily="34" charset="0"/>
              <a:buChar char="▪"/>
              <a:defRPr lang="ko-K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-179388" algn="l" defTabSz="914400" rtl="0" eaLnBrk="1" latinLnBrk="1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SzPct val="100000"/>
              <a:buFont typeface="Arial" pitchFamily="34" charset="0"/>
              <a:buChar char="▪"/>
              <a:defRPr lang="ko-KR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400" indent="-182880" algn="l" defTabSz="914400" rtl="0" eaLnBrk="1" latinLnBrk="1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SzPct val="100000"/>
              <a:buFont typeface="Arial" pitchFamily="34" charset="0"/>
              <a:buChar char="▪"/>
              <a:defRPr lang="ko-KR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43000" indent="-179388" algn="l" defTabSz="914400" rtl="0" eaLnBrk="1" latinLnBrk="1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00000"/>
              <a:buFont typeface="Arial" pitchFamily="34" charset="0"/>
              <a:buChar char="▪"/>
              <a:defRPr lang="ko-KR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1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00000"/>
              <a:buFont typeface="Arial" pitchFamily="34" charset="0"/>
              <a:buChar char="▪"/>
              <a:defRPr lang="ko-KR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00200" indent="-179388" algn="l" defTabSz="914400" rtl="0" eaLnBrk="1" latinLnBrk="1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00000"/>
              <a:buFont typeface="Arial" pitchFamily="34" charset="0"/>
              <a:buChar char="▪"/>
              <a:defRPr lang="ko-KR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28800" indent="-182880" algn="l" defTabSz="914400" rtl="0" eaLnBrk="1" latinLnBrk="1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00000"/>
              <a:buFont typeface="Arial" pitchFamily="34" charset="0"/>
              <a:buChar char="▪"/>
              <a:defRPr lang="ko-KR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057400" indent="-179388" algn="l" defTabSz="914400" rtl="0" eaLnBrk="1" latinLnBrk="1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00000"/>
              <a:buFont typeface="Arial" pitchFamily="34" charset="0"/>
              <a:buChar char="▪"/>
              <a:defRPr lang="ko-KR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endParaRPr lang="ko-KR" altLang="en-US" dirty="0" smtClean="0"/>
          </a:p>
          <a:p>
            <a:pPr marL="0" indent="0">
              <a:buFont typeface="Arial" pitchFamily="34" charset="0"/>
              <a:buNone/>
            </a:pPr>
            <a:endParaRPr lang="ko-KR" altLang="en-US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pic>
        <p:nvPicPr>
          <p:cNvPr id="16386" name="Picture 2" descr="http://cafeptthumb2.phinf.naver.net/20150318_208/901918_1426685650769CGvRh_JPEG/%B0%D5%C1%F6%B8%F0%B3%EB%B0%A1%C5%B8%B8%AE.jpg?type=w74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0049" y="1198562"/>
            <a:ext cx="6165851" cy="3259138"/>
          </a:xfrm>
          <a:prstGeom prst="rect">
            <a:avLst/>
          </a:prstGeom>
          <a:noFill/>
        </p:spPr>
      </p:pic>
      <p:pic>
        <p:nvPicPr>
          <p:cNvPr id="16388" name="Picture 4" descr="http://cafeptthumb1.phinf.naver.net/20150318_76/901918_1426685780376DosJO_JPEG/%B0%D5%C1%F6%C0%CC%BE%DF%B1%E2.jpg?type=w74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83397" y="1168400"/>
            <a:ext cx="4895853" cy="3378200"/>
          </a:xfrm>
          <a:prstGeom prst="rect">
            <a:avLst/>
          </a:prstGeom>
          <a:noFill/>
        </p:spPr>
      </p:pic>
      <p:sp>
        <p:nvSpPr>
          <p:cNvPr id="13" name="TextBox 12"/>
          <p:cNvSpPr txBox="1"/>
          <p:nvPr/>
        </p:nvSpPr>
        <p:spPr>
          <a:xfrm>
            <a:off x="339723" y="4564055"/>
            <a:ext cx="59086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ko-KR" altLang="en-US" dirty="0" smtClean="0"/>
              <a:t>가장 오래 된 예인 </a:t>
            </a:r>
            <a:r>
              <a:rPr lang="ko-KR" altLang="en-US" b="1" dirty="0" err="1" smtClean="0"/>
              <a:t>겐지모노가타리에마키</a:t>
            </a:r>
            <a:r>
              <a:rPr lang="ko-KR" altLang="en-US" dirty="0" smtClean="0"/>
              <a:t> </a:t>
            </a:r>
            <a:r>
              <a:rPr lang="ko-KR" altLang="en-US" dirty="0" err="1" smtClean="0"/>
              <a:t>源氏物語繪卷</a:t>
            </a:r>
            <a:endParaRPr lang="ko-KR" alt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6858000" y="4584700"/>
            <a:ext cx="4876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ko-KR" altLang="en-US" dirty="0" smtClean="0"/>
              <a:t>지붕이 없는 일본식 건물을 위에서 내려다보는 </a:t>
            </a:r>
            <a:r>
              <a:rPr lang="ko-KR" altLang="en-US" b="1" dirty="0" smtClean="0"/>
              <a:t>원근법</a:t>
            </a:r>
            <a:r>
              <a:rPr lang="ko-KR" altLang="en-US" dirty="0" smtClean="0"/>
              <a:t>을 그림으로써 사용</a:t>
            </a:r>
            <a:endParaRPr lang="ko-KR" alt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355600" y="5511800"/>
            <a:ext cx="98171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ko-KR" altLang="en-US" sz="2000" dirty="0" err="1" smtClean="0"/>
              <a:t>헤이안</a:t>
            </a:r>
            <a:r>
              <a:rPr lang="ko-KR" altLang="en-US" sz="2000" dirty="0" smtClean="0"/>
              <a:t> 시대 후기의 전형적 특징을 가장 잘 보여주는 작품</a:t>
            </a:r>
            <a:r>
              <a:rPr lang="en-US" altLang="ko-KR" sz="2000" dirty="0" smtClean="0"/>
              <a:t>.</a:t>
            </a:r>
            <a:endParaRPr lang="ko-KR" altLang="en-US" sz="2000" dirty="0"/>
          </a:p>
        </p:txBody>
      </p:sp>
    </p:spTree>
    <p:extLst>
      <p:ext uri="{BB962C8B-B14F-4D97-AF65-F5344CB8AC3E}">
        <p14:creationId xmlns:p14="http://schemas.microsoft.com/office/powerpoint/2010/main" xmlns="" val="34717723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제목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altLang="ko-KR" sz="4400" dirty="0" smtClean="0"/>
              <a:t>&lt;</a:t>
            </a:r>
            <a:r>
              <a:rPr lang="ko-KR" altLang="en-US" sz="4400" dirty="0" smtClean="0"/>
              <a:t>일본 전통 도자기</a:t>
            </a:r>
            <a:r>
              <a:rPr lang="en-US" altLang="ko-KR" sz="4400" dirty="0" smtClean="0"/>
              <a:t>&gt;</a:t>
            </a:r>
            <a:endParaRPr lang="ko-KR" sz="4400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9" name="내용 개체 틀 8"/>
          <p:cNvSpPr>
            <a:spLocks noGrp="1"/>
          </p:cNvSpPr>
          <p:nvPr>
            <p:ph sz="half" idx="2"/>
          </p:nvPr>
        </p:nvSpPr>
        <p:spPr>
          <a:xfrm>
            <a:off x="4786746" y="1915856"/>
            <a:ext cx="6343996" cy="3810001"/>
          </a:xfrm>
        </p:spPr>
        <p:txBody>
          <a:bodyPr/>
          <a:lstStyle/>
          <a:p>
            <a:r>
              <a:rPr lang="ko-KR" altLang="en-US" dirty="0" smtClean="0"/>
              <a:t>도자기란</a:t>
            </a:r>
            <a:r>
              <a:rPr lang="en-US" altLang="ko-KR" dirty="0" smtClean="0"/>
              <a:t>?</a:t>
            </a:r>
          </a:p>
          <a:p>
            <a:pPr marL="0" indent="0">
              <a:buNone/>
            </a:pPr>
            <a:endParaRPr lang="en-US" altLang="ko-KR" dirty="0"/>
          </a:p>
          <a:p>
            <a:pPr marL="0" indent="0">
              <a:buNone/>
            </a:pPr>
            <a:r>
              <a:rPr lang="en-US" altLang="ko-KR" dirty="0"/>
              <a:t>-</a:t>
            </a:r>
            <a:r>
              <a:rPr lang="ko-KR" altLang="en-US" dirty="0" smtClean="0"/>
              <a:t>변형이 쉬운 점토로 모양을 성형하여 고온으로 구워 딱딱해진 기물</a:t>
            </a:r>
            <a:endParaRPr lang="en-US" altLang="ko-KR" dirty="0" smtClean="0"/>
          </a:p>
          <a:p>
            <a:pPr marL="0" indent="0">
              <a:buNone/>
            </a:pPr>
            <a:r>
              <a:rPr lang="en-US" altLang="ko-KR" dirty="0" smtClean="0"/>
              <a:t>-</a:t>
            </a:r>
            <a:r>
              <a:rPr lang="ko-KR" altLang="en-US" dirty="0" smtClean="0"/>
              <a:t>굽는 온도에 따라 토기</a:t>
            </a:r>
            <a:r>
              <a:rPr lang="en-US" altLang="ko-KR" dirty="0" smtClean="0"/>
              <a:t>, </a:t>
            </a:r>
            <a:r>
              <a:rPr lang="ko-KR" altLang="en-US" dirty="0" smtClean="0"/>
              <a:t>도기</a:t>
            </a:r>
            <a:r>
              <a:rPr lang="en-US" altLang="ko-KR" dirty="0" smtClean="0"/>
              <a:t>,</a:t>
            </a:r>
            <a:r>
              <a:rPr lang="ko-KR" altLang="en-US" dirty="0" smtClean="0"/>
              <a:t> 자기로 구분</a:t>
            </a:r>
            <a:endParaRPr lang="en-US" altLang="ko-KR" dirty="0" smtClean="0"/>
          </a:p>
          <a:p>
            <a:pPr marL="0" indent="0">
              <a:buNone/>
            </a:pPr>
            <a:r>
              <a:rPr lang="en-US" altLang="ko-KR" dirty="0" smtClean="0"/>
              <a:t>-</a:t>
            </a:r>
            <a:r>
              <a:rPr lang="ko-KR" altLang="en-US" dirty="0" smtClean="0"/>
              <a:t>도자기란 단어는 주로 동아시아에서 주로 쓰이는데 일본에서는 </a:t>
            </a:r>
            <a:r>
              <a:rPr lang="ko-KR" altLang="en-US" dirty="0" err="1" smtClean="0"/>
              <a:t>세토모노</a:t>
            </a:r>
            <a:r>
              <a:rPr lang="ko-KR" altLang="en-US" dirty="0" smtClean="0"/>
              <a:t> 혹은 </a:t>
            </a:r>
            <a:r>
              <a:rPr lang="ko-KR" altLang="en-US" dirty="0" err="1" smtClean="0"/>
              <a:t>아키모노로</a:t>
            </a:r>
            <a:r>
              <a:rPr lang="ko-KR" altLang="en-US" dirty="0" smtClean="0"/>
              <a:t> 불림</a:t>
            </a:r>
            <a:endParaRPr lang="en-US" altLang="ko-KR" dirty="0" smtClean="0"/>
          </a:p>
          <a:p>
            <a:pPr marL="0" indent="0">
              <a:buNone/>
            </a:pPr>
            <a:endParaRPr lang="en-US" altLang="ko-KR" dirty="0" smtClean="0"/>
          </a:p>
        </p:txBody>
      </p:sp>
      <p:sp>
        <p:nvSpPr>
          <p:cNvPr id="5" name="Content Placeholder 5"/>
          <p:cNvSpPr txBox="1">
            <a:spLocks/>
          </p:cNvSpPr>
          <p:nvPr/>
        </p:nvSpPr>
        <p:spPr>
          <a:xfrm>
            <a:off x="1295400" y="1094704"/>
            <a:ext cx="9601200" cy="469649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800"/>
              </a:spcBef>
              <a:buClr>
                <a:schemeClr val="accent1"/>
              </a:buClr>
              <a:buSzPct val="100000"/>
              <a:buFont typeface="Arial" pitchFamily="34" charset="0"/>
              <a:buChar char="▪"/>
              <a:defRPr lang="ko-KR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1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SzPct val="100000"/>
              <a:buFont typeface="Arial" pitchFamily="34" charset="0"/>
              <a:buChar char="▪"/>
              <a:defRPr lang="ko-K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-179388" algn="l" defTabSz="914400" rtl="0" eaLnBrk="1" latinLnBrk="1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SzPct val="100000"/>
              <a:buFont typeface="Arial" pitchFamily="34" charset="0"/>
              <a:buChar char="▪"/>
              <a:defRPr lang="ko-KR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400" indent="-182880" algn="l" defTabSz="914400" rtl="0" eaLnBrk="1" latinLnBrk="1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SzPct val="100000"/>
              <a:buFont typeface="Arial" pitchFamily="34" charset="0"/>
              <a:buChar char="▪"/>
              <a:defRPr lang="ko-KR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43000" indent="-179388" algn="l" defTabSz="914400" rtl="0" eaLnBrk="1" latinLnBrk="1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00000"/>
              <a:buFont typeface="Arial" pitchFamily="34" charset="0"/>
              <a:buChar char="▪"/>
              <a:defRPr lang="ko-KR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1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00000"/>
              <a:buFont typeface="Arial" pitchFamily="34" charset="0"/>
              <a:buChar char="▪"/>
              <a:defRPr lang="ko-KR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00200" indent="-179388" algn="l" defTabSz="914400" rtl="0" eaLnBrk="1" latinLnBrk="1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00000"/>
              <a:buFont typeface="Arial" pitchFamily="34" charset="0"/>
              <a:buChar char="▪"/>
              <a:defRPr lang="ko-KR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28800" indent="-182880" algn="l" defTabSz="914400" rtl="0" eaLnBrk="1" latinLnBrk="1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00000"/>
              <a:buFont typeface="Arial" pitchFamily="34" charset="0"/>
              <a:buChar char="▪"/>
              <a:defRPr lang="ko-KR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057400" indent="-179388" algn="l" defTabSz="914400" rtl="0" eaLnBrk="1" latinLnBrk="1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00000"/>
              <a:buFont typeface="Arial" pitchFamily="34" charset="0"/>
              <a:buChar char="▪"/>
              <a:defRPr lang="ko-KR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endParaRPr lang="ko-KR" altLang="en-US" dirty="0" smtClean="0"/>
          </a:p>
          <a:p>
            <a:pPr marL="0" indent="0">
              <a:buFont typeface="Arial" pitchFamily="34" charset="0"/>
              <a:buNone/>
            </a:pPr>
            <a:endParaRPr lang="ko-KR" altLang="en-US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7" name="Content Placeholder 5"/>
          <p:cNvSpPr txBox="1">
            <a:spLocks/>
          </p:cNvSpPr>
          <p:nvPr/>
        </p:nvSpPr>
        <p:spPr>
          <a:xfrm>
            <a:off x="6733640" y="1219879"/>
            <a:ext cx="3889420" cy="459468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800"/>
              </a:spcBef>
              <a:buClr>
                <a:schemeClr val="accent1"/>
              </a:buClr>
              <a:buSzPct val="100000"/>
              <a:buFont typeface="Arial" pitchFamily="34" charset="0"/>
              <a:buChar char="▪"/>
              <a:defRPr lang="ko-KR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1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SzPct val="100000"/>
              <a:buFont typeface="Arial" pitchFamily="34" charset="0"/>
              <a:buChar char="▪"/>
              <a:defRPr lang="ko-K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-179388" algn="l" defTabSz="914400" rtl="0" eaLnBrk="1" latinLnBrk="1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SzPct val="100000"/>
              <a:buFont typeface="Arial" pitchFamily="34" charset="0"/>
              <a:buChar char="▪"/>
              <a:defRPr lang="ko-KR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400" indent="-182880" algn="l" defTabSz="914400" rtl="0" eaLnBrk="1" latinLnBrk="1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SzPct val="100000"/>
              <a:buFont typeface="Arial" pitchFamily="34" charset="0"/>
              <a:buChar char="▪"/>
              <a:defRPr lang="ko-KR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43000" indent="-179388" algn="l" defTabSz="914400" rtl="0" eaLnBrk="1" latinLnBrk="1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00000"/>
              <a:buFont typeface="Arial" pitchFamily="34" charset="0"/>
              <a:buChar char="▪"/>
              <a:defRPr lang="ko-KR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1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00000"/>
              <a:buFont typeface="Arial" pitchFamily="34" charset="0"/>
              <a:buChar char="▪"/>
              <a:defRPr lang="ko-KR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00200" indent="-179388" algn="l" defTabSz="914400" rtl="0" eaLnBrk="1" latinLnBrk="1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00000"/>
              <a:buFont typeface="Arial" pitchFamily="34" charset="0"/>
              <a:buChar char="▪"/>
              <a:defRPr lang="ko-KR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28800" indent="-182880" algn="l" defTabSz="914400" rtl="0" eaLnBrk="1" latinLnBrk="1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00000"/>
              <a:buFont typeface="Arial" pitchFamily="34" charset="0"/>
              <a:buChar char="▪"/>
              <a:defRPr lang="ko-KR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057400" indent="-179388" algn="l" defTabSz="914400" rtl="0" eaLnBrk="1" latinLnBrk="1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00000"/>
              <a:buFont typeface="Arial" pitchFamily="34" charset="0"/>
              <a:buChar char="▪"/>
              <a:defRPr lang="ko-KR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base">
              <a:buNone/>
            </a:pPr>
            <a:endParaRPr lang="ko-KR" altLang="en-US" dirty="0"/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179387" y="-653134"/>
            <a:ext cx="8498963" cy="276694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0" y="0"/>
            <a:ext cx="6943303" cy="234235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1025" name="_x41802680" descr="EMB000008fc348c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46083" y="2149404"/>
            <a:ext cx="3582785" cy="2735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6681280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제목 1"/>
          <p:cNvSpPr>
            <a:spLocks noGrp="1"/>
          </p:cNvSpPr>
          <p:nvPr>
            <p:ph type="title"/>
          </p:nvPr>
        </p:nvSpPr>
        <p:spPr>
          <a:xfrm>
            <a:off x="1295400" y="503853"/>
            <a:ext cx="9601200" cy="590851"/>
          </a:xfrm>
        </p:spPr>
        <p:txBody>
          <a:bodyPr>
            <a:normAutofit fontScale="90000"/>
          </a:bodyPr>
          <a:lstStyle/>
          <a:p>
            <a:pPr algn="ctr"/>
            <a:r>
              <a:rPr lang="en-US" altLang="ko-KR" sz="4400" dirty="0" smtClean="0"/>
              <a:t>&lt;</a:t>
            </a:r>
            <a:r>
              <a:rPr lang="ko-KR" altLang="en-US" sz="4400" dirty="0" smtClean="0"/>
              <a:t>일본 전통그림</a:t>
            </a:r>
            <a:r>
              <a:rPr lang="en-US" altLang="ko-KR" sz="4400" dirty="0" smtClean="0"/>
              <a:t>(</a:t>
            </a:r>
            <a:r>
              <a:rPr lang="ko-KR" altLang="en-US" sz="4400" dirty="0" err="1" smtClean="0"/>
              <a:t>야마토에</a:t>
            </a:r>
            <a:r>
              <a:rPr lang="en-US" altLang="ko-KR" sz="4400" dirty="0" smtClean="0"/>
              <a:t>)&gt;</a:t>
            </a:r>
            <a:endParaRPr lang="ko-KR" sz="4400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5" name="Content Placeholder 5"/>
          <p:cNvSpPr txBox="1">
            <a:spLocks/>
          </p:cNvSpPr>
          <p:nvPr/>
        </p:nvSpPr>
        <p:spPr>
          <a:xfrm>
            <a:off x="1295400" y="1094704"/>
            <a:ext cx="9601200" cy="469649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800"/>
              </a:spcBef>
              <a:buClr>
                <a:schemeClr val="accent1"/>
              </a:buClr>
              <a:buSzPct val="100000"/>
              <a:buFont typeface="Arial" pitchFamily="34" charset="0"/>
              <a:buChar char="▪"/>
              <a:defRPr lang="ko-KR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1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SzPct val="100000"/>
              <a:buFont typeface="Arial" pitchFamily="34" charset="0"/>
              <a:buChar char="▪"/>
              <a:defRPr lang="ko-K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-179388" algn="l" defTabSz="914400" rtl="0" eaLnBrk="1" latinLnBrk="1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SzPct val="100000"/>
              <a:buFont typeface="Arial" pitchFamily="34" charset="0"/>
              <a:buChar char="▪"/>
              <a:defRPr lang="ko-KR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400" indent="-182880" algn="l" defTabSz="914400" rtl="0" eaLnBrk="1" latinLnBrk="1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SzPct val="100000"/>
              <a:buFont typeface="Arial" pitchFamily="34" charset="0"/>
              <a:buChar char="▪"/>
              <a:defRPr lang="ko-KR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43000" indent="-179388" algn="l" defTabSz="914400" rtl="0" eaLnBrk="1" latinLnBrk="1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00000"/>
              <a:buFont typeface="Arial" pitchFamily="34" charset="0"/>
              <a:buChar char="▪"/>
              <a:defRPr lang="ko-KR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1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00000"/>
              <a:buFont typeface="Arial" pitchFamily="34" charset="0"/>
              <a:buChar char="▪"/>
              <a:defRPr lang="ko-KR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00200" indent="-179388" algn="l" defTabSz="914400" rtl="0" eaLnBrk="1" latinLnBrk="1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00000"/>
              <a:buFont typeface="Arial" pitchFamily="34" charset="0"/>
              <a:buChar char="▪"/>
              <a:defRPr lang="ko-KR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28800" indent="-182880" algn="l" defTabSz="914400" rtl="0" eaLnBrk="1" latinLnBrk="1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00000"/>
              <a:buFont typeface="Arial" pitchFamily="34" charset="0"/>
              <a:buChar char="▪"/>
              <a:defRPr lang="ko-KR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057400" indent="-179388" algn="l" defTabSz="914400" rtl="0" eaLnBrk="1" latinLnBrk="1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00000"/>
              <a:buFont typeface="Arial" pitchFamily="34" charset="0"/>
              <a:buChar char="▪"/>
              <a:defRPr lang="ko-KR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endParaRPr lang="ko-KR" altLang="en-US" dirty="0" smtClean="0"/>
          </a:p>
          <a:p>
            <a:pPr marL="0" indent="0">
              <a:buFont typeface="Arial" pitchFamily="34" charset="0"/>
              <a:buNone/>
            </a:pPr>
            <a:endParaRPr lang="ko-KR" altLang="en-US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7" name="Content Placeholder 5"/>
          <p:cNvSpPr txBox="1">
            <a:spLocks/>
          </p:cNvSpPr>
          <p:nvPr/>
        </p:nvSpPr>
        <p:spPr>
          <a:xfrm>
            <a:off x="6733640" y="1219879"/>
            <a:ext cx="3889420" cy="459468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800"/>
              </a:spcBef>
              <a:buClr>
                <a:schemeClr val="accent1"/>
              </a:buClr>
              <a:buSzPct val="100000"/>
              <a:buFont typeface="Arial" pitchFamily="34" charset="0"/>
              <a:buChar char="▪"/>
              <a:defRPr lang="ko-KR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1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SzPct val="100000"/>
              <a:buFont typeface="Arial" pitchFamily="34" charset="0"/>
              <a:buChar char="▪"/>
              <a:defRPr lang="ko-K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-179388" algn="l" defTabSz="914400" rtl="0" eaLnBrk="1" latinLnBrk="1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SzPct val="100000"/>
              <a:buFont typeface="Arial" pitchFamily="34" charset="0"/>
              <a:buChar char="▪"/>
              <a:defRPr lang="ko-KR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400" indent="-182880" algn="l" defTabSz="914400" rtl="0" eaLnBrk="1" latinLnBrk="1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SzPct val="100000"/>
              <a:buFont typeface="Arial" pitchFamily="34" charset="0"/>
              <a:buChar char="▪"/>
              <a:defRPr lang="ko-KR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43000" indent="-179388" algn="l" defTabSz="914400" rtl="0" eaLnBrk="1" latinLnBrk="1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00000"/>
              <a:buFont typeface="Arial" pitchFamily="34" charset="0"/>
              <a:buChar char="▪"/>
              <a:defRPr lang="ko-KR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1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00000"/>
              <a:buFont typeface="Arial" pitchFamily="34" charset="0"/>
              <a:buChar char="▪"/>
              <a:defRPr lang="ko-KR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00200" indent="-179388" algn="l" defTabSz="914400" rtl="0" eaLnBrk="1" latinLnBrk="1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00000"/>
              <a:buFont typeface="Arial" pitchFamily="34" charset="0"/>
              <a:buChar char="▪"/>
              <a:defRPr lang="ko-KR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28800" indent="-182880" algn="l" defTabSz="914400" rtl="0" eaLnBrk="1" latinLnBrk="1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00000"/>
              <a:buFont typeface="Arial" pitchFamily="34" charset="0"/>
              <a:buChar char="▪"/>
              <a:defRPr lang="ko-KR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057400" indent="-179388" algn="l" defTabSz="914400" rtl="0" eaLnBrk="1" latinLnBrk="1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00000"/>
              <a:buFont typeface="Arial" pitchFamily="34" charset="0"/>
              <a:buChar char="▪"/>
              <a:defRPr lang="ko-KR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base">
              <a:buNone/>
            </a:pPr>
            <a:endParaRPr lang="ko-KR" altLang="en-US" dirty="0"/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179387" y="-653134"/>
            <a:ext cx="8498963" cy="276694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21505" name="_x341651992" descr="EMB00000a94466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7479" t="19582" r="26454" b="28853"/>
          <a:stretch>
            <a:fillRect/>
          </a:stretch>
        </p:blipFill>
        <p:spPr bwMode="auto">
          <a:xfrm>
            <a:off x="1095320" y="1219879"/>
            <a:ext cx="3858817" cy="3103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그림 7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598316" y="1223594"/>
            <a:ext cx="5530798" cy="310022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90095" y="4476460"/>
            <a:ext cx="1159710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fontAlgn="base" latinLnBrk="1">
              <a:buFont typeface="Arial" panose="020B0604020202020204" pitchFamily="34" charset="0"/>
              <a:buChar char="•"/>
            </a:pPr>
            <a:r>
              <a:rPr lang="ko-KR" altLang="en-US" sz="2000" dirty="0" smtClean="0"/>
              <a:t> 그림의 </a:t>
            </a:r>
            <a:r>
              <a:rPr lang="ko-KR" altLang="en-US" sz="2000" dirty="0"/>
              <a:t>소재는 주로 소설이나 전래되어 오는 설화 등이며</a:t>
            </a:r>
            <a:r>
              <a:rPr lang="en-US" altLang="ko-KR" sz="2000" dirty="0"/>
              <a:t>, </a:t>
            </a:r>
            <a:r>
              <a:rPr lang="ko-KR" altLang="en-US" sz="2000" dirty="0" err="1"/>
              <a:t>여러개의</a:t>
            </a:r>
            <a:r>
              <a:rPr lang="ko-KR" altLang="en-US" sz="2000" dirty="0"/>
              <a:t> 두루마리에 이어서 </a:t>
            </a:r>
            <a:r>
              <a:rPr lang="ko-KR" altLang="en-US" sz="2000" dirty="0" smtClean="0"/>
              <a:t>그림</a:t>
            </a:r>
            <a:r>
              <a:rPr lang="en-US" altLang="ko-KR" sz="2000" dirty="0" smtClean="0"/>
              <a:t>. </a:t>
            </a:r>
          </a:p>
          <a:p>
            <a:pPr fontAlgn="base" latinLnBrk="1">
              <a:buFont typeface="Arial" pitchFamily="34" charset="0"/>
              <a:buChar char="•"/>
            </a:pPr>
            <a:r>
              <a:rPr lang="en-US" altLang="ko-KR" sz="2000" dirty="0"/>
              <a:t> </a:t>
            </a:r>
            <a:r>
              <a:rPr lang="en-US" altLang="ko-KR" sz="2000" dirty="0" smtClean="0"/>
              <a:t>    </a:t>
            </a:r>
            <a:r>
              <a:rPr lang="ko-KR" altLang="en-US" sz="2000" dirty="0" err="1" smtClean="0"/>
              <a:t>야마토는</a:t>
            </a:r>
            <a:r>
              <a:rPr lang="ko-KR" altLang="en-US" sz="2000" dirty="0" smtClean="0"/>
              <a:t> 곧 일본을 </a:t>
            </a:r>
            <a:r>
              <a:rPr lang="ko-KR" altLang="en-US" sz="2000" dirty="0"/>
              <a:t>가리키는 말인데 보다 정확히는 일본 문화의 </a:t>
            </a:r>
            <a:r>
              <a:rPr lang="ko-KR" altLang="en-US" sz="2000" dirty="0" smtClean="0"/>
              <a:t>중심지 지역을 이르는 용어로</a:t>
            </a:r>
            <a:endParaRPr lang="en-US" altLang="ko-KR" sz="2000" dirty="0" smtClean="0"/>
          </a:p>
          <a:p>
            <a:pPr fontAlgn="base" latinLnBrk="1"/>
            <a:r>
              <a:rPr lang="en-US" altLang="ko-KR" sz="2000" dirty="0" smtClean="0"/>
              <a:t>      ‘</a:t>
            </a:r>
            <a:r>
              <a:rPr lang="ko-KR" altLang="en-US" sz="2000" dirty="0" err="1" smtClean="0"/>
              <a:t>나라현</a:t>
            </a:r>
            <a:r>
              <a:rPr lang="en-US" altLang="ko-KR" sz="2000" dirty="0"/>
              <a:t>, </a:t>
            </a:r>
            <a:r>
              <a:rPr lang="ko-KR" altLang="en-US" sz="2000" dirty="0" err="1"/>
              <a:t>쿄토</a:t>
            </a:r>
            <a:r>
              <a:rPr lang="en-US" altLang="ko-KR" sz="2000" dirty="0"/>
              <a:t>, </a:t>
            </a:r>
            <a:r>
              <a:rPr lang="ko-KR" altLang="en-US" sz="2000" dirty="0" smtClean="0"/>
              <a:t>오사카</a:t>
            </a:r>
            <a:r>
              <a:rPr lang="en-US" altLang="ko-KR" sz="2000" dirty="0" smtClean="0"/>
              <a:t>’ </a:t>
            </a:r>
            <a:r>
              <a:rPr lang="ko-KR" altLang="en-US" sz="2000" dirty="0" smtClean="0"/>
              <a:t>를  가리킴  </a:t>
            </a:r>
            <a:r>
              <a:rPr lang="en-US" altLang="ko-KR" sz="2000" dirty="0" smtClean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xmlns="" val="24009194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제목 1"/>
          <p:cNvSpPr>
            <a:spLocks noGrp="1"/>
          </p:cNvSpPr>
          <p:nvPr>
            <p:ph type="title"/>
          </p:nvPr>
        </p:nvSpPr>
        <p:spPr>
          <a:xfrm>
            <a:off x="1295400" y="503853"/>
            <a:ext cx="9601200" cy="590851"/>
          </a:xfrm>
        </p:spPr>
        <p:txBody>
          <a:bodyPr>
            <a:normAutofit fontScale="90000"/>
          </a:bodyPr>
          <a:lstStyle/>
          <a:p>
            <a:pPr algn="ctr"/>
            <a:r>
              <a:rPr lang="en-US" altLang="ko-KR" sz="4400" dirty="0" smtClean="0"/>
              <a:t>&lt;</a:t>
            </a:r>
            <a:r>
              <a:rPr lang="ko-KR" altLang="en-US" sz="4400" dirty="0" smtClean="0"/>
              <a:t>일본 전통그림</a:t>
            </a:r>
            <a:r>
              <a:rPr lang="en-US" altLang="ko-KR" sz="4400" dirty="0" smtClean="0"/>
              <a:t>(</a:t>
            </a:r>
            <a:r>
              <a:rPr lang="ko-KR" altLang="en-US" sz="4400" dirty="0" err="1" smtClean="0"/>
              <a:t>우키요에</a:t>
            </a:r>
            <a:r>
              <a:rPr lang="en-US" altLang="ko-KR" sz="4400" dirty="0" smtClean="0"/>
              <a:t>)&gt;</a:t>
            </a:r>
            <a:endParaRPr lang="ko-KR" sz="4400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5" name="Content Placeholder 5"/>
          <p:cNvSpPr txBox="1">
            <a:spLocks/>
          </p:cNvSpPr>
          <p:nvPr/>
        </p:nvSpPr>
        <p:spPr>
          <a:xfrm>
            <a:off x="1295400" y="1094704"/>
            <a:ext cx="9601200" cy="469649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800"/>
              </a:spcBef>
              <a:buClr>
                <a:schemeClr val="accent1"/>
              </a:buClr>
              <a:buSzPct val="100000"/>
              <a:buFont typeface="Arial" pitchFamily="34" charset="0"/>
              <a:buChar char="▪"/>
              <a:defRPr lang="ko-KR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1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SzPct val="100000"/>
              <a:buFont typeface="Arial" pitchFamily="34" charset="0"/>
              <a:buChar char="▪"/>
              <a:defRPr lang="ko-K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-179388" algn="l" defTabSz="914400" rtl="0" eaLnBrk="1" latinLnBrk="1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SzPct val="100000"/>
              <a:buFont typeface="Arial" pitchFamily="34" charset="0"/>
              <a:buChar char="▪"/>
              <a:defRPr lang="ko-KR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400" indent="-182880" algn="l" defTabSz="914400" rtl="0" eaLnBrk="1" latinLnBrk="1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SzPct val="100000"/>
              <a:buFont typeface="Arial" pitchFamily="34" charset="0"/>
              <a:buChar char="▪"/>
              <a:defRPr lang="ko-KR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43000" indent="-179388" algn="l" defTabSz="914400" rtl="0" eaLnBrk="1" latinLnBrk="1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00000"/>
              <a:buFont typeface="Arial" pitchFamily="34" charset="0"/>
              <a:buChar char="▪"/>
              <a:defRPr lang="ko-KR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1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00000"/>
              <a:buFont typeface="Arial" pitchFamily="34" charset="0"/>
              <a:buChar char="▪"/>
              <a:defRPr lang="ko-KR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00200" indent="-179388" algn="l" defTabSz="914400" rtl="0" eaLnBrk="1" latinLnBrk="1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00000"/>
              <a:buFont typeface="Arial" pitchFamily="34" charset="0"/>
              <a:buChar char="▪"/>
              <a:defRPr lang="ko-KR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28800" indent="-182880" algn="l" defTabSz="914400" rtl="0" eaLnBrk="1" latinLnBrk="1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00000"/>
              <a:buFont typeface="Arial" pitchFamily="34" charset="0"/>
              <a:buChar char="▪"/>
              <a:defRPr lang="ko-KR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057400" indent="-179388" algn="l" defTabSz="914400" rtl="0" eaLnBrk="1" latinLnBrk="1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00000"/>
              <a:buFont typeface="Arial" pitchFamily="34" charset="0"/>
              <a:buChar char="▪"/>
              <a:defRPr lang="ko-KR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endParaRPr lang="ko-KR" altLang="en-US" dirty="0" smtClean="0"/>
          </a:p>
          <a:p>
            <a:pPr marL="0" indent="0">
              <a:buFont typeface="Arial" pitchFamily="34" charset="0"/>
              <a:buNone/>
            </a:pPr>
            <a:endParaRPr lang="ko-KR" altLang="en-US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179387" y="-653134"/>
            <a:ext cx="8498963" cy="276694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0" y="0"/>
            <a:ext cx="6943303" cy="234235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6" name="그림 5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69887" y="1587500"/>
            <a:ext cx="4065067" cy="344944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476459" y="1547614"/>
            <a:ext cx="7629098" cy="35086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 latinLnBrk="1"/>
            <a:r>
              <a:rPr lang="ko-KR" altLang="en-US" sz="3200" dirty="0"/>
              <a:t>‘</a:t>
            </a:r>
            <a:r>
              <a:rPr lang="ko-KR" altLang="en-US" sz="3200" dirty="0" err="1"/>
              <a:t>우키요에</a:t>
            </a:r>
            <a:r>
              <a:rPr lang="ko-KR" altLang="en-US" sz="3200" dirty="0" smtClean="0"/>
              <a:t>’</a:t>
            </a:r>
            <a:endParaRPr lang="en-US" altLang="ko-KR" sz="1050" dirty="0" smtClean="0"/>
          </a:p>
          <a:p>
            <a:pPr fontAlgn="base" latinLnBrk="1"/>
            <a:endParaRPr lang="ko-KR" altLang="en-US" sz="1000" dirty="0"/>
          </a:p>
          <a:p>
            <a:pPr marL="285750" indent="-285750" fontAlgn="base" latinLnBrk="1">
              <a:buFont typeface="Arial" panose="020B0604020202020204" pitchFamily="34" charset="0"/>
              <a:buChar char="•"/>
            </a:pPr>
            <a:r>
              <a:rPr lang="en-US" altLang="ko-KR" dirty="0"/>
              <a:t>'</a:t>
            </a:r>
            <a:r>
              <a:rPr lang="ko-KR" altLang="en-US" dirty="0" err="1"/>
              <a:t>우키요</a:t>
            </a:r>
            <a:r>
              <a:rPr lang="en-US" altLang="ko-KR" dirty="0"/>
              <a:t>'(</a:t>
            </a:r>
            <a:r>
              <a:rPr lang="ko-KR" altLang="en-US" dirty="0"/>
              <a:t>浮世</a:t>
            </a:r>
            <a:r>
              <a:rPr lang="en-US" altLang="ko-KR" dirty="0"/>
              <a:t>)</a:t>
            </a:r>
            <a:r>
              <a:rPr lang="ko-KR" altLang="en-US" dirty="0"/>
              <a:t>라는 말 자체를 풀이하면 </a:t>
            </a:r>
            <a:r>
              <a:rPr lang="en-US" altLang="ko-KR" dirty="0"/>
              <a:t>'</a:t>
            </a:r>
            <a:r>
              <a:rPr lang="ko-KR" altLang="en-US" dirty="0"/>
              <a:t>떠다니는 세상의 그림</a:t>
            </a:r>
            <a:r>
              <a:rPr lang="en-US" altLang="ko-KR" dirty="0"/>
              <a:t>', </a:t>
            </a:r>
            <a:r>
              <a:rPr lang="ko-KR" altLang="en-US" dirty="0"/>
              <a:t>즉 현세의 이모저모를 그려낸 그림이라는 </a:t>
            </a:r>
            <a:r>
              <a:rPr lang="ko-KR" altLang="en-US" dirty="0" smtClean="0"/>
              <a:t>뜻</a:t>
            </a:r>
            <a:r>
              <a:rPr lang="en-US" altLang="ko-KR" dirty="0" smtClean="0"/>
              <a:t>.</a:t>
            </a:r>
          </a:p>
          <a:p>
            <a:pPr fontAlgn="base" latinLnBrk="1"/>
            <a:r>
              <a:rPr lang="ko-KR" altLang="en-US" dirty="0" smtClean="0"/>
              <a:t>    </a:t>
            </a:r>
            <a:endParaRPr lang="en-US" altLang="ko-KR" dirty="0" smtClean="0"/>
          </a:p>
          <a:p>
            <a:pPr marL="285750" indent="-285750" fontAlgn="base" latinLnBrk="1">
              <a:buFont typeface="Arial" panose="020B0604020202020204" pitchFamily="34" charset="0"/>
              <a:buChar char="•"/>
            </a:pPr>
            <a:r>
              <a:rPr lang="ko-KR" altLang="en-US" dirty="0" smtClean="0"/>
              <a:t>처음에는 </a:t>
            </a:r>
            <a:r>
              <a:rPr lang="ko-KR" altLang="en-US" dirty="0"/>
              <a:t>마을의 일상 생활</a:t>
            </a:r>
            <a:r>
              <a:rPr lang="en-US" altLang="ko-KR" dirty="0"/>
              <a:t>, </a:t>
            </a:r>
            <a:r>
              <a:rPr lang="ko-KR" altLang="en-US" dirty="0" smtClean="0"/>
              <a:t>어여쁜 </a:t>
            </a:r>
            <a:r>
              <a:rPr lang="ko-KR" altLang="en-US" dirty="0"/>
              <a:t>창부들</a:t>
            </a:r>
            <a:r>
              <a:rPr lang="en-US" altLang="ko-KR" dirty="0"/>
              <a:t>, </a:t>
            </a:r>
            <a:r>
              <a:rPr lang="ko-KR" altLang="en-US" dirty="0"/>
              <a:t>스모 역사들과 유명한 가부키 배우들의 </a:t>
            </a:r>
            <a:r>
              <a:rPr lang="ko-KR" altLang="en-US" dirty="0" smtClean="0"/>
              <a:t>초상화를 주제로 이후에 풍경화 또한 널리 제작됨</a:t>
            </a:r>
            <a:r>
              <a:rPr lang="en-US" altLang="ko-KR" dirty="0" smtClean="0"/>
              <a:t>.</a:t>
            </a:r>
          </a:p>
          <a:p>
            <a:pPr marL="285750" indent="-285750" fontAlgn="base" latinLnBrk="1">
              <a:buFont typeface="Arial" panose="020B0604020202020204" pitchFamily="34" charset="0"/>
              <a:buChar char="•"/>
            </a:pPr>
            <a:endParaRPr lang="en-US" altLang="ko-KR" dirty="0" smtClean="0"/>
          </a:p>
          <a:p>
            <a:pPr marL="285750" indent="-285750" fontAlgn="base" latinLnBrk="1">
              <a:buFont typeface="Arial" panose="020B0604020202020204" pitchFamily="34" charset="0"/>
              <a:buChar char="•"/>
            </a:pPr>
            <a:r>
              <a:rPr lang="ko-KR" altLang="en-US" dirty="0" smtClean="0"/>
              <a:t>메이지 </a:t>
            </a:r>
            <a:r>
              <a:rPr lang="ko-KR" altLang="en-US" dirty="0"/>
              <a:t>시대에 들어와 사진 </a:t>
            </a:r>
            <a:r>
              <a:rPr lang="en-US" altLang="ko-KR" dirty="0"/>
              <a:t>· </a:t>
            </a:r>
            <a:r>
              <a:rPr lang="ko-KR" altLang="en-US" dirty="0"/>
              <a:t>기계인쇄 등의 기술의 발전으로 인해 </a:t>
            </a:r>
            <a:r>
              <a:rPr lang="ko-KR" altLang="en-US" dirty="0" smtClean="0"/>
              <a:t>쇠퇴</a:t>
            </a:r>
            <a:r>
              <a:rPr lang="en-US" altLang="ko-KR" dirty="0" smtClean="0"/>
              <a:t>.</a:t>
            </a:r>
          </a:p>
          <a:p>
            <a:pPr marL="285750" indent="-285750" fontAlgn="base" latinLnBrk="1">
              <a:buFont typeface="Arial" panose="020B0604020202020204" pitchFamily="34" charset="0"/>
              <a:buChar char="•"/>
            </a:pPr>
            <a:endParaRPr lang="en-US" altLang="ko-KR" dirty="0" smtClean="0"/>
          </a:p>
          <a:p>
            <a:pPr marL="285750" indent="-285750" fontAlgn="base" latinLnBrk="1">
              <a:buFont typeface="Arial" panose="020B0604020202020204" pitchFamily="34" charset="0"/>
              <a:buChar char="•"/>
            </a:pPr>
            <a:r>
              <a:rPr lang="ko-KR" altLang="en-US" dirty="0" err="1" smtClean="0"/>
              <a:t>우키요에의</a:t>
            </a:r>
            <a:r>
              <a:rPr lang="ko-KR" altLang="en-US" dirty="0" smtClean="0"/>
              <a:t> 기법은</a:t>
            </a:r>
            <a:r>
              <a:rPr lang="en-US" altLang="ko-KR" dirty="0"/>
              <a:t> </a:t>
            </a:r>
            <a:r>
              <a:rPr lang="ko-KR" altLang="en-US" dirty="0" smtClean="0"/>
              <a:t>유럽인들</a:t>
            </a:r>
            <a:r>
              <a:rPr lang="en-US" altLang="ko-KR" dirty="0" smtClean="0"/>
              <a:t>(</a:t>
            </a:r>
            <a:r>
              <a:rPr lang="ko-KR" altLang="en-US" dirty="0" smtClean="0"/>
              <a:t>프랑스 인상파 작가들</a:t>
            </a:r>
            <a:r>
              <a:rPr lang="en-US" altLang="ko-KR" dirty="0" smtClean="0"/>
              <a:t>)</a:t>
            </a:r>
            <a:r>
              <a:rPr lang="ko-KR" altLang="en-US" dirty="0" smtClean="0"/>
              <a:t>에게 주목을 받았으며 일본의 </a:t>
            </a:r>
            <a:r>
              <a:rPr lang="ko-KR" altLang="en-US" dirty="0"/>
              <a:t>만화 및 애니메이션에 영감을 </a:t>
            </a:r>
            <a:r>
              <a:rPr lang="ko-KR" altLang="en-US" dirty="0" smtClean="0"/>
              <a:t>주었음</a:t>
            </a:r>
            <a:r>
              <a:rPr lang="en-US" altLang="ko-KR" dirty="0" smtClean="0"/>
              <a:t>.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xmlns="" val="31431031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제목 1"/>
          <p:cNvSpPr>
            <a:spLocks noGrp="1"/>
          </p:cNvSpPr>
          <p:nvPr>
            <p:ph type="title"/>
          </p:nvPr>
        </p:nvSpPr>
        <p:spPr>
          <a:xfrm>
            <a:off x="1295400" y="503853"/>
            <a:ext cx="9601200" cy="590851"/>
          </a:xfrm>
        </p:spPr>
        <p:txBody>
          <a:bodyPr>
            <a:normAutofit fontScale="90000"/>
          </a:bodyPr>
          <a:lstStyle/>
          <a:p>
            <a:pPr algn="ctr"/>
            <a:r>
              <a:rPr lang="en-US" altLang="ko-KR" sz="4400" dirty="0" smtClean="0"/>
              <a:t>&lt;</a:t>
            </a:r>
            <a:r>
              <a:rPr lang="ko-KR" altLang="en-US" sz="4400" dirty="0" smtClean="0"/>
              <a:t>일본 전통그림</a:t>
            </a:r>
            <a:r>
              <a:rPr lang="en-US" altLang="ko-KR" sz="4400" dirty="0" smtClean="0"/>
              <a:t>(</a:t>
            </a:r>
            <a:r>
              <a:rPr lang="ko-KR" altLang="en-US" sz="4400" dirty="0" err="1" smtClean="0"/>
              <a:t>우키요에</a:t>
            </a:r>
            <a:r>
              <a:rPr lang="en-US" altLang="ko-KR" sz="4400" dirty="0" smtClean="0"/>
              <a:t>)&gt;</a:t>
            </a:r>
            <a:endParaRPr lang="ko-KR" sz="4400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179387" y="-653134"/>
            <a:ext cx="8498963" cy="276694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32769" name="_x341652152" descr="EMB00000a94467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9743"/>
          <a:stretch>
            <a:fillRect/>
          </a:stretch>
        </p:blipFill>
        <p:spPr bwMode="auto">
          <a:xfrm>
            <a:off x="368490" y="1196840"/>
            <a:ext cx="3232150" cy="2125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2771" name="_x341653112" descr="EMB00000a94467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7850" y="1196839"/>
            <a:ext cx="2967729" cy="2125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2773" name="_x341652952" descr="EMB00000a94467d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9915" y="3918489"/>
            <a:ext cx="3232150" cy="1638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8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32775" name="_x341653112" descr="EMB00000a944680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4837" y="3932137"/>
            <a:ext cx="3092450" cy="1595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1023585" y="3439236"/>
            <a:ext cx="19516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dirty="0" smtClean="0"/>
              <a:t>‘</a:t>
            </a:r>
            <a:r>
              <a:rPr lang="ko-KR" altLang="en-US" dirty="0" smtClean="0"/>
              <a:t>붉은 </a:t>
            </a:r>
            <a:r>
              <a:rPr lang="ko-KR" altLang="en-US" dirty="0" err="1" smtClean="0"/>
              <a:t>후지산</a:t>
            </a:r>
            <a:r>
              <a:rPr lang="en-US" altLang="ko-KR" dirty="0" smtClean="0"/>
              <a:t>＇</a:t>
            </a:r>
            <a:endParaRPr lang="ko-KR" alt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3548420" y="3442901"/>
            <a:ext cx="37667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dirty="0" smtClean="0"/>
              <a:t>‘</a:t>
            </a:r>
            <a:r>
              <a:rPr lang="ko-KR" altLang="en-US" dirty="0" err="1" smtClean="0"/>
              <a:t>가나가와</a:t>
            </a:r>
            <a:r>
              <a:rPr lang="ko-KR" altLang="en-US" dirty="0" smtClean="0"/>
              <a:t> 앞바다의 거대 파도</a:t>
            </a:r>
            <a:r>
              <a:rPr lang="en-US" altLang="ko-KR" dirty="0" smtClean="0"/>
              <a:t>’</a:t>
            </a:r>
            <a:endParaRPr lang="ko-KR" alt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3398298" y="5691738"/>
            <a:ext cx="42717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/>
              <a:t>‘</a:t>
            </a:r>
            <a:r>
              <a:rPr lang="ko-KR" altLang="en-US" dirty="0" err="1"/>
              <a:t>겐페이</a:t>
            </a:r>
            <a:r>
              <a:rPr lang="ko-KR" altLang="en-US" dirty="0"/>
              <a:t> </a:t>
            </a:r>
            <a:r>
              <a:rPr lang="ko-KR" altLang="en-US" dirty="0" smtClean="0"/>
              <a:t>전쟁</a:t>
            </a:r>
            <a:r>
              <a:rPr lang="en-US" altLang="ko-KR" dirty="0" smtClean="0"/>
              <a:t>’</a:t>
            </a:r>
            <a:r>
              <a:rPr lang="ko-KR" altLang="en-US" dirty="0" smtClean="0"/>
              <a:t>의 </a:t>
            </a:r>
            <a:r>
              <a:rPr lang="en-US" altLang="ko-KR" dirty="0" smtClean="0"/>
              <a:t>‘</a:t>
            </a:r>
            <a:r>
              <a:rPr lang="ko-KR" altLang="en-US" dirty="0" err="1" smtClean="0"/>
              <a:t>토모모리의</a:t>
            </a:r>
            <a:r>
              <a:rPr lang="ko-KR" altLang="en-US" dirty="0" smtClean="0"/>
              <a:t> </a:t>
            </a:r>
            <a:r>
              <a:rPr lang="ko-KR" altLang="en-US" dirty="0"/>
              <a:t>해저 군영</a:t>
            </a:r>
            <a:r>
              <a:rPr lang="ko-KR" altLang="en-US" dirty="0" smtClean="0"/>
              <a:t>’</a:t>
            </a:r>
            <a:endParaRPr lang="ko-KR" alt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177413" y="5691738"/>
            <a:ext cx="34121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 latinLnBrk="1"/>
            <a:r>
              <a:rPr lang="ko-KR" altLang="en-US" dirty="0"/>
              <a:t>‘</a:t>
            </a:r>
            <a:r>
              <a:rPr lang="ko-KR" altLang="en-US" dirty="0" err="1"/>
              <a:t>미츠쿠니의</a:t>
            </a:r>
            <a:r>
              <a:rPr lang="ko-KR" altLang="en-US" dirty="0"/>
              <a:t> 해골요괴 퇴치도’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342494" y="1255593"/>
            <a:ext cx="534992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ko-KR" altLang="en-US" b="1" dirty="0" err="1" smtClean="0"/>
              <a:t>우키요에의</a:t>
            </a:r>
            <a:r>
              <a:rPr lang="ko-KR" altLang="en-US" b="1" dirty="0" smtClean="0"/>
              <a:t>  종류</a:t>
            </a:r>
            <a:endParaRPr lang="en-US" altLang="ko-KR" b="1" dirty="0" smtClean="0"/>
          </a:p>
          <a:p>
            <a:r>
              <a:rPr lang="ko-KR" altLang="en-US" dirty="0" smtClean="0"/>
              <a:t>미인화</a:t>
            </a:r>
            <a:r>
              <a:rPr lang="en-US" altLang="ko-KR" dirty="0" smtClean="0"/>
              <a:t>(</a:t>
            </a:r>
            <a:r>
              <a:rPr lang="ko-KR" altLang="en-US" dirty="0" smtClean="0"/>
              <a:t>비진가</a:t>
            </a:r>
            <a:r>
              <a:rPr lang="en-US" altLang="ko-KR" dirty="0" smtClean="0"/>
              <a:t>:</a:t>
            </a:r>
            <a:r>
              <a:rPr lang="ko-KR" altLang="en-US" dirty="0" smtClean="0"/>
              <a:t>젊은 여성이나 인기배우</a:t>
            </a:r>
            <a:r>
              <a:rPr lang="en-US" altLang="ko-KR" dirty="0" smtClean="0"/>
              <a:t>) </a:t>
            </a:r>
            <a:r>
              <a:rPr lang="ko-KR" altLang="en-US" dirty="0" smtClean="0"/>
              <a:t>희화</a:t>
            </a:r>
            <a:r>
              <a:rPr lang="en-US" altLang="ko-KR" dirty="0" smtClean="0"/>
              <a:t>(</a:t>
            </a:r>
            <a:r>
              <a:rPr lang="ko-KR" altLang="en-US" dirty="0" smtClean="0"/>
              <a:t>키가</a:t>
            </a:r>
            <a:r>
              <a:rPr lang="en-US" altLang="ko-KR" dirty="0" smtClean="0"/>
              <a:t>:</a:t>
            </a:r>
            <a:r>
              <a:rPr lang="ko-KR" altLang="en-US" dirty="0" smtClean="0"/>
              <a:t>풍자적인 요소 포함</a:t>
            </a:r>
            <a:r>
              <a:rPr lang="en-US" altLang="ko-KR" dirty="0" smtClean="0"/>
              <a:t>)</a:t>
            </a:r>
          </a:p>
          <a:p>
            <a:r>
              <a:rPr lang="ko-KR" altLang="en-US" dirty="0" smtClean="0"/>
              <a:t>만화</a:t>
            </a:r>
            <a:r>
              <a:rPr lang="en-US" altLang="ko-KR" dirty="0" smtClean="0"/>
              <a:t>(</a:t>
            </a:r>
            <a:r>
              <a:rPr lang="ko-KR" altLang="en-US" dirty="0" smtClean="0"/>
              <a:t>만가</a:t>
            </a:r>
            <a:r>
              <a:rPr lang="en-US" altLang="ko-KR" dirty="0" smtClean="0"/>
              <a:t>:</a:t>
            </a:r>
            <a:r>
              <a:rPr lang="ko-KR" altLang="en-US" dirty="0" smtClean="0"/>
              <a:t>그림책</a:t>
            </a:r>
            <a:r>
              <a:rPr lang="en-US" altLang="ko-KR" dirty="0" smtClean="0"/>
              <a:t>, </a:t>
            </a:r>
            <a:r>
              <a:rPr lang="ko-KR" altLang="en-US" dirty="0" err="1" smtClean="0"/>
              <a:t>여러가지</a:t>
            </a:r>
            <a:r>
              <a:rPr lang="ko-KR" altLang="en-US" dirty="0" smtClean="0"/>
              <a:t> 만물을 그려놓음</a:t>
            </a:r>
            <a:r>
              <a:rPr lang="en-US" altLang="ko-KR" dirty="0" smtClean="0"/>
              <a:t>)</a:t>
            </a:r>
          </a:p>
          <a:p>
            <a:r>
              <a:rPr lang="ko-KR" altLang="en-US" dirty="0" smtClean="0"/>
              <a:t>무사그림</a:t>
            </a:r>
            <a:r>
              <a:rPr lang="en-US" altLang="ko-KR" dirty="0" smtClean="0"/>
              <a:t>(</a:t>
            </a:r>
            <a:r>
              <a:rPr lang="ko-KR" altLang="en-US" dirty="0" err="1" smtClean="0"/>
              <a:t>무샤에</a:t>
            </a:r>
            <a:r>
              <a:rPr lang="en-US" altLang="ko-KR" dirty="0" smtClean="0"/>
              <a:t>:</a:t>
            </a:r>
            <a:r>
              <a:rPr lang="ko-KR" altLang="en-US" dirty="0" smtClean="0"/>
              <a:t>전설</a:t>
            </a:r>
            <a:r>
              <a:rPr lang="en-US" altLang="ko-KR" dirty="0" smtClean="0"/>
              <a:t>,</a:t>
            </a:r>
            <a:r>
              <a:rPr lang="ko-KR" altLang="en-US" dirty="0"/>
              <a:t> </a:t>
            </a:r>
            <a:r>
              <a:rPr lang="ko-KR" altLang="en-US" dirty="0" smtClean="0"/>
              <a:t>기전</a:t>
            </a:r>
            <a:r>
              <a:rPr lang="en-US" altLang="ko-KR" dirty="0" smtClean="0"/>
              <a:t>, </a:t>
            </a:r>
            <a:r>
              <a:rPr lang="ko-KR" altLang="en-US" dirty="0" smtClean="0"/>
              <a:t>역사의 인물</a:t>
            </a:r>
            <a:r>
              <a:rPr lang="en-US" altLang="ko-KR" dirty="0" smtClean="0"/>
              <a:t>)</a:t>
            </a:r>
          </a:p>
          <a:p>
            <a:r>
              <a:rPr lang="ko-KR" altLang="en-US" dirty="0" smtClean="0"/>
              <a:t>역사화</a:t>
            </a:r>
            <a:r>
              <a:rPr lang="en-US" altLang="ko-KR" dirty="0" smtClean="0"/>
              <a:t>(</a:t>
            </a:r>
            <a:r>
              <a:rPr lang="ko-KR" altLang="en-US" dirty="0" err="1" smtClean="0"/>
              <a:t>레키시가</a:t>
            </a:r>
            <a:r>
              <a:rPr lang="en-US" altLang="ko-KR" dirty="0" smtClean="0"/>
              <a:t>:</a:t>
            </a:r>
            <a:r>
              <a:rPr lang="ko-KR" altLang="en-US" dirty="0" smtClean="0"/>
              <a:t>역사적 </a:t>
            </a:r>
            <a:r>
              <a:rPr lang="ko-KR" altLang="en-US" dirty="0" err="1" smtClean="0"/>
              <a:t>명장면</a:t>
            </a:r>
            <a:r>
              <a:rPr lang="en-US" altLang="ko-KR" dirty="0" smtClean="0"/>
              <a:t>)</a:t>
            </a:r>
          </a:p>
          <a:p>
            <a:endParaRPr lang="ko-KR" alt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7356144" y="3114493"/>
            <a:ext cx="534992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ko-KR" altLang="en-US" b="1" dirty="0" err="1" smtClean="0"/>
              <a:t>우키요에의</a:t>
            </a:r>
            <a:r>
              <a:rPr lang="ko-KR" altLang="en-US" b="1" dirty="0" smtClean="0"/>
              <a:t>  대표 화가</a:t>
            </a:r>
            <a:endParaRPr lang="en-US" altLang="ko-KR" b="1" dirty="0" smtClean="0"/>
          </a:p>
          <a:p>
            <a:r>
              <a:rPr lang="ko-KR" altLang="en-US" dirty="0" err="1"/>
              <a:t>스즈키</a:t>
            </a:r>
            <a:r>
              <a:rPr lang="ko-KR" altLang="en-US" dirty="0"/>
              <a:t> </a:t>
            </a:r>
            <a:r>
              <a:rPr lang="ko-KR" altLang="en-US" dirty="0" err="1"/>
              <a:t>하루노부</a:t>
            </a:r>
            <a:r>
              <a:rPr lang="en-US" altLang="ko-KR" dirty="0"/>
              <a:t>(</a:t>
            </a:r>
            <a:r>
              <a:rPr lang="ko-KR" altLang="en-US" dirty="0" err="1"/>
              <a:t>鈴木春信</a:t>
            </a:r>
            <a:r>
              <a:rPr lang="en-US" altLang="ko-KR" dirty="0" smtClean="0"/>
              <a:t>)</a:t>
            </a:r>
          </a:p>
          <a:p>
            <a:r>
              <a:rPr lang="ko-KR" altLang="en-US" dirty="0" err="1" smtClean="0"/>
              <a:t>도슈사이</a:t>
            </a:r>
            <a:r>
              <a:rPr lang="ko-KR" altLang="en-US" dirty="0" smtClean="0"/>
              <a:t> </a:t>
            </a:r>
            <a:r>
              <a:rPr lang="ko-KR" altLang="en-US" dirty="0" err="1"/>
              <a:t>샤라쿠</a:t>
            </a:r>
            <a:r>
              <a:rPr lang="en-US" altLang="ko-KR" dirty="0"/>
              <a:t>(</a:t>
            </a:r>
            <a:r>
              <a:rPr lang="ko-KR" altLang="en-US" dirty="0" err="1"/>
              <a:t>東洲斎写楽</a:t>
            </a:r>
            <a:r>
              <a:rPr lang="en-US" altLang="ko-KR" dirty="0" smtClean="0"/>
              <a:t>)</a:t>
            </a:r>
          </a:p>
          <a:p>
            <a:r>
              <a:rPr lang="ko-KR" altLang="en-US" dirty="0" err="1" smtClean="0"/>
              <a:t>우타가와</a:t>
            </a:r>
            <a:r>
              <a:rPr lang="ko-KR" altLang="en-US" dirty="0" smtClean="0"/>
              <a:t> </a:t>
            </a:r>
            <a:r>
              <a:rPr lang="ko-KR" altLang="en-US" dirty="0" err="1"/>
              <a:t>히로시게</a:t>
            </a:r>
            <a:r>
              <a:rPr lang="en-US" altLang="ko-KR" dirty="0"/>
              <a:t>(</a:t>
            </a:r>
            <a:r>
              <a:rPr lang="ko-KR" altLang="en-US" dirty="0" err="1"/>
              <a:t>歌川広重</a:t>
            </a:r>
            <a:r>
              <a:rPr lang="en-US" altLang="ko-KR" dirty="0" smtClean="0"/>
              <a:t>)</a:t>
            </a:r>
          </a:p>
          <a:p>
            <a:r>
              <a:rPr lang="ko-KR" altLang="en-US" dirty="0" err="1" smtClean="0"/>
              <a:t>가쓰시카</a:t>
            </a:r>
            <a:r>
              <a:rPr lang="ko-KR" altLang="en-US" dirty="0" smtClean="0"/>
              <a:t> </a:t>
            </a:r>
            <a:r>
              <a:rPr lang="ko-KR" altLang="en-US" dirty="0" err="1"/>
              <a:t>호쿠사이</a:t>
            </a:r>
            <a:r>
              <a:rPr lang="ko-KR" altLang="en-US" dirty="0"/>
              <a:t> </a:t>
            </a:r>
            <a:r>
              <a:rPr lang="en-US" altLang="ko-KR" dirty="0"/>
              <a:t>(</a:t>
            </a:r>
            <a:r>
              <a:rPr lang="ko-KR" altLang="en-US" dirty="0" err="1"/>
              <a:t>葛飾北斎</a:t>
            </a:r>
            <a:r>
              <a:rPr lang="en-US" altLang="ko-KR" dirty="0" smtClean="0"/>
              <a:t>)</a:t>
            </a:r>
          </a:p>
          <a:p>
            <a:r>
              <a:rPr lang="ko-KR" altLang="en-US" dirty="0" err="1" smtClean="0"/>
              <a:t>기타가와</a:t>
            </a:r>
            <a:r>
              <a:rPr lang="ko-KR" altLang="en-US" dirty="0" smtClean="0"/>
              <a:t> </a:t>
            </a:r>
            <a:r>
              <a:rPr lang="ko-KR" altLang="en-US" dirty="0" err="1"/>
              <a:t>우타마로</a:t>
            </a:r>
            <a:r>
              <a:rPr lang="en-US" altLang="ko-KR" dirty="0"/>
              <a:t>(</a:t>
            </a:r>
            <a:r>
              <a:rPr lang="ko-KR" altLang="en-US" dirty="0" err="1"/>
              <a:t>喜多川歌麿</a:t>
            </a:r>
            <a:r>
              <a:rPr lang="en-US" altLang="ko-KR" dirty="0" smtClean="0"/>
              <a:t>)</a:t>
            </a:r>
          </a:p>
          <a:p>
            <a:r>
              <a:rPr lang="ko-KR" altLang="en-US" dirty="0" err="1" smtClean="0"/>
              <a:t>게이사이</a:t>
            </a:r>
            <a:r>
              <a:rPr lang="ko-KR" altLang="en-US" dirty="0" smtClean="0"/>
              <a:t> </a:t>
            </a:r>
            <a:r>
              <a:rPr lang="ko-KR" altLang="en-US" dirty="0" err="1"/>
              <a:t>에이센</a:t>
            </a:r>
            <a:r>
              <a:rPr lang="en-US" altLang="ko-KR" dirty="0"/>
              <a:t>(</a:t>
            </a:r>
            <a:r>
              <a:rPr lang="ko-KR" altLang="en-US" dirty="0"/>
              <a:t>渓斎 英泉</a:t>
            </a:r>
            <a:r>
              <a:rPr lang="en-US" altLang="ko-KR" dirty="0" smtClean="0"/>
              <a:t>)</a:t>
            </a:r>
          </a:p>
          <a:p>
            <a:r>
              <a:rPr lang="ko-KR" altLang="en-US" dirty="0" err="1" smtClean="0"/>
              <a:t>우타가와</a:t>
            </a:r>
            <a:r>
              <a:rPr lang="ko-KR" altLang="en-US" dirty="0" smtClean="0"/>
              <a:t> </a:t>
            </a:r>
            <a:r>
              <a:rPr lang="ko-KR" altLang="en-US" dirty="0" err="1"/>
              <a:t>구니요시</a:t>
            </a:r>
            <a:r>
              <a:rPr lang="en-US" altLang="ko-KR" dirty="0"/>
              <a:t>(</a:t>
            </a:r>
            <a:r>
              <a:rPr lang="ko-KR" altLang="en-US" dirty="0" err="1"/>
              <a:t>歌川国芳</a:t>
            </a:r>
            <a:r>
              <a:rPr lang="en-US" altLang="ko-KR" dirty="0" smtClean="0"/>
              <a:t>)</a:t>
            </a:r>
          </a:p>
          <a:p>
            <a:r>
              <a:rPr lang="ko-KR" altLang="en-US" dirty="0" err="1" smtClean="0"/>
              <a:t>쓰키오카</a:t>
            </a:r>
            <a:r>
              <a:rPr lang="ko-KR" altLang="en-US" dirty="0" smtClean="0"/>
              <a:t> </a:t>
            </a:r>
            <a:r>
              <a:rPr lang="ko-KR" altLang="en-US" dirty="0" err="1"/>
              <a:t>요시토시</a:t>
            </a:r>
            <a:r>
              <a:rPr lang="en-US" altLang="ko-KR" dirty="0"/>
              <a:t>(</a:t>
            </a:r>
            <a:r>
              <a:rPr lang="ko-KR" altLang="en-US" dirty="0"/>
              <a:t>月岡芳年</a:t>
            </a:r>
            <a:r>
              <a:rPr lang="en-US" altLang="ko-KR" dirty="0"/>
              <a:t>)</a:t>
            </a:r>
            <a:endParaRPr lang="ko-KR" altLang="en-US" dirty="0"/>
          </a:p>
          <a:p>
            <a:endParaRPr lang="en-US" altLang="ko-KR" dirty="0" smtClean="0"/>
          </a:p>
        </p:txBody>
      </p:sp>
    </p:spTree>
    <p:extLst>
      <p:ext uri="{BB962C8B-B14F-4D97-AF65-F5344CB8AC3E}">
        <p14:creationId xmlns:p14="http://schemas.microsoft.com/office/powerpoint/2010/main" xmlns="" val="21424185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제목 1"/>
          <p:cNvSpPr>
            <a:spLocks noGrp="1"/>
          </p:cNvSpPr>
          <p:nvPr>
            <p:ph type="title"/>
          </p:nvPr>
        </p:nvSpPr>
        <p:spPr>
          <a:xfrm>
            <a:off x="1295400" y="503853"/>
            <a:ext cx="9601200" cy="590851"/>
          </a:xfrm>
        </p:spPr>
        <p:txBody>
          <a:bodyPr>
            <a:normAutofit fontScale="90000"/>
          </a:bodyPr>
          <a:lstStyle/>
          <a:p>
            <a:pPr algn="ctr"/>
            <a:r>
              <a:rPr lang="en-US" altLang="ko-KR" sz="4400" dirty="0" smtClean="0"/>
              <a:t>&lt;</a:t>
            </a:r>
            <a:r>
              <a:rPr lang="ko-KR" altLang="en-US" sz="4400" dirty="0" smtClean="0"/>
              <a:t>일본 전통그림</a:t>
            </a:r>
            <a:r>
              <a:rPr lang="en-US" altLang="ko-KR" sz="4400" dirty="0" smtClean="0"/>
              <a:t>(</a:t>
            </a:r>
            <a:r>
              <a:rPr lang="ko-KR" altLang="en-US" sz="4400" dirty="0" err="1" smtClean="0"/>
              <a:t>우키요에</a:t>
            </a:r>
            <a:r>
              <a:rPr lang="en-US" altLang="ko-KR" sz="4400" dirty="0" smtClean="0"/>
              <a:t>)&gt;</a:t>
            </a:r>
            <a:endParaRPr lang="ko-KR" sz="4400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5" name="Content Placeholder 5"/>
          <p:cNvSpPr txBox="1">
            <a:spLocks/>
          </p:cNvSpPr>
          <p:nvPr/>
        </p:nvSpPr>
        <p:spPr>
          <a:xfrm>
            <a:off x="1295400" y="1094704"/>
            <a:ext cx="9601200" cy="469649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800"/>
              </a:spcBef>
              <a:buClr>
                <a:schemeClr val="accent1"/>
              </a:buClr>
              <a:buSzPct val="100000"/>
              <a:buFont typeface="Arial" pitchFamily="34" charset="0"/>
              <a:buChar char="▪"/>
              <a:defRPr lang="ko-KR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1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SzPct val="100000"/>
              <a:buFont typeface="Arial" pitchFamily="34" charset="0"/>
              <a:buChar char="▪"/>
              <a:defRPr lang="ko-K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-179388" algn="l" defTabSz="914400" rtl="0" eaLnBrk="1" latinLnBrk="1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SzPct val="100000"/>
              <a:buFont typeface="Arial" pitchFamily="34" charset="0"/>
              <a:buChar char="▪"/>
              <a:defRPr lang="ko-KR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400" indent="-182880" algn="l" defTabSz="914400" rtl="0" eaLnBrk="1" latinLnBrk="1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SzPct val="100000"/>
              <a:buFont typeface="Arial" pitchFamily="34" charset="0"/>
              <a:buChar char="▪"/>
              <a:defRPr lang="ko-KR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43000" indent="-179388" algn="l" defTabSz="914400" rtl="0" eaLnBrk="1" latinLnBrk="1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00000"/>
              <a:buFont typeface="Arial" pitchFamily="34" charset="0"/>
              <a:buChar char="▪"/>
              <a:defRPr lang="ko-KR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1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00000"/>
              <a:buFont typeface="Arial" pitchFamily="34" charset="0"/>
              <a:buChar char="▪"/>
              <a:defRPr lang="ko-KR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00200" indent="-179388" algn="l" defTabSz="914400" rtl="0" eaLnBrk="1" latinLnBrk="1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00000"/>
              <a:buFont typeface="Arial" pitchFamily="34" charset="0"/>
              <a:buChar char="▪"/>
              <a:defRPr lang="ko-KR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28800" indent="-182880" algn="l" defTabSz="914400" rtl="0" eaLnBrk="1" latinLnBrk="1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00000"/>
              <a:buFont typeface="Arial" pitchFamily="34" charset="0"/>
              <a:buChar char="▪"/>
              <a:defRPr lang="ko-KR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057400" indent="-179388" algn="l" defTabSz="914400" rtl="0" eaLnBrk="1" latinLnBrk="1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00000"/>
              <a:buFont typeface="Arial" pitchFamily="34" charset="0"/>
              <a:buChar char="▪"/>
              <a:defRPr lang="ko-KR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endParaRPr lang="ko-KR" altLang="en-US" dirty="0" smtClean="0"/>
          </a:p>
          <a:p>
            <a:pPr marL="0" indent="0">
              <a:buFont typeface="Arial" pitchFamily="34" charset="0"/>
              <a:buNone/>
            </a:pPr>
            <a:endParaRPr lang="ko-KR" altLang="en-US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179387" y="-653134"/>
            <a:ext cx="8498963" cy="276694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0" y="0"/>
            <a:ext cx="6943303" cy="234235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8" name="TextBox 7"/>
          <p:cNvSpPr txBox="1"/>
          <p:nvPr/>
        </p:nvSpPr>
        <p:spPr>
          <a:xfrm>
            <a:off x="6140159" y="1458714"/>
            <a:ext cx="5861341" cy="27699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 latinLnBrk="1">
              <a:buFont typeface="Wingdings" pitchFamily="2" charset="2"/>
              <a:buChar char="Ø"/>
            </a:pPr>
            <a:r>
              <a:rPr lang="ko-KR" altLang="en-US" sz="2000" b="1" dirty="0" smtClean="0"/>
              <a:t> </a:t>
            </a:r>
            <a:r>
              <a:rPr lang="ko-KR" altLang="en-US" sz="2000" b="1" dirty="0" err="1" smtClean="0"/>
              <a:t>우키에요의</a:t>
            </a:r>
            <a:r>
              <a:rPr lang="ko-KR" altLang="en-US" sz="2000" b="1" dirty="0" smtClean="0"/>
              <a:t> 영향을 받은 인상파  대표 화가 </a:t>
            </a:r>
            <a:r>
              <a:rPr lang="en-US" altLang="ko-KR" sz="2000" b="1" dirty="0" smtClean="0"/>
              <a:t>‘</a:t>
            </a:r>
            <a:r>
              <a:rPr lang="ko-KR" altLang="en-US" sz="2000" b="1" dirty="0" smtClean="0"/>
              <a:t>고흐</a:t>
            </a:r>
            <a:r>
              <a:rPr lang="en-US" altLang="ko-KR" sz="2000" b="1" dirty="0" smtClean="0"/>
              <a:t>’</a:t>
            </a:r>
          </a:p>
          <a:p>
            <a:pPr fontAlgn="base" latinLnBrk="1"/>
            <a:endParaRPr lang="ko-KR" altLang="en-US" sz="1000" dirty="0"/>
          </a:p>
          <a:p>
            <a:pPr marL="285750" indent="-285750" fontAlgn="base" latinLnBrk="1">
              <a:buFont typeface="Arial" panose="020B0604020202020204" pitchFamily="34" charset="0"/>
              <a:buChar char="•"/>
            </a:pPr>
            <a:endParaRPr lang="en-US" altLang="ko-KR" dirty="0" smtClean="0"/>
          </a:p>
          <a:p>
            <a:pPr marL="285750" indent="-285750" fontAlgn="base" latinLnBrk="1">
              <a:buFont typeface="Arial" panose="020B0604020202020204" pitchFamily="34" charset="0"/>
              <a:buChar char="•"/>
            </a:pPr>
            <a:r>
              <a:rPr lang="en-US" altLang="ko-KR" dirty="0" smtClean="0"/>
              <a:t>19</a:t>
            </a:r>
            <a:r>
              <a:rPr lang="ko-KR" altLang="en-US" dirty="0" smtClean="0"/>
              <a:t>세기 </a:t>
            </a:r>
            <a:r>
              <a:rPr lang="ko-KR" altLang="en-US" dirty="0" err="1" smtClean="0"/>
              <a:t>중반이후</a:t>
            </a:r>
            <a:r>
              <a:rPr lang="ko-KR" altLang="en-US" dirty="0" smtClean="0"/>
              <a:t> 당시 </a:t>
            </a:r>
            <a:r>
              <a:rPr lang="ko-KR" altLang="en-US" dirty="0" err="1" smtClean="0"/>
              <a:t>우키요에의</a:t>
            </a:r>
            <a:r>
              <a:rPr lang="ko-KR" altLang="en-US" dirty="0" smtClean="0"/>
              <a:t> 일본미술 화풍이 </a:t>
            </a:r>
            <a:r>
              <a:rPr lang="ko-KR" altLang="en-US" dirty="0" err="1" smtClean="0"/>
              <a:t>유렵의</a:t>
            </a:r>
            <a:r>
              <a:rPr lang="ko-KR" altLang="en-US" dirty="0" smtClean="0"/>
              <a:t> 인상파 화가들에게 매료되어 그들의 </a:t>
            </a:r>
            <a:r>
              <a:rPr lang="ko-KR" altLang="en-US" dirty="0" err="1" smtClean="0"/>
              <a:t>작품속에</a:t>
            </a:r>
            <a:r>
              <a:rPr lang="ko-KR" altLang="en-US" dirty="0" smtClean="0"/>
              <a:t> 나타나곤 함</a:t>
            </a:r>
            <a:r>
              <a:rPr lang="en-US" altLang="ko-KR" dirty="0" smtClean="0"/>
              <a:t>.</a:t>
            </a:r>
          </a:p>
          <a:p>
            <a:pPr marL="285750" indent="-285750" fontAlgn="base" latinLnBrk="1">
              <a:buFont typeface="Arial" panose="020B0604020202020204" pitchFamily="34" charset="0"/>
              <a:buChar char="•"/>
            </a:pPr>
            <a:endParaRPr lang="en-US" altLang="ko-KR" dirty="0" smtClean="0"/>
          </a:p>
          <a:p>
            <a:pPr marL="285750" indent="-285750" fontAlgn="base" latinLnBrk="1">
              <a:buFont typeface="Arial" panose="020B0604020202020204" pitchFamily="34" charset="0"/>
              <a:buChar char="•"/>
            </a:pPr>
            <a:r>
              <a:rPr lang="ko-KR" altLang="en-US" dirty="0" smtClean="0"/>
              <a:t>강렬한 색체와 역동적인 일본미술의 대표 </a:t>
            </a:r>
            <a:r>
              <a:rPr lang="ko-KR" altLang="en-US" dirty="0" err="1" smtClean="0"/>
              <a:t>우키요에의</a:t>
            </a:r>
            <a:r>
              <a:rPr lang="ko-KR" altLang="en-US" dirty="0" smtClean="0"/>
              <a:t> 작품을 보고 크게 반해 </a:t>
            </a:r>
            <a:r>
              <a:rPr lang="en-US" altLang="ko-KR" dirty="0" smtClean="0"/>
              <a:t>‘</a:t>
            </a:r>
            <a:r>
              <a:rPr lang="ko-KR" altLang="en-US" dirty="0" smtClean="0"/>
              <a:t>고흐</a:t>
            </a:r>
            <a:r>
              <a:rPr lang="en-US" altLang="ko-KR" dirty="0" smtClean="0"/>
              <a:t>’</a:t>
            </a:r>
            <a:r>
              <a:rPr lang="ko-KR" altLang="en-US" dirty="0" smtClean="0"/>
              <a:t>는  자신의 작품속배경에</a:t>
            </a:r>
            <a:endParaRPr lang="en-US" altLang="ko-KR" dirty="0" smtClean="0"/>
          </a:p>
          <a:p>
            <a:pPr marL="285750" indent="-285750" fontAlgn="base" latinLnBrk="1"/>
            <a:r>
              <a:rPr lang="en-US" altLang="ko-KR" dirty="0" smtClean="0"/>
              <a:t>     </a:t>
            </a:r>
            <a:r>
              <a:rPr lang="ko-KR" altLang="en-US" dirty="0" smtClean="0"/>
              <a:t>삽입하여 그려놓음</a:t>
            </a:r>
            <a:r>
              <a:rPr lang="en-US" altLang="ko-KR" dirty="0" smtClean="0"/>
              <a:t>.</a:t>
            </a:r>
            <a:endParaRPr lang="ko-KR" altLang="en-US" dirty="0"/>
          </a:p>
        </p:txBody>
      </p:sp>
      <p:pic>
        <p:nvPicPr>
          <p:cNvPr id="77826" name="Picture 2"/>
          <p:cNvPicPr>
            <a:picLocks noChangeAspect="1" noChangeArrowheads="1"/>
          </p:cNvPicPr>
          <p:nvPr/>
        </p:nvPicPr>
        <p:blipFill>
          <a:blip r:embed="rId2" cstate="print"/>
          <a:srcRect l="32799" t="16916" r="33356" b="8955"/>
          <a:stretch>
            <a:fillRect/>
          </a:stretch>
        </p:blipFill>
        <p:spPr bwMode="auto">
          <a:xfrm>
            <a:off x="203200" y="1473200"/>
            <a:ext cx="3073400" cy="3898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7827" name="Picture 3"/>
          <p:cNvPicPr>
            <a:picLocks noChangeAspect="1" noChangeArrowheads="1"/>
          </p:cNvPicPr>
          <p:nvPr/>
        </p:nvPicPr>
        <p:blipFill>
          <a:blip r:embed="rId3" cstate="print"/>
          <a:srcRect l="35905" t="14498" r="36944" b="9500"/>
          <a:stretch>
            <a:fillRect/>
          </a:stretch>
        </p:blipFill>
        <p:spPr bwMode="auto">
          <a:xfrm>
            <a:off x="3403600" y="1447800"/>
            <a:ext cx="2667000" cy="393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228600" y="5473700"/>
            <a:ext cx="3162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 smtClean="0"/>
              <a:t>-</a:t>
            </a:r>
            <a:r>
              <a:rPr lang="ko-KR" altLang="en-US" dirty="0" smtClean="0"/>
              <a:t>고흐 작품 </a:t>
            </a:r>
            <a:r>
              <a:rPr lang="en-US" altLang="ko-KR" dirty="0" smtClean="0"/>
              <a:t>‘</a:t>
            </a:r>
            <a:r>
              <a:rPr lang="ko-KR" altLang="en-US" dirty="0" smtClean="0"/>
              <a:t>탕기영감의 초상</a:t>
            </a:r>
            <a:r>
              <a:rPr lang="en-US" altLang="ko-KR" dirty="0" smtClean="0"/>
              <a:t>’</a:t>
            </a:r>
            <a:endParaRPr lang="ko-KR" alt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3390900" y="5473700"/>
            <a:ext cx="3009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 smtClean="0"/>
              <a:t>-</a:t>
            </a:r>
            <a:r>
              <a:rPr lang="ko-KR" altLang="en-US" dirty="0" err="1" smtClean="0"/>
              <a:t>우키요에</a:t>
            </a:r>
            <a:r>
              <a:rPr lang="ko-KR" altLang="en-US" dirty="0" smtClean="0"/>
              <a:t> 영향의 작품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xmlns="" val="31431031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제목 1"/>
          <p:cNvSpPr>
            <a:spLocks noGrp="1"/>
          </p:cNvSpPr>
          <p:nvPr>
            <p:ph type="title"/>
          </p:nvPr>
        </p:nvSpPr>
        <p:spPr>
          <a:xfrm>
            <a:off x="1295400" y="503853"/>
            <a:ext cx="9601200" cy="590851"/>
          </a:xfrm>
        </p:spPr>
        <p:txBody>
          <a:bodyPr>
            <a:normAutofit fontScale="90000"/>
          </a:bodyPr>
          <a:lstStyle/>
          <a:p>
            <a:pPr algn="ctr"/>
            <a:r>
              <a:rPr lang="en-US" altLang="ko-KR" sz="4400" dirty="0" smtClean="0"/>
              <a:t>&lt;</a:t>
            </a:r>
            <a:r>
              <a:rPr lang="ko-KR" altLang="en-US" sz="4400" dirty="0" smtClean="0"/>
              <a:t>일본 전통그림</a:t>
            </a:r>
            <a:r>
              <a:rPr lang="en-US" altLang="ko-KR" sz="4400" dirty="0" smtClean="0"/>
              <a:t>(</a:t>
            </a:r>
            <a:r>
              <a:rPr lang="ko-KR" altLang="en-US" sz="4400" dirty="0" smtClean="0"/>
              <a:t>화조화</a:t>
            </a:r>
            <a:r>
              <a:rPr lang="en-US" altLang="ko-KR" sz="4400" dirty="0" smtClean="0"/>
              <a:t>)&gt;</a:t>
            </a:r>
            <a:endParaRPr lang="ko-KR" sz="4400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5" name="Content Placeholder 5"/>
          <p:cNvSpPr txBox="1">
            <a:spLocks/>
          </p:cNvSpPr>
          <p:nvPr/>
        </p:nvSpPr>
        <p:spPr>
          <a:xfrm>
            <a:off x="1295400" y="1094704"/>
            <a:ext cx="9601200" cy="469649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800"/>
              </a:spcBef>
              <a:buClr>
                <a:schemeClr val="accent1"/>
              </a:buClr>
              <a:buSzPct val="100000"/>
              <a:buFont typeface="Arial" pitchFamily="34" charset="0"/>
              <a:buChar char="▪"/>
              <a:defRPr lang="ko-KR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1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SzPct val="100000"/>
              <a:buFont typeface="Arial" pitchFamily="34" charset="0"/>
              <a:buChar char="▪"/>
              <a:defRPr lang="ko-K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-179388" algn="l" defTabSz="914400" rtl="0" eaLnBrk="1" latinLnBrk="1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SzPct val="100000"/>
              <a:buFont typeface="Arial" pitchFamily="34" charset="0"/>
              <a:buChar char="▪"/>
              <a:defRPr lang="ko-KR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400" indent="-182880" algn="l" defTabSz="914400" rtl="0" eaLnBrk="1" latinLnBrk="1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SzPct val="100000"/>
              <a:buFont typeface="Arial" pitchFamily="34" charset="0"/>
              <a:buChar char="▪"/>
              <a:defRPr lang="ko-KR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43000" indent="-179388" algn="l" defTabSz="914400" rtl="0" eaLnBrk="1" latinLnBrk="1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00000"/>
              <a:buFont typeface="Arial" pitchFamily="34" charset="0"/>
              <a:buChar char="▪"/>
              <a:defRPr lang="ko-KR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1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00000"/>
              <a:buFont typeface="Arial" pitchFamily="34" charset="0"/>
              <a:buChar char="▪"/>
              <a:defRPr lang="ko-KR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00200" indent="-179388" algn="l" defTabSz="914400" rtl="0" eaLnBrk="1" latinLnBrk="1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00000"/>
              <a:buFont typeface="Arial" pitchFamily="34" charset="0"/>
              <a:buChar char="▪"/>
              <a:defRPr lang="ko-KR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28800" indent="-182880" algn="l" defTabSz="914400" rtl="0" eaLnBrk="1" latinLnBrk="1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00000"/>
              <a:buFont typeface="Arial" pitchFamily="34" charset="0"/>
              <a:buChar char="▪"/>
              <a:defRPr lang="ko-KR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057400" indent="-179388" algn="l" defTabSz="914400" rtl="0" eaLnBrk="1" latinLnBrk="1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00000"/>
              <a:buFont typeface="Arial" pitchFamily="34" charset="0"/>
              <a:buChar char="▪"/>
              <a:defRPr lang="ko-KR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endParaRPr lang="ko-KR" altLang="en-US" dirty="0" smtClean="0"/>
          </a:p>
          <a:p>
            <a:pPr marL="0" indent="0">
              <a:buFont typeface="Arial" pitchFamily="34" charset="0"/>
              <a:buNone/>
            </a:pPr>
            <a:endParaRPr lang="ko-KR" altLang="en-US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179387" y="-653134"/>
            <a:ext cx="8498963" cy="276694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0" y="0"/>
            <a:ext cx="6943303" cy="234235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8" name="TextBox 7"/>
          <p:cNvSpPr txBox="1"/>
          <p:nvPr/>
        </p:nvSpPr>
        <p:spPr>
          <a:xfrm>
            <a:off x="3930358" y="1522214"/>
            <a:ext cx="8007641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 latinLnBrk="1"/>
            <a:r>
              <a:rPr lang="ko-KR" altLang="en-US" sz="3200" dirty="0" smtClean="0"/>
              <a:t>‘화조화’</a:t>
            </a:r>
            <a:endParaRPr lang="en-US" altLang="ko-KR" sz="1050" dirty="0" smtClean="0"/>
          </a:p>
          <a:p>
            <a:pPr fontAlgn="base" latinLnBrk="1"/>
            <a:endParaRPr lang="ko-KR" altLang="en-US" sz="1000" dirty="0"/>
          </a:p>
          <a:p>
            <a:pPr>
              <a:buFont typeface="Arial" pitchFamily="34" charset="0"/>
              <a:buChar char="•"/>
            </a:pPr>
            <a:r>
              <a:rPr lang="ko-KR" altLang="en-US" dirty="0" smtClean="0"/>
              <a:t>  화조화는 꽃</a:t>
            </a:r>
            <a:r>
              <a:rPr lang="en-US" altLang="ko-KR" dirty="0" smtClean="0"/>
              <a:t>,</a:t>
            </a:r>
            <a:r>
              <a:rPr lang="ko-KR" altLang="en-US" dirty="0" smtClean="0"/>
              <a:t> 새</a:t>
            </a:r>
            <a:r>
              <a:rPr lang="en-US" altLang="ko-KR" dirty="0" smtClean="0"/>
              <a:t>,</a:t>
            </a:r>
            <a:r>
              <a:rPr lang="ko-KR" altLang="en-US" dirty="0" smtClean="0"/>
              <a:t> 벌레 등을 그린 것으로</a:t>
            </a:r>
            <a:r>
              <a:rPr lang="en-US" altLang="ko-KR" dirty="0" smtClean="0"/>
              <a:t>, </a:t>
            </a:r>
            <a:r>
              <a:rPr lang="ko-KR" altLang="en-US" dirty="0" smtClean="0"/>
              <a:t>인물화나 수묵화</a:t>
            </a:r>
            <a:r>
              <a:rPr lang="en-US" altLang="ko-KR" dirty="0" smtClean="0"/>
              <a:t>(</a:t>
            </a:r>
            <a:r>
              <a:rPr lang="ko-KR" altLang="en-US" dirty="0" smtClean="0"/>
              <a:t>산수화</a:t>
            </a:r>
            <a:r>
              <a:rPr lang="en-US" altLang="ko-KR" dirty="0" smtClean="0"/>
              <a:t>)</a:t>
            </a:r>
            <a:r>
              <a:rPr lang="ko-KR" altLang="en-US" dirty="0" smtClean="0"/>
              <a:t>와 함께</a:t>
            </a:r>
          </a:p>
          <a:p>
            <a:r>
              <a:rPr lang="ko-KR" altLang="en-US" dirty="0" smtClean="0"/>
              <a:t>   동양화의 대표적인 주제</a:t>
            </a:r>
            <a:endParaRPr lang="en-US" altLang="ko-KR" dirty="0" smtClean="0"/>
          </a:p>
          <a:p>
            <a:endParaRPr lang="en-US" altLang="ko-KR" dirty="0" smtClean="0"/>
          </a:p>
          <a:p>
            <a:pPr>
              <a:buFont typeface="Arial" pitchFamily="34" charset="0"/>
              <a:buChar char="•"/>
            </a:pPr>
            <a:r>
              <a:rPr lang="en-US" altLang="ko-KR" dirty="0" smtClean="0"/>
              <a:t>  </a:t>
            </a:r>
            <a:r>
              <a:rPr lang="ko-KR" altLang="en-US" dirty="0" smtClean="0"/>
              <a:t>일본은 중국의 영향을 받아 </a:t>
            </a:r>
            <a:r>
              <a:rPr lang="ko-KR" altLang="en-US" dirty="0" err="1" smtClean="0"/>
              <a:t>헤이안</a:t>
            </a:r>
            <a:r>
              <a:rPr lang="en-US" altLang="ko-KR" dirty="0" smtClean="0"/>
              <a:t>(</a:t>
            </a:r>
            <a:r>
              <a:rPr lang="ko-KR" altLang="en-US" dirty="0" smtClean="0"/>
              <a:t>平安</a:t>
            </a:r>
            <a:r>
              <a:rPr lang="en-US" altLang="ko-KR" dirty="0" smtClean="0"/>
              <a:t>)</a:t>
            </a:r>
            <a:r>
              <a:rPr lang="ko-KR" altLang="en-US" dirty="0" smtClean="0"/>
              <a:t>시대에 들어서서 그리기 시작</a:t>
            </a:r>
            <a:r>
              <a:rPr lang="en-US" altLang="ko-KR" dirty="0" smtClean="0"/>
              <a:t>. </a:t>
            </a:r>
          </a:p>
          <a:p>
            <a:endParaRPr lang="en-US" altLang="ko-KR" dirty="0" smtClean="0"/>
          </a:p>
          <a:p>
            <a:endParaRPr lang="en-US" altLang="ko-KR" dirty="0" smtClean="0"/>
          </a:p>
          <a:p>
            <a:endParaRPr lang="en-US" altLang="ko-KR" dirty="0" smtClean="0"/>
          </a:p>
          <a:p>
            <a:r>
              <a:rPr lang="en-US" altLang="ko-KR" dirty="0" smtClean="0"/>
              <a:t>-</a:t>
            </a:r>
            <a:r>
              <a:rPr lang="ko-KR" altLang="en-US" dirty="0" smtClean="0"/>
              <a:t>화조화에는 그려져 있는 꽃이나 새의 종류에 따라 </a:t>
            </a:r>
            <a:r>
              <a:rPr lang="en-US" altLang="ko-KR" dirty="0" smtClean="0"/>
              <a:t>4</a:t>
            </a:r>
            <a:r>
              <a:rPr lang="ko-KR" altLang="en-US" dirty="0" smtClean="0"/>
              <a:t>계가 표현되어 있음</a:t>
            </a:r>
            <a:r>
              <a:rPr lang="en-US" altLang="ko-KR" dirty="0" smtClean="0"/>
              <a:t>.</a:t>
            </a:r>
          </a:p>
          <a:p>
            <a:endParaRPr lang="ko-KR" altLang="en-US" dirty="0" smtClean="0"/>
          </a:p>
          <a:p>
            <a:r>
              <a:rPr lang="ko-KR" altLang="en-US" dirty="0" smtClean="0"/>
              <a:t>봄</a:t>
            </a:r>
            <a:r>
              <a:rPr lang="en-US" altLang="ko-KR" dirty="0" smtClean="0"/>
              <a:t>:     </a:t>
            </a:r>
            <a:r>
              <a:rPr lang="ko-KR" altLang="en-US" dirty="0" smtClean="0"/>
              <a:t>꽃</a:t>
            </a:r>
            <a:r>
              <a:rPr lang="en-US" altLang="ko-KR" dirty="0" smtClean="0"/>
              <a:t>-</a:t>
            </a:r>
            <a:r>
              <a:rPr lang="ko-KR" altLang="en-US" dirty="0" smtClean="0"/>
              <a:t>모란</a:t>
            </a:r>
            <a:r>
              <a:rPr lang="en-US" altLang="ko-KR" dirty="0" smtClean="0"/>
              <a:t>, </a:t>
            </a:r>
            <a:r>
              <a:rPr lang="ko-KR" altLang="en-US" dirty="0" smtClean="0"/>
              <a:t>매화</a:t>
            </a:r>
            <a:r>
              <a:rPr lang="en-US" altLang="ko-KR" dirty="0" smtClean="0"/>
              <a:t>, </a:t>
            </a:r>
            <a:r>
              <a:rPr lang="ko-KR" altLang="en-US" dirty="0" smtClean="0"/>
              <a:t>동백</a:t>
            </a:r>
            <a:r>
              <a:rPr lang="en-US" altLang="ko-KR" dirty="0" smtClean="0"/>
              <a:t>, </a:t>
            </a:r>
            <a:r>
              <a:rPr lang="ko-KR" altLang="en-US" dirty="0" err="1" smtClean="0"/>
              <a:t>조릿대</a:t>
            </a:r>
            <a:r>
              <a:rPr lang="ko-KR" altLang="en-US" dirty="0" smtClean="0"/>
              <a:t>  </a:t>
            </a:r>
            <a:r>
              <a:rPr lang="en-US" altLang="ko-KR" dirty="0" smtClean="0"/>
              <a:t>/ </a:t>
            </a:r>
            <a:r>
              <a:rPr lang="ko-KR" altLang="en-US" dirty="0" smtClean="0"/>
              <a:t>새</a:t>
            </a:r>
            <a:r>
              <a:rPr lang="en-US" altLang="ko-KR" dirty="0" smtClean="0"/>
              <a:t>-</a:t>
            </a:r>
            <a:r>
              <a:rPr lang="ko-KR" altLang="en-US" dirty="0" smtClean="0"/>
              <a:t>꾀꼬리</a:t>
            </a:r>
            <a:r>
              <a:rPr lang="en-US" altLang="ko-KR" dirty="0" smtClean="0"/>
              <a:t>, </a:t>
            </a:r>
            <a:r>
              <a:rPr lang="ko-KR" altLang="en-US" dirty="0" smtClean="0"/>
              <a:t>황금새</a:t>
            </a:r>
            <a:r>
              <a:rPr lang="en-US" altLang="ko-KR" dirty="0" smtClean="0"/>
              <a:t>, </a:t>
            </a:r>
            <a:r>
              <a:rPr lang="ko-KR" altLang="en-US" dirty="0" smtClean="0"/>
              <a:t>참새</a:t>
            </a:r>
            <a:r>
              <a:rPr lang="en-US" altLang="ko-KR" dirty="0" smtClean="0"/>
              <a:t>, </a:t>
            </a:r>
            <a:r>
              <a:rPr lang="ko-KR" altLang="en-US" dirty="0" smtClean="0"/>
              <a:t>할미새</a:t>
            </a:r>
            <a:br>
              <a:rPr lang="ko-KR" altLang="en-US" dirty="0" smtClean="0"/>
            </a:br>
            <a:r>
              <a:rPr lang="ko-KR" altLang="en-US" dirty="0" smtClean="0"/>
              <a:t>여름</a:t>
            </a:r>
            <a:r>
              <a:rPr lang="en-US" altLang="ko-KR" dirty="0" smtClean="0"/>
              <a:t>: </a:t>
            </a:r>
            <a:r>
              <a:rPr lang="ko-KR" altLang="en-US" dirty="0" smtClean="0"/>
              <a:t>꽃</a:t>
            </a:r>
            <a:r>
              <a:rPr lang="en-US" altLang="ko-KR" dirty="0" smtClean="0"/>
              <a:t>-</a:t>
            </a:r>
            <a:r>
              <a:rPr lang="ko-KR" altLang="en-US" dirty="0" smtClean="0"/>
              <a:t>버들</a:t>
            </a:r>
            <a:r>
              <a:rPr lang="en-US" altLang="ko-KR" dirty="0" smtClean="0"/>
              <a:t>, </a:t>
            </a:r>
            <a:r>
              <a:rPr lang="ko-KR" altLang="en-US" dirty="0" smtClean="0"/>
              <a:t>갈대</a:t>
            </a:r>
            <a:r>
              <a:rPr lang="en-US" altLang="ko-KR" dirty="0" smtClean="0"/>
              <a:t>, </a:t>
            </a:r>
            <a:r>
              <a:rPr lang="ko-KR" altLang="en-US" dirty="0" err="1" smtClean="0"/>
              <a:t>벗풀</a:t>
            </a:r>
            <a:r>
              <a:rPr lang="en-US" altLang="ko-KR" dirty="0" smtClean="0"/>
              <a:t>, </a:t>
            </a:r>
            <a:r>
              <a:rPr lang="ko-KR" altLang="en-US" dirty="0" smtClean="0"/>
              <a:t>수련</a:t>
            </a:r>
            <a:r>
              <a:rPr lang="en-US" altLang="ko-KR" dirty="0" smtClean="0"/>
              <a:t>, </a:t>
            </a:r>
            <a:r>
              <a:rPr lang="ko-KR" altLang="en-US" dirty="0" err="1" smtClean="0"/>
              <a:t>속새</a:t>
            </a:r>
            <a:r>
              <a:rPr lang="en-US" altLang="ko-KR" dirty="0" smtClean="0"/>
              <a:t>, </a:t>
            </a:r>
            <a:r>
              <a:rPr lang="ko-KR" altLang="en-US" dirty="0" smtClean="0"/>
              <a:t>들장미 </a:t>
            </a:r>
            <a:r>
              <a:rPr lang="en-US" altLang="ko-KR" dirty="0" smtClean="0"/>
              <a:t>/ </a:t>
            </a:r>
            <a:r>
              <a:rPr lang="ko-KR" altLang="en-US" dirty="0" smtClean="0"/>
              <a:t>새</a:t>
            </a:r>
            <a:r>
              <a:rPr lang="en-US" altLang="ko-KR" dirty="0" smtClean="0"/>
              <a:t>-</a:t>
            </a:r>
            <a:r>
              <a:rPr lang="ko-KR" altLang="en-US" dirty="0" smtClean="0"/>
              <a:t>백로</a:t>
            </a:r>
            <a:r>
              <a:rPr lang="en-US" altLang="ko-KR" dirty="0" smtClean="0"/>
              <a:t>, </a:t>
            </a:r>
            <a:r>
              <a:rPr lang="ko-KR" altLang="en-US" dirty="0" smtClean="0"/>
              <a:t>제비</a:t>
            </a:r>
            <a:r>
              <a:rPr lang="en-US" altLang="ko-KR" dirty="0" smtClean="0"/>
              <a:t>, </a:t>
            </a:r>
            <a:r>
              <a:rPr lang="ko-KR" altLang="en-US" dirty="0" smtClean="0"/>
              <a:t>물총새</a:t>
            </a:r>
            <a:br>
              <a:rPr lang="ko-KR" altLang="en-US" dirty="0" smtClean="0"/>
            </a:br>
            <a:r>
              <a:rPr lang="ko-KR" altLang="en-US" dirty="0" smtClean="0"/>
              <a:t>가을</a:t>
            </a:r>
            <a:r>
              <a:rPr lang="en-US" altLang="ko-KR" dirty="0" smtClean="0"/>
              <a:t>: </a:t>
            </a:r>
            <a:r>
              <a:rPr lang="ko-KR" altLang="en-US" dirty="0" smtClean="0"/>
              <a:t>꽃</a:t>
            </a:r>
            <a:r>
              <a:rPr lang="en-US" altLang="ko-KR" dirty="0" smtClean="0"/>
              <a:t>-</a:t>
            </a:r>
            <a:r>
              <a:rPr lang="ko-KR" altLang="en-US" dirty="0" smtClean="0"/>
              <a:t>단풍</a:t>
            </a:r>
            <a:r>
              <a:rPr lang="en-US" altLang="ko-KR" dirty="0" smtClean="0"/>
              <a:t>, </a:t>
            </a:r>
            <a:r>
              <a:rPr lang="ko-KR" altLang="en-US" dirty="0" smtClean="0"/>
              <a:t>부용</a:t>
            </a:r>
            <a:r>
              <a:rPr lang="en-US" altLang="ko-KR" dirty="0" smtClean="0"/>
              <a:t>, </a:t>
            </a:r>
            <a:r>
              <a:rPr lang="ko-KR" altLang="en-US" dirty="0" smtClean="0"/>
              <a:t>국화</a:t>
            </a:r>
            <a:r>
              <a:rPr lang="en-US" altLang="ko-KR" dirty="0" smtClean="0"/>
              <a:t>, </a:t>
            </a:r>
            <a:r>
              <a:rPr lang="ko-KR" altLang="en-US" dirty="0" smtClean="0"/>
              <a:t>용담 </a:t>
            </a:r>
            <a:r>
              <a:rPr lang="en-US" altLang="ko-KR" dirty="0" smtClean="0"/>
              <a:t>/ </a:t>
            </a:r>
            <a:r>
              <a:rPr lang="ko-KR" altLang="en-US" dirty="0" smtClean="0"/>
              <a:t>새</a:t>
            </a:r>
            <a:r>
              <a:rPr lang="en-US" altLang="ko-KR" dirty="0" smtClean="0"/>
              <a:t>-</a:t>
            </a:r>
            <a:r>
              <a:rPr lang="ko-KR" altLang="en-US" dirty="0" smtClean="0"/>
              <a:t>꿩</a:t>
            </a:r>
            <a:r>
              <a:rPr lang="en-US" altLang="ko-KR" dirty="0" smtClean="0"/>
              <a:t>, </a:t>
            </a:r>
            <a:r>
              <a:rPr lang="ko-KR" altLang="en-US" dirty="0" err="1" smtClean="0"/>
              <a:t>메까치</a:t>
            </a:r>
            <a:r>
              <a:rPr lang="en-US" altLang="ko-KR" dirty="0" smtClean="0"/>
              <a:t>, </a:t>
            </a:r>
            <a:r>
              <a:rPr lang="ko-KR" altLang="en-US" dirty="0" smtClean="0"/>
              <a:t>딱새</a:t>
            </a:r>
          </a:p>
          <a:p>
            <a:r>
              <a:rPr lang="ko-KR" altLang="en-US" dirty="0" smtClean="0"/>
              <a:t>겨울</a:t>
            </a:r>
            <a:r>
              <a:rPr lang="en-US" altLang="ko-KR" dirty="0" smtClean="0"/>
              <a:t>: </a:t>
            </a:r>
            <a:r>
              <a:rPr lang="ko-KR" altLang="en-US" dirty="0" smtClean="0"/>
              <a:t>꽃</a:t>
            </a:r>
            <a:r>
              <a:rPr lang="en-US" altLang="ko-KR" dirty="0" smtClean="0"/>
              <a:t>-</a:t>
            </a:r>
            <a:r>
              <a:rPr lang="ko-KR" altLang="en-US" dirty="0" smtClean="0"/>
              <a:t>동백</a:t>
            </a:r>
            <a:r>
              <a:rPr lang="en-US" altLang="ko-KR" dirty="0" smtClean="0"/>
              <a:t>, </a:t>
            </a:r>
            <a:r>
              <a:rPr lang="ko-KR" altLang="en-US" dirty="0" smtClean="0"/>
              <a:t>매화 </a:t>
            </a:r>
            <a:r>
              <a:rPr lang="en-US" altLang="ko-KR" dirty="0" smtClean="0"/>
              <a:t>/ </a:t>
            </a:r>
            <a:r>
              <a:rPr lang="ko-KR" altLang="en-US" dirty="0" smtClean="0"/>
              <a:t>새</a:t>
            </a:r>
            <a:r>
              <a:rPr lang="en-US" altLang="ko-KR" dirty="0" smtClean="0"/>
              <a:t>-</a:t>
            </a:r>
            <a:r>
              <a:rPr lang="ko-KR" altLang="en-US" dirty="0" smtClean="0"/>
              <a:t>두루미</a:t>
            </a:r>
            <a:r>
              <a:rPr lang="en-US" altLang="ko-KR" dirty="0" smtClean="0"/>
              <a:t>, </a:t>
            </a:r>
            <a:r>
              <a:rPr lang="ko-KR" altLang="en-US" dirty="0" smtClean="0"/>
              <a:t>원앙</a:t>
            </a:r>
            <a:r>
              <a:rPr lang="en-US" altLang="ko-KR" dirty="0" smtClean="0"/>
              <a:t>, </a:t>
            </a:r>
            <a:r>
              <a:rPr lang="ko-KR" altLang="en-US" dirty="0" err="1" smtClean="0"/>
              <a:t>물까치</a:t>
            </a:r>
            <a:r>
              <a:rPr lang="en-US" altLang="ko-KR" dirty="0" smtClean="0"/>
              <a:t>, </a:t>
            </a:r>
            <a:r>
              <a:rPr lang="ko-KR" altLang="en-US" dirty="0" err="1" smtClean="0"/>
              <a:t>곤줄박이</a:t>
            </a:r>
            <a:r>
              <a:rPr lang="en-US" altLang="ko-KR" dirty="0" smtClean="0"/>
              <a:t>, </a:t>
            </a:r>
            <a:r>
              <a:rPr lang="ko-KR" altLang="en-US" dirty="0" smtClean="0"/>
              <a:t>산비둘기</a:t>
            </a:r>
            <a:endParaRPr lang="ko-KR" altLang="en-US" dirty="0"/>
          </a:p>
        </p:txBody>
      </p:sp>
      <p:pic>
        <p:nvPicPr>
          <p:cNvPr id="79874" name="Picture 2" descr="http://cfile10.uf.tistory.com/image/1861CE3B50409ACF058C7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4975" y="1243012"/>
            <a:ext cx="3143250" cy="476250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1431031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제목 1"/>
          <p:cNvSpPr>
            <a:spLocks noGrp="1"/>
          </p:cNvSpPr>
          <p:nvPr>
            <p:ph type="title"/>
          </p:nvPr>
        </p:nvSpPr>
        <p:spPr>
          <a:xfrm>
            <a:off x="1295400" y="503853"/>
            <a:ext cx="9601200" cy="590851"/>
          </a:xfrm>
        </p:spPr>
        <p:txBody>
          <a:bodyPr>
            <a:normAutofit fontScale="90000"/>
          </a:bodyPr>
          <a:lstStyle/>
          <a:p>
            <a:pPr algn="ctr"/>
            <a:r>
              <a:rPr lang="en-US" altLang="ko-KR" sz="4400" dirty="0" smtClean="0"/>
              <a:t>&lt;</a:t>
            </a:r>
            <a:r>
              <a:rPr lang="ko-KR" altLang="en-US" sz="4400" dirty="0" smtClean="0"/>
              <a:t>일본 전통그림</a:t>
            </a:r>
            <a:r>
              <a:rPr lang="en-US" altLang="ko-KR" sz="4400" dirty="0" smtClean="0"/>
              <a:t>(</a:t>
            </a:r>
            <a:r>
              <a:rPr lang="ko-KR" altLang="en-US" sz="4400" dirty="0" smtClean="0"/>
              <a:t>화조화</a:t>
            </a:r>
            <a:r>
              <a:rPr lang="en-US" altLang="ko-KR" sz="4400" dirty="0" smtClean="0"/>
              <a:t>)&gt;</a:t>
            </a:r>
            <a:endParaRPr lang="ko-KR" sz="4400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5" name="Content Placeholder 5"/>
          <p:cNvSpPr txBox="1">
            <a:spLocks/>
          </p:cNvSpPr>
          <p:nvPr/>
        </p:nvSpPr>
        <p:spPr>
          <a:xfrm>
            <a:off x="1295400" y="1094704"/>
            <a:ext cx="9601200" cy="469649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800"/>
              </a:spcBef>
              <a:buClr>
                <a:schemeClr val="accent1"/>
              </a:buClr>
              <a:buSzPct val="100000"/>
              <a:buFont typeface="Arial" pitchFamily="34" charset="0"/>
              <a:buChar char="▪"/>
              <a:defRPr lang="ko-KR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1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SzPct val="100000"/>
              <a:buFont typeface="Arial" pitchFamily="34" charset="0"/>
              <a:buChar char="▪"/>
              <a:defRPr lang="ko-K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-179388" algn="l" defTabSz="914400" rtl="0" eaLnBrk="1" latinLnBrk="1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SzPct val="100000"/>
              <a:buFont typeface="Arial" pitchFamily="34" charset="0"/>
              <a:buChar char="▪"/>
              <a:defRPr lang="ko-KR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400" indent="-182880" algn="l" defTabSz="914400" rtl="0" eaLnBrk="1" latinLnBrk="1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SzPct val="100000"/>
              <a:buFont typeface="Arial" pitchFamily="34" charset="0"/>
              <a:buChar char="▪"/>
              <a:defRPr lang="ko-KR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43000" indent="-179388" algn="l" defTabSz="914400" rtl="0" eaLnBrk="1" latinLnBrk="1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00000"/>
              <a:buFont typeface="Arial" pitchFamily="34" charset="0"/>
              <a:buChar char="▪"/>
              <a:defRPr lang="ko-KR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1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00000"/>
              <a:buFont typeface="Arial" pitchFamily="34" charset="0"/>
              <a:buChar char="▪"/>
              <a:defRPr lang="ko-KR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00200" indent="-179388" algn="l" defTabSz="914400" rtl="0" eaLnBrk="1" latinLnBrk="1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00000"/>
              <a:buFont typeface="Arial" pitchFamily="34" charset="0"/>
              <a:buChar char="▪"/>
              <a:defRPr lang="ko-KR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28800" indent="-182880" algn="l" defTabSz="914400" rtl="0" eaLnBrk="1" latinLnBrk="1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00000"/>
              <a:buFont typeface="Arial" pitchFamily="34" charset="0"/>
              <a:buChar char="▪"/>
              <a:defRPr lang="ko-KR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057400" indent="-179388" algn="l" defTabSz="914400" rtl="0" eaLnBrk="1" latinLnBrk="1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00000"/>
              <a:buFont typeface="Arial" pitchFamily="34" charset="0"/>
              <a:buChar char="▪"/>
              <a:defRPr lang="ko-KR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endParaRPr lang="ko-KR" altLang="en-US" dirty="0" smtClean="0"/>
          </a:p>
          <a:p>
            <a:pPr marL="0" indent="0">
              <a:buFont typeface="Arial" pitchFamily="34" charset="0"/>
              <a:buNone/>
            </a:pPr>
            <a:endParaRPr lang="ko-KR" altLang="en-US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179387" y="-653134"/>
            <a:ext cx="8498963" cy="276694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78850" name="Picture 2" descr="http://cfile5.uf.tistory.com/image/131D753650409993218AD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0074" y="1174750"/>
            <a:ext cx="2803526" cy="4533901"/>
          </a:xfrm>
          <a:prstGeom prst="rect">
            <a:avLst/>
          </a:prstGeom>
          <a:noFill/>
        </p:spPr>
      </p:pic>
      <p:pic>
        <p:nvPicPr>
          <p:cNvPr id="78852" name="Picture 4" descr="http://cfile3.uf.tistory.com/image/1559673B504099CE0EE9E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06875" y="1212850"/>
            <a:ext cx="2876759" cy="4457700"/>
          </a:xfrm>
          <a:prstGeom prst="rect">
            <a:avLst/>
          </a:prstGeom>
          <a:noFill/>
        </p:spPr>
      </p:pic>
      <p:pic>
        <p:nvPicPr>
          <p:cNvPr id="78854" name="Picture 6" descr="http://cfile1.uf.tistory.com/image/1534703B50409AAF343CA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991475" y="1180306"/>
            <a:ext cx="3209925" cy="4522788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939800" y="5756017"/>
            <a:ext cx="2019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 smtClean="0"/>
              <a:t>화조도</a:t>
            </a:r>
            <a:r>
              <a:rPr lang="en-US" altLang="ko-KR" dirty="0" smtClean="0"/>
              <a:t>(</a:t>
            </a:r>
            <a:r>
              <a:rPr lang="ko-KR" altLang="en-US" dirty="0" smtClean="0"/>
              <a:t>花鳥図</a:t>
            </a:r>
            <a:r>
              <a:rPr lang="en-US" altLang="ko-KR" dirty="0" smtClean="0"/>
              <a:t>) </a:t>
            </a:r>
            <a:endParaRPr lang="ko-KR" alt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4152900" y="5756017"/>
            <a:ext cx="3263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 err="1" smtClean="0"/>
              <a:t>자양화쌍계도</a:t>
            </a:r>
            <a:r>
              <a:rPr lang="en-US" altLang="ko-KR" dirty="0" smtClean="0"/>
              <a:t>(</a:t>
            </a:r>
            <a:r>
              <a:rPr lang="ko-KR" altLang="en-US" dirty="0" err="1" smtClean="0"/>
              <a:t>紫陽花双鶏図</a:t>
            </a:r>
            <a:r>
              <a:rPr lang="en-US" altLang="ko-KR" dirty="0" smtClean="0"/>
              <a:t>)</a:t>
            </a:r>
            <a:endParaRPr lang="ko-KR" altLang="en-US" dirty="0"/>
          </a:p>
        </p:txBody>
      </p:sp>
      <p:sp>
        <p:nvSpPr>
          <p:cNvPr id="15" name="직사각형 14"/>
          <p:cNvSpPr/>
          <p:nvPr/>
        </p:nvSpPr>
        <p:spPr>
          <a:xfrm>
            <a:off x="7918812" y="5756017"/>
            <a:ext cx="333937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dirty="0" err="1" smtClean="0"/>
              <a:t>가메도우메야시키</a:t>
            </a:r>
            <a:r>
              <a:rPr lang="en-US" altLang="ko-KR" dirty="0" smtClean="0"/>
              <a:t>(</a:t>
            </a:r>
            <a:r>
              <a:rPr lang="ko-KR" altLang="en-US" dirty="0" err="1" smtClean="0"/>
              <a:t>亀戸梅屋舗</a:t>
            </a:r>
            <a:r>
              <a:rPr lang="en-US" altLang="ko-KR" dirty="0" smtClean="0"/>
              <a:t>)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xmlns="" val="31431031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제목 2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pPr algn="ctr"/>
            <a:r>
              <a:rPr lang="ko-KR" altLang="en-US" dirty="0" smtClean="0"/>
              <a:t>일본 화투</a:t>
            </a:r>
            <a:endParaRPr lang="ko-KR" altLang="en-US" dirty="0"/>
          </a:p>
        </p:txBody>
      </p:sp>
      <p:sp>
        <p:nvSpPr>
          <p:cNvPr id="2" name="텍스트 개체 틀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xmlns="" val="28982843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제목 3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pPr algn="ctr"/>
            <a:r>
              <a:rPr lang="ko-KR" altLang="en-US" dirty="0" smtClean="0"/>
              <a:t>화투의 유래</a:t>
            </a:r>
            <a:endParaRPr lang="ko-KR" altLang="en-US" dirty="0"/>
          </a:p>
        </p:txBody>
      </p:sp>
      <p:sp>
        <p:nvSpPr>
          <p:cNvPr id="7" name="내용 개체 틀 6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r>
              <a:rPr lang="en-US" altLang="ko-KR" dirty="0" smtClean="0"/>
              <a:t>1543</a:t>
            </a:r>
            <a:r>
              <a:rPr lang="ko-KR" altLang="en-US" dirty="0" smtClean="0"/>
              <a:t>년 표류된 포르투갈인에 의해 전래된 서양의 카드가 </a:t>
            </a:r>
            <a:r>
              <a:rPr lang="en-US" altLang="ko-KR" dirty="0" smtClean="0"/>
              <a:t>240</a:t>
            </a:r>
            <a:r>
              <a:rPr lang="ko-KR" altLang="en-US" dirty="0" smtClean="0"/>
              <a:t>년 간을 거쳐 </a:t>
            </a:r>
            <a:r>
              <a:rPr lang="en-US" altLang="ko-KR" dirty="0" smtClean="0"/>
              <a:t>18</a:t>
            </a:r>
            <a:r>
              <a:rPr lang="ko-KR" altLang="en-US" dirty="0" smtClean="0"/>
              <a:t>세기 말 화투로 변화</a:t>
            </a:r>
            <a:endParaRPr lang="en-US" altLang="ko-KR" dirty="0" smtClean="0"/>
          </a:p>
          <a:p>
            <a:endParaRPr lang="en-US" altLang="ko-KR" dirty="0" smtClean="0"/>
          </a:p>
          <a:p>
            <a:r>
              <a:rPr lang="ko-KR" altLang="en-US" dirty="0" smtClean="0"/>
              <a:t>화투가 한국에 전해진 것은 </a:t>
            </a:r>
            <a:r>
              <a:rPr lang="en-US" altLang="ko-KR" dirty="0" smtClean="0"/>
              <a:t>19</a:t>
            </a:r>
            <a:r>
              <a:rPr lang="ko-KR" altLang="en-US" dirty="0" smtClean="0"/>
              <a:t>세기 말 대마도 상인에 의해 부산에 들어 </a:t>
            </a:r>
            <a:r>
              <a:rPr lang="ko-KR" altLang="en-US" dirty="0" err="1" smtClean="0"/>
              <a:t>왔을것으로</a:t>
            </a:r>
            <a:r>
              <a:rPr lang="ko-KR" altLang="en-US" dirty="0" smtClean="0"/>
              <a:t> 추정 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xmlns="" val="24816910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제목 3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pPr algn="ctr"/>
            <a:r>
              <a:rPr lang="ko-KR" altLang="en-US" dirty="0" smtClean="0"/>
              <a:t>화투의 문화 기호</a:t>
            </a:r>
            <a:endParaRPr lang="ko-KR" altLang="en-US" dirty="0"/>
          </a:p>
        </p:txBody>
      </p:sp>
      <p:pic>
        <p:nvPicPr>
          <p:cNvPr id="7" name="내용 개체 틀 6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36600" y="1981199"/>
            <a:ext cx="3105151" cy="2070100"/>
          </a:xfrm>
        </p:spPr>
      </p:pic>
      <p:sp>
        <p:nvSpPr>
          <p:cNvPr id="6" name="내용 개체 틀 5"/>
          <p:cNvSpPr>
            <a:spLocks noGrp="1"/>
          </p:cNvSpPr>
          <p:nvPr>
            <p:ph sz="half" idx="2"/>
          </p:nvPr>
        </p:nvSpPr>
        <p:spPr>
          <a:xfrm>
            <a:off x="3962400" y="1557338"/>
            <a:ext cx="7569200" cy="4310062"/>
          </a:xfrm>
        </p:spPr>
        <p:txBody>
          <a:bodyPr/>
          <a:lstStyle/>
          <a:p>
            <a:r>
              <a:rPr lang="en-US" altLang="ko-KR" dirty="0" smtClean="0"/>
              <a:t>3,5,9</a:t>
            </a:r>
            <a:r>
              <a:rPr lang="ko-KR" altLang="en-US" dirty="0" smtClean="0"/>
              <a:t>월에만 동물 그림이 없는데 그 이유는 이 </a:t>
            </a:r>
            <a:r>
              <a:rPr lang="en-US" altLang="ko-KR" dirty="0" smtClean="0"/>
              <a:t>3</a:t>
            </a:r>
            <a:r>
              <a:rPr lang="ko-KR" altLang="en-US" dirty="0" smtClean="0"/>
              <a:t>개의 월에는 사람이 등장하기 때문이다</a:t>
            </a:r>
            <a:endParaRPr lang="en-US" altLang="ko-KR" dirty="0" smtClean="0"/>
          </a:p>
          <a:p>
            <a:pPr marL="0" indent="0">
              <a:buNone/>
            </a:pPr>
            <a:r>
              <a:rPr lang="en-US" altLang="ko-KR" dirty="0" smtClean="0"/>
              <a:t>               3</a:t>
            </a:r>
            <a:r>
              <a:rPr lang="ko-KR" altLang="en-US" dirty="0" smtClean="0"/>
              <a:t>월</a:t>
            </a:r>
            <a:r>
              <a:rPr lang="en-US" altLang="ko-KR" dirty="0" smtClean="0"/>
              <a:t> - </a:t>
            </a:r>
            <a:r>
              <a:rPr lang="ko-KR" altLang="en-US" dirty="0" smtClean="0"/>
              <a:t>벚꽃놀이     </a:t>
            </a:r>
            <a:r>
              <a:rPr lang="en-US" altLang="ko-KR" dirty="0" smtClean="0"/>
              <a:t>5</a:t>
            </a:r>
            <a:r>
              <a:rPr lang="ko-KR" altLang="en-US" dirty="0" smtClean="0"/>
              <a:t>월</a:t>
            </a:r>
            <a:r>
              <a:rPr lang="en-US" altLang="ko-KR" dirty="0" smtClean="0"/>
              <a:t>– </a:t>
            </a:r>
            <a:r>
              <a:rPr lang="ko-KR" altLang="en-US" dirty="0" smtClean="0"/>
              <a:t>붓꽃감상     </a:t>
            </a:r>
            <a:r>
              <a:rPr lang="en-US" altLang="ko-KR" dirty="0" smtClean="0"/>
              <a:t>9</a:t>
            </a:r>
            <a:r>
              <a:rPr lang="ko-KR" altLang="en-US" dirty="0" smtClean="0"/>
              <a:t>월</a:t>
            </a:r>
            <a:r>
              <a:rPr lang="en-US" altLang="ko-KR" dirty="0" smtClean="0"/>
              <a:t> - </a:t>
            </a:r>
            <a:r>
              <a:rPr lang="ko-KR" altLang="en-US" dirty="0" err="1" smtClean="0"/>
              <a:t>국화제</a:t>
            </a:r>
            <a:r>
              <a:rPr lang="en-US" altLang="ko-KR" dirty="0" smtClean="0"/>
              <a:t> </a:t>
            </a:r>
          </a:p>
          <a:p>
            <a:r>
              <a:rPr lang="en-US" altLang="ko-KR" dirty="0" smtClean="0"/>
              <a:t>1,3,8,11,12</a:t>
            </a:r>
            <a:r>
              <a:rPr lang="ko-KR" altLang="en-US" dirty="0" smtClean="0"/>
              <a:t>의 다섯 달에만 광이 </a:t>
            </a:r>
            <a:r>
              <a:rPr lang="ko-KR" altLang="en-US" dirty="0" err="1" smtClean="0"/>
              <a:t>배치된것은</a:t>
            </a:r>
            <a:r>
              <a:rPr lang="ko-KR" altLang="en-US" dirty="0" smtClean="0"/>
              <a:t> 일본의 대표적인 명절이 들어 있는 달이라는 공통적 특징이 있다</a:t>
            </a:r>
            <a:r>
              <a:rPr lang="en-US" altLang="ko-KR" dirty="0" smtClean="0"/>
              <a:t>.</a:t>
            </a:r>
          </a:p>
          <a:p>
            <a:pPr marL="0" indent="0">
              <a:buNone/>
            </a:pPr>
            <a:r>
              <a:rPr lang="en-US" altLang="ko-KR" dirty="0" smtClean="0"/>
              <a:t>               1</a:t>
            </a:r>
            <a:r>
              <a:rPr lang="ko-KR" altLang="en-US" dirty="0" smtClean="0"/>
              <a:t>월 </a:t>
            </a:r>
            <a:r>
              <a:rPr lang="en-US" altLang="ko-KR" dirty="0" smtClean="0"/>
              <a:t>– </a:t>
            </a:r>
            <a:r>
              <a:rPr lang="ko-KR" altLang="en-US" dirty="0" smtClean="0"/>
              <a:t>설날   </a:t>
            </a:r>
            <a:r>
              <a:rPr lang="en-US" altLang="ko-KR" dirty="0" smtClean="0"/>
              <a:t>3</a:t>
            </a:r>
            <a:r>
              <a:rPr lang="ko-KR" altLang="en-US" dirty="0" smtClean="0"/>
              <a:t>월 </a:t>
            </a:r>
            <a:r>
              <a:rPr lang="en-US" altLang="ko-KR" dirty="0" smtClean="0"/>
              <a:t>– </a:t>
            </a:r>
            <a:r>
              <a:rPr lang="ko-KR" altLang="en-US" dirty="0" smtClean="0"/>
              <a:t>벚꽃축제   </a:t>
            </a:r>
            <a:r>
              <a:rPr lang="en-US" altLang="ko-KR" dirty="0" smtClean="0"/>
              <a:t>8</a:t>
            </a:r>
            <a:r>
              <a:rPr lang="ko-KR" altLang="en-US" dirty="0" smtClean="0"/>
              <a:t>월 </a:t>
            </a:r>
            <a:r>
              <a:rPr lang="en-US" altLang="ko-KR" dirty="0" smtClean="0"/>
              <a:t>– </a:t>
            </a:r>
            <a:r>
              <a:rPr lang="ko-KR" altLang="en-US" dirty="0" smtClean="0"/>
              <a:t>오봉과 </a:t>
            </a:r>
            <a:r>
              <a:rPr lang="ko-KR" altLang="en-US" dirty="0" err="1" smtClean="0"/>
              <a:t>달구경</a:t>
            </a:r>
            <a:r>
              <a:rPr lang="ko-KR" altLang="en-US" dirty="0" smtClean="0"/>
              <a:t>    </a:t>
            </a:r>
            <a:endParaRPr lang="en-US" altLang="ko-KR" dirty="0" smtClean="0"/>
          </a:p>
          <a:p>
            <a:pPr marL="0" indent="0">
              <a:buNone/>
            </a:pPr>
            <a:r>
              <a:rPr lang="ko-KR" altLang="en-US" dirty="0" smtClean="0"/>
              <a:t>                             </a:t>
            </a:r>
            <a:r>
              <a:rPr lang="en-US" altLang="ko-KR" dirty="0" smtClean="0"/>
              <a:t>11</a:t>
            </a:r>
            <a:r>
              <a:rPr lang="ko-KR" altLang="en-US" dirty="0" smtClean="0"/>
              <a:t>월 </a:t>
            </a:r>
            <a:r>
              <a:rPr lang="en-US" altLang="ko-KR" dirty="0" smtClean="0"/>
              <a:t>– </a:t>
            </a:r>
            <a:r>
              <a:rPr lang="ko-KR" altLang="en-US" dirty="0" smtClean="0"/>
              <a:t>어린이명절   </a:t>
            </a:r>
            <a:r>
              <a:rPr lang="en-US" altLang="ko-KR" dirty="0" smtClean="0"/>
              <a:t>12</a:t>
            </a:r>
            <a:r>
              <a:rPr lang="ko-KR" altLang="en-US" dirty="0" smtClean="0"/>
              <a:t>월 </a:t>
            </a:r>
            <a:r>
              <a:rPr lang="en-US" altLang="ko-KR" dirty="0" smtClean="0"/>
              <a:t>–</a:t>
            </a:r>
            <a:r>
              <a:rPr lang="ko-KR" altLang="en-US" dirty="0" smtClean="0"/>
              <a:t> 세모</a:t>
            </a:r>
            <a:endParaRPr lang="en-US" altLang="ko-KR" dirty="0" smtClean="0"/>
          </a:p>
          <a:p>
            <a:r>
              <a:rPr lang="en-US" altLang="ko-KR" dirty="0" smtClean="0"/>
              <a:t>8,12</a:t>
            </a:r>
            <a:r>
              <a:rPr lang="ko-KR" altLang="en-US" dirty="0" smtClean="0"/>
              <a:t>월</a:t>
            </a:r>
            <a:r>
              <a:rPr lang="en-US" altLang="ko-KR" dirty="0" smtClean="0"/>
              <a:t>(</a:t>
            </a:r>
            <a:r>
              <a:rPr lang="ko-KR" altLang="en-US" dirty="0" smtClean="0"/>
              <a:t>한국 </a:t>
            </a:r>
            <a:r>
              <a:rPr lang="en-US" altLang="ko-KR" dirty="0" smtClean="0"/>
              <a:t>11</a:t>
            </a:r>
            <a:r>
              <a:rPr lang="ko-KR" altLang="en-US" dirty="0" smtClean="0"/>
              <a:t>월</a:t>
            </a:r>
            <a:r>
              <a:rPr lang="en-US" altLang="ko-KR" dirty="0" smtClean="0"/>
              <a:t>)</a:t>
            </a:r>
            <a:r>
              <a:rPr lang="ko-KR" altLang="en-US" dirty="0" smtClean="0"/>
              <a:t>을 제외한 모든 달에 띠가 있는데 이 띠는 일본인의 시작풍류를 상징한다</a:t>
            </a:r>
            <a:r>
              <a:rPr lang="en-US" altLang="ko-KR" dirty="0" smtClean="0"/>
              <a:t>.</a:t>
            </a:r>
          </a:p>
          <a:p>
            <a:pPr marL="0" indent="0">
              <a:buNone/>
            </a:pPr>
            <a:r>
              <a:rPr lang="en-US" altLang="ko-KR" dirty="0" smtClean="0"/>
              <a:t>                        8</a:t>
            </a:r>
            <a:r>
              <a:rPr lang="ko-KR" altLang="en-US" dirty="0" smtClean="0"/>
              <a:t>월 </a:t>
            </a:r>
            <a:r>
              <a:rPr lang="en-US" altLang="ko-KR" dirty="0" smtClean="0"/>
              <a:t>– </a:t>
            </a:r>
            <a:r>
              <a:rPr lang="ko-KR" altLang="en-US" dirty="0" smtClean="0"/>
              <a:t>바쁜 추수기  </a:t>
            </a:r>
            <a:r>
              <a:rPr lang="en-US" altLang="ko-KR" dirty="0" smtClean="0"/>
              <a:t>12</a:t>
            </a:r>
            <a:r>
              <a:rPr lang="ko-KR" altLang="en-US" dirty="0" smtClean="0"/>
              <a:t>월 </a:t>
            </a:r>
            <a:r>
              <a:rPr lang="en-US" altLang="ko-KR" dirty="0" smtClean="0"/>
              <a:t>– </a:t>
            </a:r>
            <a:r>
              <a:rPr lang="ko-KR" altLang="en-US" dirty="0" smtClean="0"/>
              <a:t>바쁜 세모</a:t>
            </a:r>
            <a:endParaRPr lang="en-US" altLang="ko-KR" dirty="0"/>
          </a:p>
        </p:txBody>
      </p:sp>
    </p:spTree>
    <p:extLst>
      <p:ext uri="{BB962C8B-B14F-4D97-AF65-F5344CB8AC3E}">
        <p14:creationId xmlns:p14="http://schemas.microsoft.com/office/powerpoint/2010/main" xmlns="" val="26814419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pPr algn="ctr"/>
            <a:r>
              <a:rPr lang="ko-KR" altLang="en-US" dirty="0" smtClean="0"/>
              <a:t>화투의 문화기호의 의미</a:t>
            </a:r>
            <a:endParaRPr lang="ko-KR" altLang="en-US" dirty="0"/>
          </a:p>
        </p:txBody>
      </p:sp>
      <p:pic>
        <p:nvPicPr>
          <p:cNvPr id="6" name="내용 개체 틀 5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500205" y="1409699"/>
            <a:ext cx="2544440" cy="3810000"/>
          </a:xfrm>
        </p:spPr>
      </p:pic>
      <p:pic>
        <p:nvPicPr>
          <p:cNvPr id="7" name="내용 개체 틀 6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71158" y="1409699"/>
            <a:ext cx="2540000" cy="3810000"/>
          </a:xfrm>
        </p:spPr>
      </p:pic>
      <p:sp>
        <p:nvSpPr>
          <p:cNvPr id="8" name="TextBox 7"/>
          <p:cNvSpPr txBox="1"/>
          <p:nvPr/>
        </p:nvSpPr>
        <p:spPr>
          <a:xfrm>
            <a:off x="6463467" y="1883538"/>
            <a:ext cx="4583867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 smtClean="0"/>
              <a:t>1</a:t>
            </a:r>
            <a:r>
              <a:rPr lang="ko-KR" altLang="en-US" dirty="0" smtClean="0"/>
              <a:t>월 </a:t>
            </a:r>
            <a:r>
              <a:rPr lang="en-US" altLang="ko-KR" dirty="0" smtClean="0"/>
              <a:t>: </a:t>
            </a:r>
            <a:r>
              <a:rPr lang="ko-KR" altLang="en-US" dirty="0" smtClean="0"/>
              <a:t>송학</a:t>
            </a:r>
            <a:r>
              <a:rPr lang="en-US" altLang="ko-KR" dirty="0" smtClean="0"/>
              <a:t>(</a:t>
            </a:r>
            <a:r>
              <a:rPr lang="ko-KR" altLang="en-US" dirty="0" smtClean="0"/>
              <a:t>松鶴</a:t>
            </a:r>
            <a:r>
              <a:rPr lang="en-US" altLang="ko-KR" dirty="0" smtClean="0"/>
              <a:t>)</a:t>
            </a:r>
          </a:p>
          <a:p>
            <a:r>
              <a:rPr lang="ko-KR" altLang="en-US" dirty="0" smtClean="0"/>
              <a:t>일본의 대표적인 세시풍속을 그린 것이다</a:t>
            </a:r>
            <a:r>
              <a:rPr lang="en-US" altLang="ko-KR" dirty="0" smtClean="0"/>
              <a:t>.</a:t>
            </a:r>
          </a:p>
          <a:p>
            <a:r>
              <a:rPr lang="ko-KR" altLang="en-US" dirty="0" smtClean="0"/>
              <a:t>우리나라에서는 무병 장수를 상징한다</a:t>
            </a:r>
            <a:r>
              <a:rPr lang="en-US" altLang="ko-KR" dirty="0" smtClean="0"/>
              <a:t>.</a:t>
            </a:r>
          </a:p>
          <a:p>
            <a:endParaRPr lang="en-US" altLang="ko-KR" dirty="0" smtClean="0"/>
          </a:p>
          <a:p>
            <a:endParaRPr lang="en-US" altLang="ko-KR" dirty="0"/>
          </a:p>
          <a:p>
            <a:endParaRPr lang="en-US" altLang="ko-KR" dirty="0" smtClean="0"/>
          </a:p>
          <a:p>
            <a:endParaRPr lang="en-US" altLang="ko-KR" dirty="0"/>
          </a:p>
          <a:p>
            <a:r>
              <a:rPr lang="en-US" altLang="ko-KR" dirty="0" smtClean="0"/>
              <a:t>2</a:t>
            </a:r>
            <a:r>
              <a:rPr lang="ko-KR" altLang="en-US" dirty="0" smtClean="0"/>
              <a:t>월 </a:t>
            </a:r>
            <a:r>
              <a:rPr lang="en-US" altLang="ko-KR" dirty="0" smtClean="0"/>
              <a:t>: </a:t>
            </a:r>
            <a:r>
              <a:rPr lang="ko-KR" altLang="en-US" dirty="0" err="1" smtClean="0"/>
              <a:t>매조</a:t>
            </a:r>
            <a:r>
              <a:rPr lang="en-US" altLang="ko-KR" dirty="0" smtClean="0"/>
              <a:t>(</a:t>
            </a:r>
            <a:r>
              <a:rPr lang="ko-KR" altLang="en-US" dirty="0" err="1" smtClean="0"/>
              <a:t>梅鳥</a:t>
            </a:r>
            <a:r>
              <a:rPr lang="en-US" altLang="ko-KR" dirty="0" smtClean="0"/>
              <a:t>)</a:t>
            </a:r>
          </a:p>
          <a:p>
            <a:r>
              <a:rPr lang="ko-KR" altLang="en-US" dirty="0" smtClean="0"/>
              <a:t>매화는 일본인들에게 친숙한 꽃이며 꾀꼬리는 봄을 나타내는 대표적인 텃새이다</a:t>
            </a:r>
            <a:r>
              <a:rPr lang="en-US" altLang="ko-KR" dirty="0" smtClean="0"/>
              <a:t>.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xmlns="" val="29934228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제목 1"/>
          <p:cNvSpPr>
            <a:spLocks noGrp="1"/>
          </p:cNvSpPr>
          <p:nvPr>
            <p:ph type="title"/>
          </p:nvPr>
        </p:nvSpPr>
        <p:spPr>
          <a:xfrm>
            <a:off x="1295400" y="190808"/>
            <a:ext cx="9601200" cy="731274"/>
          </a:xfrm>
        </p:spPr>
        <p:txBody>
          <a:bodyPr>
            <a:normAutofit/>
          </a:bodyPr>
          <a:lstStyle/>
          <a:p>
            <a:pPr algn="ctr"/>
            <a:r>
              <a:rPr lang="en-US" altLang="ko-KR" sz="4400" dirty="0" smtClean="0"/>
              <a:t>&lt;</a:t>
            </a:r>
            <a:r>
              <a:rPr lang="ko-KR" altLang="en-US" sz="4400" dirty="0" smtClean="0"/>
              <a:t>일본 전통 도자기</a:t>
            </a:r>
            <a:r>
              <a:rPr lang="en-US" altLang="ko-KR" sz="4400" dirty="0" smtClean="0"/>
              <a:t>&gt;</a:t>
            </a:r>
            <a:endParaRPr lang="ko-KR" sz="4400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8" name="내용 개체 틀 7"/>
          <p:cNvSpPr>
            <a:spLocks noGrp="1"/>
          </p:cNvSpPr>
          <p:nvPr>
            <p:ph sz="half" idx="2"/>
          </p:nvPr>
        </p:nvSpPr>
        <p:spPr>
          <a:xfrm>
            <a:off x="606829" y="1297525"/>
            <a:ext cx="10289771" cy="4946257"/>
          </a:xfrm>
        </p:spPr>
        <p:txBody>
          <a:bodyPr/>
          <a:lstStyle/>
          <a:p>
            <a:pPr marL="0" indent="0">
              <a:buNone/>
            </a:pPr>
            <a:r>
              <a:rPr lang="ko-KR" altLang="en-US" dirty="0" smtClean="0"/>
              <a:t>◎ 약 </a:t>
            </a:r>
            <a:r>
              <a:rPr lang="en-US" altLang="ko-KR" dirty="0" smtClean="0"/>
              <a:t>1</a:t>
            </a:r>
            <a:r>
              <a:rPr lang="ko-KR" altLang="en-US" dirty="0" smtClean="0"/>
              <a:t>만 </a:t>
            </a:r>
            <a:r>
              <a:rPr lang="en-US" altLang="ko-KR" dirty="0" smtClean="0"/>
              <a:t>2</a:t>
            </a:r>
            <a:r>
              <a:rPr lang="ko-KR" altLang="en-US" dirty="0" smtClean="0"/>
              <a:t>천년 전 </a:t>
            </a:r>
            <a:r>
              <a:rPr lang="en-US" altLang="ko-KR" dirty="0" smtClean="0"/>
              <a:t>~ </a:t>
            </a:r>
            <a:r>
              <a:rPr lang="ko-KR" altLang="en-US" dirty="0" smtClean="0"/>
              <a:t>기원전 </a:t>
            </a:r>
            <a:r>
              <a:rPr lang="en-US" altLang="ko-KR" dirty="0" smtClean="0"/>
              <a:t>3</a:t>
            </a:r>
            <a:r>
              <a:rPr lang="ko-KR" altLang="en-US" dirty="0" smtClean="0"/>
              <a:t>세기의 </a:t>
            </a:r>
            <a:r>
              <a:rPr lang="ko-KR" altLang="en-US" dirty="0" err="1" smtClean="0"/>
              <a:t>야요이</a:t>
            </a:r>
            <a:r>
              <a:rPr lang="ko-KR" altLang="en-US" dirty="0" smtClean="0"/>
              <a:t> 시대</a:t>
            </a:r>
            <a:endParaRPr lang="en-US" altLang="ko-KR" dirty="0" smtClean="0"/>
          </a:p>
          <a:p>
            <a:pPr marL="0" indent="0">
              <a:buFontTx/>
              <a:buChar char="-"/>
            </a:pPr>
            <a:r>
              <a:rPr lang="ko-KR" altLang="en-US" sz="1600" dirty="0" smtClean="0"/>
              <a:t>조몬 </a:t>
            </a:r>
            <a:r>
              <a:rPr lang="ko-KR" altLang="en-US" sz="1600" dirty="0" smtClean="0"/>
              <a:t>토기</a:t>
            </a:r>
            <a:r>
              <a:rPr lang="en-US" altLang="ko-KR" sz="1600" dirty="0" smtClean="0"/>
              <a:t>     </a:t>
            </a:r>
          </a:p>
          <a:p>
            <a:pPr marL="0" indent="0">
              <a:buNone/>
            </a:pPr>
            <a:endParaRPr lang="en-US" altLang="ko-KR" dirty="0" smtClean="0"/>
          </a:p>
          <a:p>
            <a:pPr marL="0" indent="0">
              <a:buNone/>
            </a:pPr>
            <a:endParaRPr lang="en-US" altLang="ko-KR" dirty="0" smtClean="0"/>
          </a:p>
          <a:p>
            <a:pPr marL="0" indent="0">
              <a:buNone/>
            </a:pPr>
            <a:endParaRPr lang="en-US" altLang="ko-KR" dirty="0" smtClean="0"/>
          </a:p>
        </p:txBody>
      </p:sp>
      <p:sp>
        <p:nvSpPr>
          <p:cNvPr id="5" name="Content Placeholder 5"/>
          <p:cNvSpPr txBox="1">
            <a:spLocks/>
          </p:cNvSpPr>
          <p:nvPr/>
        </p:nvSpPr>
        <p:spPr>
          <a:xfrm>
            <a:off x="1295400" y="1094704"/>
            <a:ext cx="9601200" cy="469649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800"/>
              </a:spcBef>
              <a:buClr>
                <a:schemeClr val="accent1"/>
              </a:buClr>
              <a:buSzPct val="100000"/>
              <a:buFont typeface="Arial" pitchFamily="34" charset="0"/>
              <a:buChar char="▪"/>
              <a:defRPr lang="ko-KR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1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SzPct val="100000"/>
              <a:buFont typeface="Arial" pitchFamily="34" charset="0"/>
              <a:buChar char="▪"/>
              <a:defRPr lang="ko-K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-179388" algn="l" defTabSz="914400" rtl="0" eaLnBrk="1" latinLnBrk="1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SzPct val="100000"/>
              <a:buFont typeface="Arial" pitchFamily="34" charset="0"/>
              <a:buChar char="▪"/>
              <a:defRPr lang="ko-KR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400" indent="-182880" algn="l" defTabSz="914400" rtl="0" eaLnBrk="1" latinLnBrk="1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SzPct val="100000"/>
              <a:buFont typeface="Arial" pitchFamily="34" charset="0"/>
              <a:buChar char="▪"/>
              <a:defRPr lang="ko-KR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43000" indent="-179388" algn="l" defTabSz="914400" rtl="0" eaLnBrk="1" latinLnBrk="1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00000"/>
              <a:buFont typeface="Arial" pitchFamily="34" charset="0"/>
              <a:buChar char="▪"/>
              <a:defRPr lang="ko-KR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1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00000"/>
              <a:buFont typeface="Arial" pitchFamily="34" charset="0"/>
              <a:buChar char="▪"/>
              <a:defRPr lang="ko-KR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00200" indent="-179388" algn="l" defTabSz="914400" rtl="0" eaLnBrk="1" latinLnBrk="1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00000"/>
              <a:buFont typeface="Arial" pitchFamily="34" charset="0"/>
              <a:buChar char="▪"/>
              <a:defRPr lang="ko-KR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28800" indent="-182880" algn="l" defTabSz="914400" rtl="0" eaLnBrk="1" latinLnBrk="1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00000"/>
              <a:buFont typeface="Arial" pitchFamily="34" charset="0"/>
              <a:buChar char="▪"/>
              <a:defRPr lang="ko-KR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057400" indent="-179388" algn="l" defTabSz="914400" rtl="0" eaLnBrk="1" latinLnBrk="1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00000"/>
              <a:buFont typeface="Arial" pitchFamily="34" charset="0"/>
              <a:buChar char="▪"/>
              <a:defRPr lang="ko-KR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endParaRPr lang="ko-KR" altLang="en-US" dirty="0" smtClean="0"/>
          </a:p>
          <a:p>
            <a:pPr marL="0" indent="0">
              <a:buFont typeface="Arial" pitchFamily="34" charset="0"/>
              <a:buNone/>
            </a:pPr>
            <a:endParaRPr lang="ko-KR" altLang="en-US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7" name="Content Placeholder 5"/>
          <p:cNvSpPr txBox="1">
            <a:spLocks/>
          </p:cNvSpPr>
          <p:nvPr/>
        </p:nvSpPr>
        <p:spPr>
          <a:xfrm>
            <a:off x="6733640" y="1219879"/>
            <a:ext cx="3889420" cy="459468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800"/>
              </a:spcBef>
              <a:buClr>
                <a:schemeClr val="accent1"/>
              </a:buClr>
              <a:buSzPct val="100000"/>
              <a:buFont typeface="Arial" pitchFamily="34" charset="0"/>
              <a:buChar char="▪"/>
              <a:defRPr lang="ko-KR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1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SzPct val="100000"/>
              <a:buFont typeface="Arial" pitchFamily="34" charset="0"/>
              <a:buChar char="▪"/>
              <a:defRPr lang="ko-K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-179388" algn="l" defTabSz="914400" rtl="0" eaLnBrk="1" latinLnBrk="1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SzPct val="100000"/>
              <a:buFont typeface="Arial" pitchFamily="34" charset="0"/>
              <a:buChar char="▪"/>
              <a:defRPr lang="ko-KR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400" indent="-182880" algn="l" defTabSz="914400" rtl="0" eaLnBrk="1" latinLnBrk="1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SzPct val="100000"/>
              <a:buFont typeface="Arial" pitchFamily="34" charset="0"/>
              <a:buChar char="▪"/>
              <a:defRPr lang="ko-KR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43000" indent="-179388" algn="l" defTabSz="914400" rtl="0" eaLnBrk="1" latinLnBrk="1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00000"/>
              <a:buFont typeface="Arial" pitchFamily="34" charset="0"/>
              <a:buChar char="▪"/>
              <a:defRPr lang="ko-KR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1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00000"/>
              <a:buFont typeface="Arial" pitchFamily="34" charset="0"/>
              <a:buChar char="▪"/>
              <a:defRPr lang="ko-KR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00200" indent="-179388" algn="l" defTabSz="914400" rtl="0" eaLnBrk="1" latinLnBrk="1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00000"/>
              <a:buFont typeface="Arial" pitchFamily="34" charset="0"/>
              <a:buChar char="▪"/>
              <a:defRPr lang="ko-KR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28800" indent="-182880" algn="l" defTabSz="914400" rtl="0" eaLnBrk="1" latinLnBrk="1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00000"/>
              <a:buFont typeface="Arial" pitchFamily="34" charset="0"/>
              <a:buChar char="▪"/>
              <a:defRPr lang="ko-KR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057400" indent="-179388" algn="l" defTabSz="914400" rtl="0" eaLnBrk="1" latinLnBrk="1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00000"/>
              <a:buFont typeface="Arial" pitchFamily="34" charset="0"/>
              <a:buChar char="▪"/>
              <a:defRPr lang="ko-KR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base">
              <a:buNone/>
            </a:pPr>
            <a:endParaRPr lang="ko-KR" altLang="en-US" dirty="0"/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179387" y="-653134"/>
            <a:ext cx="8498963" cy="276694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0" y="0"/>
            <a:ext cx="6943303" cy="234235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10" name="TextBox 9"/>
          <p:cNvSpPr txBox="1"/>
          <p:nvPr/>
        </p:nvSpPr>
        <p:spPr>
          <a:xfrm>
            <a:off x="4046913" y="928193"/>
            <a:ext cx="40981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dirty="0" smtClean="0"/>
              <a:t>고대의 도자기</a:t>
            </a:r>
            <a:endParaRPr lang="ko-KR" altLang="en-US" dirty="0"/>
          </a:p>
        </p:txBody>
      </p:sp>
      <p:pic>
        <p:nvPicPr>
          <p:cNvPr id="2049" name="_x40647224" descr="EMB000008fc348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55292" y="1968303"/>
            <a:ext cx="6306043" cy="4018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4652632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pPr algn="ctr"/>
            <a:r>
              <a:rPr lang="ko-KR" altLang="en-US" dirty="0"/>
              <a:t>화투의 문화기호의 의미</a:t>
            </a:r>
          </a:p>
        </p:txBody>
      </p:sp>
      <p:pic>
        <p:nvPicPr>
          <p:cNvPr id="6" name="내용 개체 틀 5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11812" y="1646238"/>
            <a:ext cx="2535575" cy="3810000"/>
          </a:xfrm>
        </p:spPr>
      </p:pic>
      <p:pic>
        <p:nvPicPr>
          <p:cNvPr id="7" name="내용 개체 틀 6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468218" y="1646238"/>
            <a:ext cx="2535551" cy="3810000"/>
          </a:xfrm>
        </p:spPr>
      </p:pic>
      <p:sp>
        <p:nvSpPr>
          <p:cNvPr id="5" name="TextBox 4"/>
          <p:cNvSpPr txBox="1"/>
          <p:nvPr/>
        </p:nvSpPr>
        <p:spPr>
          <a:xfrm>
            <a:off x="6324600" y="2120077"/>
            <a:ext cx="53086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 smtClean="0"/>
              <a:t>3</a:t>
            </a:r>
            <a:r>
              <a:rPr lang="ko-KR" altLang="en-US" dirty="0" smtClean="0"/>
              <a:t>월 </a:t>
            </a:r>
            <a:r>
              <a:rPr lang="en-US" altLang="ko-KR" dirty="0"/>
              <a:t>:</a:t>
            </a:r>
            <a:r>
              <a:rPr lang="ko-KR" altLang="en-US" dirty="0" smtClean="0"/>
              <a:t> 벚꽃</a:t>
            </a:r>
            <a:endParaRPr lang="en-US" altLang="ko-KR" dirty="0" smtClean="0"/>
          </a:p>
          <a:p>
            <a:r>
              <a:rPr lang="ko-KR" altLang="en-US" dirty="0" smtClean="0"/>
              <a:t>벚꽃은 일본의 국화이며 광의 벚꽃 아래에 있는 것은 </a:t>
            </a:r>
            <a:r>
              <a:rPr lang="en-US" altLang="ko-KR" dirty="0" smtClean="0"/>
              <a:t>[</a:t>
            </a:r>
            <a:r>
              <a:rPr lang="ko-KR" altLang="en-US" dirty="0" err="1" smtClean="0"/>
              <a:t>만막</a:t>
            </a:r>
            <a:r>
              <a:rPr lang="en-US" altLang="ko-KR" dirty="0" smtClean="0"/>
              <a:t>]</a:t>
            </a:r>
            <a:r>
              <a:rPr lang="ko-KR" altLang="en-US" dirty="0" smtClean="0"/>
              <a:t> 이라 불리는 것으로 일본에서 사용되는 전통적인 휘장이다</a:t>
            </a:r>
            <a:endParaRPr lang="en-US" altLang="ko-KR" dirty="0" smtClean="0"/>
          </a:p>
          <a:p>
            <a:endParaRPr lang="en-US" altLang="ko-KR" dirty="0"/>
          </a:p>
          <a:p>
            <a:r>
              <a:rPr lang="en-US" altLang="ko-KR" dirty="0" smtClean="0"/>
              <a:t>4</a:t>
            </a:r>
            <a:r>
              <a:rPr lang="ko-KR" altLang="en-US" dirty="0" smtClean="0"/>
              <a:t>월 </a:t>
            </a:r>
            <a:r>
              <a:rPr lang="en-US" altLang="ko-KR" dirty="0" smtClean="0"/>
              <a:t>: </a:t>
            </a:r>
            <a:r>
              <a:rPr lang="ko-KR" altLang="en-US" dirty="0" smtClean="0"/>
              <a:t>흑사리</a:t>
            </a:r>
            <a:endParaRPr lang="en-US" altLang="ko-KR" dirty="0" smtClean="0"/>
          </a:p>
          <a:p>
            <a:r>
              <a:rPr lang="ko-KR" altLang="en-US" dirty="0" smtClean="0"/>
              <a:t>일본에서 각종 행사 시 가마에 장식</a:t>
            </a:r>
            <a:r>
              <a:rPr lang="en-US" altLang="ko-KR" dirty="0" smtClean="0"/>
              <a:t>,</a:t>
            </a:r>
            <a:r>
              <a:rPr lang="ko-KR" altLang="en-US" dirty="0" smtClean="0"/>
              <a:t> 가문의 문양으로 쓰이는 등 식물이지만 우리나라에서는 절개가 없는 덩굴 식물이라 사용되지 않았다고 한다</a:t>
            </a:r>
            <a:r>
              <a:rPr lang="en-US" altLang="ko-KR" dirty="0" smtClean="0"/>
              <a:t>.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xmlns="" val="16527249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pPr algn="ctr"/>
            <a:r>
              <a:rPr lang="ko-KR" altLang="en-US" dirty="0"/>
              <a:t>화투의 문화기호의 의미</a:t>
            </a:r>
          </a:p>
        </p:txBody>
      </p:sp>
      <p:pic>
        <p:nvPicPr>
          <p:cNvPr id="6" name="내용 개체 틀 5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04049" y="1473200"/>
            <a:ext cx="2551101" cy="3810000"/>
          </a:xfrm>
        </p:spPr>
      </p:pic>
      <p:pic>
        <p:nvPicPr>
          <p:cNvPr id="7" name="내용 개체 틀 6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462090" y="1473200"/>
            <a:ext cx="2555569" cy="3810000"/>
          </a:xfrm>
        </p:spPr>
      </p:pic>
      <p:sp>
        <p:nvSpPr>
          <p:cNvPr id="5" name="TextBox 4"/>
          <p:cNvSpPr txBox="1"/>
          <p:nvPr/>
        </p:nvSpPr>
        <p:spPr>
          <a:xfrm>
            <a:off x="6324599" y="2224038"/>
            <a:ext cx="49403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 smtClean="0"/>
              <a:t>5</a:t>
            </a:r>
            <a:r>
              <a:rPr lang="ko-KR" altLang="en-US" dirty="0" smtClean="0"/>
              <a:t>월 </a:t>
            </a:r>
            <a:r>
              <a:rPr lang="en-US" altLang="ko-KR" dirty="0" smtClean="0"/>
              <a:t>: </a:t>
            </a:r>
            <a:r>
              <a:rPr lang="ko-KR" altLang="en-US" dirty="0" smtClean="0"/>
              <a:t>난초</a:t>
            </a:r>
            <a:r>
              <a:rPr lang="en-US" altLang="ko-KR" dirty="0" smtClean="0"/>
              <a:t>(</a:t>
            </a:r>
            <a:r>
              <a:rPr lang="ko-KR" altLang="en-US" dirty="0" smtClean="0"/>
              <a:t>蘭草</a:t>
            </a:r>
            <a:r>
              <a:rPr lang="en-US" altLang="ko-KR" dirty="0" smtClean="0"/>
              <a:t>)</a:t>
            </a:r>
          </a:p>
          <a:p>
            <a:r>
              <a:rPr lang="ko-KR" altLang="en-US" dirty="0" smtClean="0"/>
              <a:t>습지의 </a:t>
            </a:r>
            <a:r>
              <a:rPr lang="ko-KR" altLang="en-US" dirty="0" err="1" smtClean="0"/>
              <a:t>야쯔하시</a:t>
            </a:r>
            <a:r>
              <a:rPr lang="ko-KR" altLang="en-US" dirty="0" smtClean="0"/>
              <a:t> 라는 다리를 걸으며 붓꽃을 감상하는 일본의 풍취를 상징하고 있다</a:t>
            </a:r>
            <a:r>
              <a:rPr lang="en-US" altLang="ko-KR" dirty="0" smtClean="0"/>
              <a:t>.</a:t>
            </a:r>
          </a:p>
          <a:p>
            <a:endParaRPr lang="en-US" altLang="ko-KR" dirty="0"/>
          </a:p>
          <a:p>
            <a:r>
              <a:rPr lang="en-US" altLang="ko-KR" dirty="0" smtClean="0"/>
              <a:t>6</a:t>
            </a:r>
            <a:r>
              <a:rPr lang="ko-KR" altLang="en-US" dirty="0" smtClean="0"/>
              <a:t>월 </a:t>
            </a:r>
            <a:r>
              <a:rPr lang="en-US" altLang="ko-KR" dirty="0" smtClean="0"/>
              <a:t>: </a:t>
            </a:r>
            <a:r>
              <a:rPr lang="ko-KR" altLang="en-US" dirty="0" smtClean="0"/>
              <a:t>모란</a:t>
            </a:r>
            <a:r>
              <a:rPr lang="en-US" altLang="ko-KR" dirty="0" smtClean="0"/>
              <a:t>(</a:t>
            </a:r>
            <a:r>
              <a:rPr lang="ko-KR" altLang="en-US" dirty="0" err="1" smtClean="0"/>
              <a:t>牡丹</a:t>
            </a:r>
            <a:r>
              <a:rPr lang="en-US" altLang="ko-KR" dirty="0"/>
              <a:t>)</a:t>
            </a:r>
            <a:endParaRPr lang="en-US" altLang="ko-KR" dirty="0" smtClean="0"/>
          </a:p>
          <a:p>
            <a:r>
              <a:rPr lang="ko-KR" altLang="en-US" dirty="0" smtClean="0"/>
              <a:t>고귀한 이미지를 가진 꽃으로 서양에서 장미라면 동양에서는 모란을 가리킬 만큼 꽃 중의 왕으로 불린다</a:t>
            </a:r>
            <a:endParaRPr lang="en-US" altLang="ko-KR" dirty="0" smtClean="0"/>
          </a:p>
        </p:txBody>
      </p:sp>
    </p:spTree>
    <p:extLst>
      <p:ext uri="{BB962C8B-B14F-4D97-AF65-F5344CB8AC3E}">
        <p14:creationId xmlns:p14="http://schemas.microsoft.com/office/powerpoint/2010/main" xmlns="" val="20338191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pPr algn="ctr"/>
            <a:r>
              <a:rPr lang="ko-KR" altLang="en-US" dirty="0"/>
              <a:t>화투의 문화기호의 의미</a:t>
            </a:r>
          </a:p>
        </p:txBody>
      </p:sp>
      <p:pic>
        <p:nvPicPr>
          <p:cNvPr id="6" name="내용 개체 틀 5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28351" y="1646238"/>
            <a:ext cx="2553298" cy="3810000"/>
          </a:xfrm>
        </p:spPr>
      </p:pic>
      <p:pic>
        <p:nvPicPr>
          <p:cNvPr id="7" name="내용 개체 틀 6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480904" y="1646238"/>
            <a:ext cx="2544440" cy="3810000"/>
          </a:xfrm>
        </p:spPr>
      </p:pic>
      <p:sp>
        <p:nvSpPr>
          <p:cNvPr id="5" name="TextBox 4"/>
          <p:cNvSpPr txBox="1"/>
          <p:nvPr/>
        </p:nvSpPr>
        <p:spPr>
          <a:xfrm>
            <a:off x="6324600" y="2120077"/>
            <a:ext cx="45720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 smtClean="0"/>
              <a:t>7</a:t>
            </a:r>
            <a:r>
              <a:rPr lang="ko-KR" altLang="en-US" dirty="0" smtClean="0"/>
              <a:t>월 </a:t>
            </a:r>
            <a:r>
              <a:rPr lang="en-US" altLang="ko-KR" dirty="0" smtClean="0"/>
              <a:t>: </a:t>
            </a:r>
            <a:r>
              <a:rPr lang="ko-KR" altLang="en-US" dirty="0" err="1" smtClean="0"/>
              <a:t>홍싸리</a:t>
            </a:r>
            <a:endParaRPr lang="en-US" altLang="ko-KR" dirty="0" smtClean="0"/>
          </a:p>
          <a:p>
            <a:r>
              <a:rPr lang="ko-KR" altLang="en-US" dirty="0" smtClean="0"/>
              <a:t>싸리는 가을 </a:t>
            </a:r>
            <a:r>
              <a:rPr lang="en-US" altLang="ko-KR" dirty="0" smtClean="0"/>
              <a:t>7</a:t>
            </a:r>
            <a:r>
              <a:rPr lang="ko-KR" altLang="en-US" dirty="0" err="1" smtClean="0"/>
              <a:t>초중의</a:t>
            </a:r>
            <a:r>
              <a:rPr lang="ko-KR" altLang="en-US" dirty="0" smtClean="0"/>
              <a:t> 선두지만 우리나라에서는 빗자루를 만드는 천한 수종이며 멧돼지는 </a:t>
            </a:r>
            <a:r>
              <a:rPr lang="en-US" altLang="ko-KR" dirty="0" smtClean="0"/>
              <a:t>7</a:t>
            </a:r>
            <a:r>
              <a:rPr lang="ko-KR" altLang="en-US" dirty="0" smtClean="0"/>
              <a:t>월의 사냥철을 나타낸다</a:t>
            </a:r>
            <a:endParaRPr lang="en-US" altLang="ko-KR" dirty="0" smtClean="0"/>
          </a:p>
          <a:p>
            <a:endParaRPr lang="en-US" altLang="ko-KR" dirty="0"/>
          </a:p>
          <a:p>
            <a:r>
              <a:rPr lang="en-US" altLang="ko-KR" dirty="0" smtClean="0"/>
              <a:t>8</a:t>
            </a:r>
            <a:r>
              <a:rPr lang="ko-KR" altLang="en-US" dirty="0" smtClean="0"/>
              <a:t>월 </a:t>
            </a:r>
            <a:r>
              <a:rPr lang="en-US" altLang="ko-KR" dirty="0" smtClean="0"/>
              <a:t>: </a:t>
            </a:r>
            <a:r>
              <a:rPr lang="ko-KR" altLang="en-US" dirty="0" smtClean="0"/>
              <a:t>공산</a:t>
            </a:r>
            <a:r>
              <a:rPr lang="en-US" altLang="ko-KR" dirty="0" smtClean="0"/>
              <a:t>(</a:t>
            </a:r>
            <a:r>
              <a:rPr lang="ko-KR" altLang="en-US" dirty="0" smtClean="0"/>
              <a:t>空山</a:t>
            </a:r>
            <a:r>
              <a:rPr lang="en-US" altLang="ko-KR" dirty="0" smtClean="0"/>
              <a:t>)</a:t>
            </a:r>
          </a:p>
          <a:p>
            <a:r>
              <a:rPr lang="ko-KR" altLang="en-US" dirty="0" smtClean="0"/>
              <a:t>둥근 달을 보며 과일 같은 것을 창가에 두고 달에게 바치는 소박한 명절인 </a:t>
            </a:r>
            <a:r>
              <a:rPr lang="ko-KR" altLang="en-US" dirty="0" err="1" smtClean="0"/>
              <a:t>월견자</a:t>
            </a:r>
            <a:r>
              <a:rPr lang="en-US" altLang="ko-KR" dirty="0" smtClean="0"/>
              <a:t>(</a:t>
            </a:r>
            <a:r>
              <a:rPr lang="ko-KR" altLang="en-US" dirty="0" err="1" smtClean="0"/>
              <a:t>月見子</a:t>
            </a:r>
            <a:r>
              <a:rPr lang="en-US" altLang="ko-KR" dirty="0" smtClean="0"/>
              <a:t>)</a:t>
            </a:r>
            <a:r>
              <a:rPr lang="ko-KR" altLang="en-US" dirty="0" smtClean="0"/>
              <a:t> 를 나타낸다 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xmlns="" val="15248562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pPr algn="ctr"/>
            <a:r>
              <a:rPr lang="ko-KR" altLang="en-US" dirty="0"/>
              <a:t>화투의 문화기호의 의미</a:t>
            </a:r>
          </a:p>
        </p:txBody>
      </p:sp>
      <p:pic>
        <p:nvPicPr>
          <p:cNvPr id="6" name="내용 개체 틀 5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04049" y="1646238"/>
            <a:ext cx="2551101" cy="3810000"/>
          </a:xfrm>
        </p:spPr>
      </p:pic>
      <p:pic>
        <p:nvPicPr>
          <p:cNvPr id="7" name="내용 개체 틀 6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469875" y="1646238"/>
            <a:ext cx="2540000" cy="3810000"/>
          </a:xfrm>
        </p:spPr>
      </p:pic>
      <p:sp>
        <p:nvSpPr>
          <p:cNvPr id="5" name="TextBox 4"/>
          <p:cNvSpPr txBox="1"/>
          <p:nvPr/>
        </p:nvSpPr>
        <p:spPr>
          <a:xfrm>
            <a:off x="6324600" y="2258576"/>
            <a:ext cx="52578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 smtClean="0"/>
              <a:t>9</a:t>
            </a:r>
            <a:r>
              <a:rPr lang="ko-KR" altLang="en-US" dirty="0" smtClean="0"/>
              <a:t>월 </a:t>
            </a:r>
            <a:r>
              <a:rPr lang="en-US" altLang="ko-KR" dirty="0" smtClean="0"/>
              <a:t>: </a:t>
            </a:r>
            <a:r>
              <a:rPr lang="ko-KR" altLang="en-US" dirty="0" err="1" smtClean="0"/>
              <a:t>국준</a:t>
            </a:r>
            <a:r>
              <a:rPr lang="en-US" altLang="ko-KR" dirty="0" smtClean="0"/>
              <a:t>(</a:t>
            </a:r>
            <a:r>
              <a:rPr lang="ko-KR" altLang="en-US" dirty="0" err="1" smtClean="0"/>
              <a:t>菊俊</a:t>
            </a:r>
            <a:r>
              <a:rPr lang="en-US" altLang="ko-KR" dirty="0" smtClean="0"/>
              <a:t>)</a:t>
            </a:r>
          </a:p>
          <a:p>
            <a:r>
              <a:rPr lang="ko-KR" altLang="en-US" dirty="0" smtClean="0"/>
              <a:t>중국의 기수민속의 영향을 받아 </a:t>
            </a:r>
            <a:r>
              <a:rPr lang="ko-KR" altLang="en-US" dirty="0" err="1" smtClean="0"/>
              <a:t>중앙절</a:t>
            </a:r>
            <a:r>
              <a:rPr lang="en-US" altLang="ko-KR" dirty="0" smtClean="0"/>
              <a:t>(9</a:t>
            </a:r>
            <a:r>
              <a:rPr lang="ko-KR" altLang="en-US" dirty="0" smtClean="0"/>
              <a:t>월 </a:t>
            </a:r>
            <a:r>
              <a:rPr lang="en-US" altLang="ko-KR" dirty="0" smtClean="0"/>
              <a:t>9</a:t>
            </a:r>
            <a:r>
              <a:rPr lang="ko-KR" altLang="en-US" dirty="0" smtClean="0"/>
              <a:t>일</a:t>
            </a:r>
            <a:r>
              <a:rPr lang="en-US" altLang="ko-KR" dirty="0" smtClean="0"/>
              <a:t>)</a:t>
            </a:r>
            <a:r>
              <a:rPr lang="ko-KR" altLang="en-US" dirty="0" smtClean="0"/>
              <a:t>에 술에 국화꽃을 넣어 마시며 무병장수를 기원하는 일본의 관습을 나타낸다</a:t>
            </a:r>
            <a:r>
              <a:rPr lang="en-US" altLang="ko-KR" dirty="0" smtClean="0"/>
              <a:t>.</a:t>
            </a:r>
          </a:p>
          <a:p>
            <a:endParaRPr lang="en-US" altLang="ko-KR" dirty="0"/>
          </a:p>
          <a:p>
            <a:r>
              <a:rPr lang="en-US" altLang="ko-KR" dirty="0" smtClean="0"/>
              <a:t>10</a:t>
            </a:r>
            <a:r>
              <a:rPr lang="ko-KR" altLang="en-US" dirty="0" smtClean="0"/>
              <a:t>월 </a:t>
            </a:r>
            <a:r>
              <a:rPr lang="en-US" altLang="ko-KR" dirty="0" smtClean="0"/>
              <a:t>: </a:t>
            </a:r>
            <a:r>
              <a:rPr lang="ko-KR" altLang="en-US" dirty="0" smtClean="0"/>
              <a:t>단풍</a:t>
            </a:r>
            <a:r>
              <a:rPr lang="en-US" altLang="ko-KR" dirty="0" smtClean="0"/>
              <a:t>(</a:t>
            </a:r>
            <a:r>
              <a:rPr lang="ko-KR" altLang="en-US" dirty="0" smtClean="0"/>
              <a:t>丹楓</a:t>
            </a:r>
            <a:r>
              <a:rPr lang="en-US" altLang="ko-KR" dirty="0" smtClean="0"/>
              <a:t>)</a:t>
            </a:r>
          </a:p>
          <a:p>
            <a:r>
              <a:rPr lang="ko-KR" altLang="en-US" dirty="0" smtClean="0"/>
              <a:t>단풍이 물들기 </a:t>
            </a:r>
            <a:r>
              <a:rPr lang="ko-KR" altLang="en-US" dirty="0" err="1" smtClean="0"/>
              <a:t>시작할때</a:t>
            </a:r>
            <a:r>
              <a:rPr lang="ko-KR" altLang="en-US" dirty="0" smtClean="0"/>
              <a:t> 그 색채의 변화를 즐기는 일본인들의 풍취를 상징 사슴은 근세에 성행했던 사슴사냥철을 의미한다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xmlns="" val="33595426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pPr algn="ctr"/>
            <a:r>
              <a:rPr lang="ko-KR" altLang="en-US" dirty="0"/>
              <a:t>화투의 문화기호의 의미</a:t>
            </a:r>
          </a:p>
        </p:txBody>
      </p:sp>
      <p:pic>
        <p:nvPicPr>
          <p:cNvPr id="6" name="내용 개체 틀 5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91349" y="1646238"/>
            <a:ext cx="2551101" cy="3810000"/>
          </a:xfrm>
        </p:spPr>
      </p:pic>
      <p:pic>
        <p:nvPicPr>
          <p:cNvPr id="7" name="내용 개체 틀 6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460201" y="1646238"/>
            <a:ext cx="2546648" cy="3810000"/>
          </a:xfrm>
        </p:spPr>
      </p:pic>
      <p:sp>
        <p:nvSpPr>
          <p:cNvPr id="5" name="TextBox 4"/>
          <p:cNvSpPr txBox="1"/>
          <p:nvPr/>
        </p:nvSpPr>
        <p:spPr>
          <a:xfrm>
            <a:off x="6324600" y="2397076"/>
            <a:ext cx="45720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 smtClean="0"/>
              <a:t>11</a:t>
            </a:r>
            <a:r>
              <a:rPr lang="ko-KR" altLang="en-US" dirty="0" smtClean="0"/>
              <a:t>월 </a:t>
            </a:r>
            <a:r>
              <a:rPr lang="en-US" altLang="ko-KR" dirty="0" smtClean="0"/>
              <a:t>: </a:t>
            </a:r>
            <a:r>
              <a:rPr lang="ko-KR" altLang="en-US" dirty="0" smtClean="0"/>
              <a:t>벽오동</a:t>
            </a:r>
            <a:r>
              <a:rPr lang="en-US" altLang="ko-KR" dirty="0" smtClean="0"/>
              <a:t>(</a:t>
            </a:r>
            <a:r>
              <a:rPr lang="ko-KR" altLang="en-US" dirty="0" smtClean="0"/>
              <a:t>碧梧桐</a:t>
            </a:r>
            <a:r>
              <a:rPr lang="en-US" altLang="ko-KR" dirty="0" smtClean="0"/>
              <a:t>)</a:t>
            </a:r>
          </a:p>
          <a:p>
            <a:r>
              <a:rPr lang="en-US" altLang="ko-KR" dirty="0" smtClean="0"/>
              <a:t>11</a:t>
            </a:r>
            <a:r>
              <a:rPr lang="ko-KR" altLang="en-US" dirty="0" smtClean="0"/>
              <a:t>월의 오동 과 봉황은 </a:t>
            </a:r>
            <a:r>
              <a:rPr lang="ko-KR" altLang="en-US" dirty="0" err="1" smtClean="0"/>
              <a:t>일본왕의</a:t>
            </a:r>
            <a:r>
              <a:rPr lang="ko-KR" altLang="en-US" dirty="0" smtClean="0"/>
              <a:t> 도포에 쓰이는 문양으로 왕권을 상징한다</a:t>
            </a:r>
            <a:r>
              <a:rPr lang="en-US" altLang="ko-KR" dirty="0" smtClean="0"/>
              <a:t>.</a:t>
            </a:r>
          </a:p>
          <a:p>
            <a:endParaRPr lang="en-US" altLang="ko-KR" dirty="0"/>
          </a:p>
          <a:p>
            <a:r>
              <a:rPr lang="en-US" altLang="ko-KR" dirty="0" smtClean="0"/>
              <a:t>12</a:t>
            </a:r>
            <a:r>
              <a:rPr lang="ko-KR" altLang="en-US" dirty="0" smtClean="0"/>
              <a:t>월 </a:t>
            </a:r>
            <a:r>
              <a:rPr lang="en-US" altLang="ko-KR" dirty="0" smtClean="0"/>
              <a:t>: </a:t>
            </a:r>
            <a:r>
              <a:rPr lang="ko-KR" altLang="en-US" dirty="0" smtClean="0"/>
              <a:t>비</a:t>
            </a:r>
            <a:r>
              <a:rPr lang="en-US" altLang="ko-KR" dirty="0" smtClean="0"/>
              <a:t>(</a:t>
            </a:r>
            <a:r>
              <a:rPr lang="ko-KR" altLang="en-US" dirty="0" smtClean="0"/>
              <a:t>雨</a:t>
            </a:r>
            <a:r>
              <a:rPr lang="en-US" altLang="ko-KR" dirty="0" smtClean="0"/>
              <a:t>)</a:t>
            </a:r>
          </a:p>
          <a:p>
            <a:r>
              <a:rPr lang="ko-KR" altLang="en-US" dirty="0" smtClean="0"/>
              <a:t>광의 갓을 쓴 사람은 일본 서예가중의 </a:t>
            </a:r>
            <a:r>
              <a:rPr lang="ko-KR" altLang="en-US" dirty="0" err="1" smtClean="0"/>
              <a:t>한사람인</a:t>
            </a:r>
            <a:r>
              <a:rPr lang="ko-KR" altLang="en-US" dirty="0" smtClean="0"/>
              <a:t> </a:t>
            </a:r>
            <a:r>
              <a:rPr lang="ko-KR" altLang="en-US" dirty="0" err="1" smtClean="0"/>
              <a:t>오노도후</a:t>
            </a:r>
            <a:r>
              <a:rPr lang="ko-KR" altLang="en-US" dirty="0" smtClean="0"/>
              <a:t> 이며 오도노후의 설화를 바탕으로 구성한 것이다</a:t>
            </a:r>
            <a:endParaRPr lang="en-US" altLang="ko-KR" dirty="0" smtClean="0"/>
          </a:p>
        </p:txBody>
      </p:sp>
    </p:spTree>
    <p:extLst>
      <p:ext uri="{BB962C8B-B14F-4D97-AF65-F5344CB8AC3E}">
        <p14:creationId xmlns:p14="http://schemas.microsoft.com/office/powerpoint/2010/main" xmlns="" val="36575126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제목 4"/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pPr algn="ctr"/>
            <a:r>
              <a:rPr lang="en-US" altLang="ko-KR" sz="9600" dirty="0" smtClean="0"/>
              <a:t>Q&amp;A</a:t>
            </a:r>
            <a:endParaRPr lang="ko-KR" altLang="en-US" sz="9600" dirty="0"/>
          </a:p>
        </p:txBody>
      </p:sp>
    </p:spTree>
    <p:extLst>
      <p:ext uri="{BB962C8B-B14F-4D97-AF65-F5344CB8AC3E}">
        <p14:creationId xmlns:p14="http://schemas.microsoft.com/office/powerpoint/2010/main" xmlns="" val="5975551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제목 1"/>
          <p:cNvSpPr>
            <a:spLocks noGrp="1"/>
          </p:cNvSpPr>
          <p:nvPr>
            <p:ph type="title"/>
          </p:nvPr>
        </p:nvSpPr>
        <p:spPr>
          <a:xfrm>
            <a:off x="1295400" y="190808"/>
            <a:ext cx="9601200" cy="731274"/>
          </a:xfrm>
        </p:spPr>
        <p:txBody>
          <a:bodyPr>
            <a:normAutofit/>
          </a:bodyPr>
          <a:lstStyle/>
          <a:p>
            <a:pPr algn="ctr"/>
            <a:r>
              <a:rPr lang="en-US" altLang="ko-KR" sz="4400" dirty="0" smtClean="0"/>
              <a:t>&lt;</a:t>
            </a:r>
            <a:r>
              <a:rPr lang="ko-KR" altLang="en-US" sz="4400" dirty="0" smtClean="0"/>
              <a:t>일본 전통 도자기</a:t>
            </a:r>
            <a:r>
              <a:rPr lang="en-US" altLang="ko-KR" sz="4400" dirty="0" smtClean="0"/>
              <a:t>&gt;</a:t>
            </a:r>
            <a:endParaRPr lang="ko-KR" sz="4400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8" name="내용 개체 틀 7"/>
          <p:cNvSpPr>
            <a:spLocks noGrp="1"/>
          </p:cNvSpPr>
          <p:nvPr>
            <p:ph sz="half" idx="2"/>
          </p:nvPr>
        </p:nvSpPr>
        <p:spPr>
          <a:xfrm>
            <a:off x="606829" y="1297525"/>
            <a:ext cx="10289771" cy="4946257"/>
          </a:xfrm>
        </p:spPr>
        <p:txBody>
          <a:bodyPr/>
          <a:lstStyle/>
          <a:p>
            <a:pPr marL="0" indent="0">
              <a:buNone/>
            </a:pPr>
            <a:r>
              <a:rPr lang="ko-KR" altLang="en-US" dirty="0" smtClean="0"/>
              <a:t>◎ </a:t>
            </a:r>
            <a:r>
              <a:rPr lang="ko-KR" altLang="en-US" dirty="0" smtClean="0"/>
              <a:t>기원전 </a:t>
            </a:r>
            <a:r>
              <a:rPr lang="en-US" altLang="ko-KR" dirty="0" smtClean="0"/>
              <a:t>4</a:t>
            </a:r>
            <a:r>
              <a:rPr lang="ko-KR" altLang="en-US" dirty="0" smtClean="0"/>
              <a:t>세기 </a:t>
            </a:r>
            <a:r>
              <a:rPr lang="en-US" altLang="ko-KR" dirty="0" smtClean="0"/>
              <a:t>~ </a:t>
            </a:r>
            <a:r>
              <a:rPr lang="ko-KR" altLang="en-US" dirty="0" smtClean="0"/>
              <a:t>기원 후 </a:t>
            </a:r>
            <a:r>
              <a:rPr lang="en-US" altLang="ko-KR" dirty="0" smtClean="0"/>
              <a:t>3</a:t>
            </a:r>
            <a:r>
              <a:rPr lang="ko-KR" altLang="en-US" dirty="0" smtClean="0"/>
              <a:t>세기 </a:t>
            </a:r>
            <a:r>
              <a:rPr lang="ko-KR" altLang="en-US" dirty="0" err="1" smtClean="0"/>
              <a:t>야요이</a:t>
            </a:r>
            <a:r>
              <a:rPr lang="ko-KR" altLang="en-US" dirty="0" smtClean="0"/>
              <a:t> 시대</a:t>
            </a:r>
            <a:endParaRPr lang="en-US" altLang="ko-KR" dirty="0" smtClean="0"/>
          </a:p>
          <a:p>
            <a:pPr marL="0" indent="0">
              <a:buNone/>
            </a:pPr>
            <a:r>
              <a:rPr lang="en-US" altLang="ko-KR" sz="1600" dirty="0" smtClean="0"/>
              <a:t>-</a:t>
            </a:r>
            <a:r>
              <a:rPr lang="ko-KR" altLang="en-US" sz="1600" dirty="0" err="1" smtClean="0"/>
              <a:t>야요이</a:t>
            </a:r>
            <a:r>
              <a:rPr lang="ko-KR" altLang="en-US" sz="1600" dirty="0" smtClean="0"/>
              <a:t> </a:t>
            </a:r>
            <a:r>
              <a:rPr lang="ko-KR" altLang="en-US" sz="1600" dirty="0" smtClean="0"/>
              <a:t>토기</a:t>
            </a:r>
            <a:endParaRPr lang="en-US" altLang="ko-KR" sz="1600" dirty="0" smtClean="0"/>
          </a:p>
        </p:txBody>
      </p:sp>
      <p:sp>
        <p:nvSpPr>
          <p:cNvPr id="5" name="Content Placeholder 5"/>
          <p:cNvSpPr txBox="1">
            <a:spLocks/>
          </p:cNvSpPr>
          <p:nvPr/>
        </p:nvSpPr>
        <p:spPr>
          <a:xfrm>
            <a:off x="1295400" y="1094704"/>
            <a:ext cx="9601200" cy="469649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800"/>
              </a:spcBef>
              <a:buClr>
                <a:schemeClr val="accent1"/>
              </a:buClr>
              <a:buSzPct val="100000"/>
              <a:buFont typeface="Arial" pitchFamily="34" charset="0"/>
              <a:buChar char="▪"/>
              <a:defRPr lang="ko-KR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1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SzPct val="100000"/>
              <a:buFont typeface="Arial" pitchFamily="34" charset="0"/>
              <a:buChar char="▪"/>
              <a:defRPr lang="ko-K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-179388" algn="l" defTabSz="914400" rtl="0" eaLnBrk="1" latinLnBrk="1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SzPct val="100000"/>
              <a:buFont typeface="Arial" pitchFamily="34" charset="0"/>
              <a:buChar char="▪"/>
              <a:defRPr lang="ko-KR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400" indent="-182880" algn="l" defTabSz="914400" rtl="0" eaLnBrk="1" latinLnBrk="1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SzPct val="100000"/>
              <a:buFont typeface="Arial" pitchFamily="34" charset="0"/>
              <a:buChar char="▪"/>
              <a:defRPr lang="ko-KR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43000" indent="-179388" algn="l" defTabSz="914400" rtl="0" eaLnBrk="1" latinLnBrk="1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00000"/>
              <a:buFont typeface="Arial" pitchFamily="34" charset="0"/>
              <a:buChar char="▪"/>
              <a:defRPr lang="ko-KR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1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00000"/>
              <a:buFont typeface="Arial" pitchFamily="34" charset="0"/>
              <a:buChar char="▪"/>
              <a:defRPr lang="ko-KR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00200" indent="-179388" algn="l" defTabSz="914400" rtl="0" eaLnBrk="1" latinLnBrk="1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00000"/>
              <a:buFont typeface="Arial" pitchFamily="34" charset="0"/>
              <a:buChar char="▪"/>
              <a:defRPr lang="ko-KR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28800" indent="-182880" algn="l" defTabSz="914400" rtl="0" eaLnBrk="1" latinLnBrk="1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00000"/>
              <a:buFont typeface="Arial" pitchFamily="34" charset="0"/>
              <a:buChar char="▪"/>
              <a:defRPr lang="ko-KR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057400" indent="-179388" algn="l" defTabSz="914400" rtl="0" eaLnBrk="1" latinLnBrk="1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00000"/>
              <a:buFont typeface="Arial" pitchFamily="34" charset="0"/>
              <a:buChar char="▪"/>
              <a:defRPr lang="ko-KR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endParaRPr lang="ko-KR" altLang="en-US" dirty="0" smtClean="0"/>
          </a:p>
          <a:p>
            <a:pPr marL="0" indent="0">
              <a:buFont typeface="Arial" pitchFamily="34" charset="0"/>
              <a:buNone/>
            </a:pPr>
            <a:endParaRPr lang="ko-KR" altLang="en-US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7" name="Content Placeholder 5"/>
          <p:cNvSpPr txBox="1">
            <a:spLocks/>
          </p:cNvSpPr>
          <p:nvPr/>
        </p:nvSpPr>
        <p:spPr>
          <a:xfrm>
            <a:off x="6733640" y="1219879"/>
            <a:ext cx="3889420" cy="459468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800"/>
              </a:spcBef>
              <a:buClr>
                <a:schemeClr val="accent1"/>
              </a:buClr>
              <a:buSzPct val="100000"/>
              <a:buFont typeface="Arial" pitchFamily="34" charset="0"/>
              <a:buChar char="▪"/>
              <a:defRPr lang="ko-KR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1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SzPct val="100000"/>
              <a:buFont typeface="Arial" pitchFamily="34" charset="0"/>
              <a:buChar char="▪"/>
              <a:defRPr lang="ko-K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-179388" algn="l" defTabSz="914400" rtl="0" eaLnBrk="1" latinLnBrk="1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SzPct val="100000"/>
              <a:buFont typeface="Arial" pitchFamily="34" charset="0"/>
              <a:buChar char="▪"/>
              <a:defRPr lang="ko-KR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400" indent="-182880" algn="l" defTabSz="914400" rtl="0" eaLnBrk="1" latinLnBrk="1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SzPct val="100000"/>
              <a:buFont typeface="Arial" pitchFamily="34" charset="0"/>
              <a:buChar char="▪"/>
              <a:defRPr lang="ko-KR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43000" indent="-179388" algn="l" defTabSz="914400" rtl="0" eaLnBrk="1" latinLnBrk="1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00000"/>
              <a:buFont typeface="Arial" pitchFamily="34" charset="0"/>
              <a:buChar char="▪"/>
              <a:defRPr lang="ko-KR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1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00000"/>
              <a:buFont typeface="Arial" pitchFamily="34" charset="0"/>
              <a:buChar char="▪"/>
              <a:defRPr lang="ko-KR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00200" indent="-179388" algn="l" defTabSz="914400" rtl="0" eaLnBrk="1" latinLnBrk="1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00000"/>
              <a:buFont typeface="Arial" pitchFamily="34" charset="0"/>
              <a:buChar char="▪"/>
              <a:defRPr lang="ko-KR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28800" indent="-182880" algn="l" defTabSz="914400" rtl="0" eaLnBrk="1" latinLnBrk="1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00000"/>
              <a:buFont typeface="Arial" pitchFamily="34" charset="0"/>
              <a:buChar char="▪"/>
              <a:defRPr lang="ko-KR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057400" indent="-179388" algn="l" defTabSz="914400" rtl="0" eaLnBrk="1" latinLnBrk="1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00000"/>
              <a:buFont typeface="Arial" pitchFamily="34" charset="0"/>
              <a:buChar char="▪"/>
              <a:defRPr lang="ko-KR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base">
              <a:buNone/>
            </a:pPr>
            <a:endParaRPr lang="ko-KR" altLang="en-US" dirty="0"/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179387" y="-653134"/>
            <a:ext cx="8498963" cy="276694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0" y="0"/>
            <a:ext cx="6943303" cy="234235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10" name="TextBox 9"/>
          <p:cNvSpPr txBox="1"/>
          <p:nvPr/>
        </p:nvSpPr>
        <p:spPr>
          <a:xfrm>
            <a:off x="4046913" y="928193"/>
            <a:ext cx="40981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dirty="0" smtClean="0"/>
              <a:t>고대의 도자기</a:t>
            </a:r>
            <a:endParaRPr lang="ko-KR" altLang="en-US" dirty="0"/>
          </a:p>
        </p:txBody>
      </p:sp>
      <p:pic>
        <p:nvPicPr>
          <p:cNvPr id="15" name="그림 1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426283" y="1858798"/>
            <a:ext cx="5989859" cy="3989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4652632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제목 1"/>
          <p:cNvSpPr>
            <a:spLocks noGrp="1"/>
          </p:cNvSpPr>
          <p:nvPr>
            <p:ph type="title"/>
          </p:nvPr>
        </p:nvSpPr>
        <p:spPr>
          <a:xfrm>
            <a:off x="1295400" y="190808"/>
            <a:ext cx="9601200" cy="731274"/>
          </a:xfrm>
        </p:spPr>
        <p:txBody>
          <a:bodyPr>
            <a:normAutofit/>
          </a:bodyPr>
          <a:lstStyle/>
          <a:p>
            <a:pPr algn="ctr"/>
            <a:r>
              <a:rPr lang="en-US" altLang="ko-KR" sz="4400" dirty="0" smtClean="0"/>
              <a:t>&lt;</a:t>
            </a:r>
            <a:r>
              <a:rPr lang="ko-KR" altLang="en-US" sz="4400" dirty="0" smtClean="0"/>
              <a:t>일본 전통 도자기</a:t>
            </a:r>
            <a:r>
              <a:rPr lang="en-US" altLang="ko-KR" sz="4400" dirty="0" smtClean="0"/>
              <a:t>&gt;</a:t>
            </a:r>
            <a:endParaRPr lang="ko-KR" sz="4400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8" name="내용 개체 틀 7"/>
          <p:cNvSpPr>
            <a:spLocks noGrp="1"/>
          </p:cNvSpPr>
          <p:nvPr>
            <p:ph sz="half" idx="2"/>
          </p:nvPr>
        </p:nvSpPr>
        <p:spPr>
          <a:xfrm>
            <a:off x="606829" y="1297525"/>
            <a:ext cx="10289771" cy="4946257"/>
          </a:xfrm>
        </p:spPr>
        <p:txBody>
          <a:bodyPr/>
          <a:lstStyle/>
          <a:p>
            <a:pPr marL="0" indent="0">
              <a:buNone/>
            </a:pPr>
            <a:r>
              <a:rPr lang="ko-KR" altLang="en-US" dirty="0"/>
              <a:t>◎ 고분시대 </a:t>
            </a:r>
            <a:r>
              <a:rPr lang="en-US" altLang="ko-KR" dirty="0"/>
              <a:t>~ </a:t>
            </a:r>
            <a:r>
              <a:rPr lang="ko-KR" altLang="en-US" dirty="0" err="1" smtClean="0"/>
              <a:t>헤이안</a:t>
            </a:r>
            <a:r>
              <a:rPr lang="ko-KR" altLang="en-US" dirty="0" smtClean="0"/>
              <a:t> 시대</a:t>
            </a:r>
            <a:endParaRPr lang="en-US" altLang="ko-KR" dirty="0"/>
          </a:p>
          <a:p>
            <a:pPr marL="0" indent="0">
              <a:buNone/>
            </a:pPr>
            <a:r>
              <a:rPr lang="en-US" altLang="ko-KR" sz="1600" dirty="0" smtClean="0"/>
              <a:t>-</a:t>
            </a:r>
            <a:r>
              <a:rPr lang="ko-KR" altLang="en-US" sz="1600" dirty="0" err="1" smtClean="0"/>
              <a:t>스에키</a:t>
            </a:r>
            <a:r>
              <a:rPr lang="ko-KR" altLang="en-US" sz="1600" dirty="0" smtClean="0"/>
              <a:t> 도기</a:t>
            </a:r>
            <a:r>
              <a:rPr lang="en-US" altLang="ko-KR" sz="1600" dirty="0" smtClean="0"/>
              <a:t/>
            </a:r>
            <a:br>
              <a:rPr lang="en-US" altLang="ko-KR" sz="1600" dirty="0" smtClean="0"/>
            </a:br>
            <a:endParaRPr lang="en-US" altLang="ko-KR" sz="1600" dirty="0" smtClean="0"/>
          </a:p>
          <a:p>
            <a:pPr marL="0" indent="0">
              <a:buNone/>
            </a:pPr>
            <a:r>
              <a:rPr lang="en-US" altLang="ko-KR" sz="1600" dirty="0" smtClean="0"/>
              <a:t> </a:t>
            </a:r>
            <a:r>
              <a:rPr lang="en-US" altLang="ko-KR" sz="1600" dirty="0" smtClean="0"/>
              <a:t>                                                          </a:t>
            </a:r>
            <a:endParaRPr lang="en-US" altLang="ko-KR" sz="1600" dirty="0" smtClean="0"/>
          </a:p>
        </p:txBody>
      </p:sp>
      <p:sp>
        <p:nvSpPr>
          <p:cNvPr id="5" name="Content Placeholder 5"/>
          <p:cNvSpPr txBox="1">
            <a:spLocks/>
          </p:cNvSpPr>
          <p:nvPr/>
        </p:nvSpPr>
        <p:spPr>
          <a:xfrm>
            <a:off x="1295400" y="1094704"/>
            <a:ext cx="9601200" cy="469649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800"/>
              </a:spcBef>
              <a:buClr>
                <a:schemeClr val="accent1"/>
              </a:buClr>
              <a:buSzPct val="100000"/>
              <a:buFont typeface="Arial" pitchFamily="34" charset="0"/>
              <a:buChar char="▪"/>
              <a:defRPr lang="ko-KR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1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SzPct val="100000"/>
              <a:buFont typeface="Arial" pitchFamily="34" charset="0"/>
              <a:buChar char="▪"/>
              <a:defRPr lang="ko-K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-179388" algn="l" defTabSz="914400" rtl="0" eaLnBrk="1" latinLnBrk="1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SzPct val="100000"/>
              <a:buFont typeface="Arial" pitchFamily="34" charset="0"/>
              <a:buChar char="▪"/>
              <a:defRPr lang="ko-KR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400" indent="-182880" algn="l" defTabSz="914400" rtl="0" eaLnBrk="1" latinLnBrk="1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SzPct val="100000"/>
              <a:buFont typeface="Arial" pitchFamily="34" charset="0"/>
              <a:buChar char="▪"/>
              <a:defRPr lang="ko-KR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43000" indent="-179388" algn="l" defTabSz="914400" rtl="0" eaLnBrk="1" latinLnBrk="1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00000"/>
              <a:buFont typeface="Arial" pitchFamily="34" charset="0"/>
              <a:buChar char="▪"/>
              <a:defRPr lang="ko-KR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1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00000"/>
              <a:buFont typeface="Arial" pitchFamily="34" charset="0"/>
              <a:buChar char="▪"/>
              <a:defRPr lang="ko-KR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00200" indent="-179388" algn="l" defTabSz="914400" rtl="0" eaLnBrk="1" latinLnBrk="1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00000"/>
              <a:buFont typeface="Arial" pitchFamily="34" charset="0"/>
              <a:buChar char="▪"/>
              <a:defRPr lang="ko-KR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28800" indent="-182880" algn="l" defTabSz="914400" rtl="0" eaLnBrk="1" latinLnBrk="1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00000"/>
              <a:buFont typeface="Arial" pitchFamily="34" charset="0"/>
              <a:buChar char="▪"/>
              <a:defRPr lang="ko-KR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057400" indent="-179388" algn="l" defTabSz="914400" rtl="0" eaLnBrk="1" latinLnBrk="1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00000"/>
              <a:buFont typeface="Arial" pitchFamily="34" charset="0"/>
              <a:buChar char="▪"/>
              <a:defRPr lang="ko-KR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endParaRPr lang="ko-KR" altLang="en-US" dirty="0" smtClean="0"/>
          </a:p>
          <a:p>
            <a:pPr marL="0" indent="0">
              <a:buFont typeface="Arial" pitchFamily="34" charset="0"/>
              <a:buNone/>
            </a:pPr>
            <a:endParaRPr lang="ko-KR" altLang="en-US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7" name="Content Placeholder 5"/>
          <p:cNvSpPr txBox="1">
            <a:spLocks/>
          </p:cNvSpPr>
          <p:nvPr/>
        </p:nvSpPr>
        <p:spPr>
          <a:xfrm>
            <a:off x="6733640" y="1219879"/>
            <a:ext cx="3889420" cy="459468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800"/>
              </a:spcBef>
              <a:buClr>
                <a:schemeClr val="accent1"/>
              </a:buClr>
              <a:buSzPct val="100000"/>
              <a:buFont typeface="Arial" pitchFamily="34" charset="0"/>
              <a:buChar char="▪"/>
              <a:defRPr lang="ko-KR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1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SzPct val="100000"/>
              <a:buFont typeface="Arial" pitchFamily="34" charset="0"/>
              <a:buChar char="▪"/>
              <a:defRPr lang="ko-K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-179388" algn="l" defTabSz="914400" rtl="0" eaLnBrk="1" latinLnBrk="1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SzPct val="100000"/>
              <a:buFont typeface="Arial" pitchFamily="34" charset="0"/>
              <a:buChar char="▪"/>
              <a:defRPr lang="ko-KR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400" indent="-182880" algn="l" defTabSz="914400" rtl="0" eaLnBrk="1" latinLnBrk="1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SzPct val="100000"/>
              <a:buFont typeface="Arial" pitchFamily="34" charset="0"/>
              <a:buChar char="▪"/>
              <a:defRPr lang="ko-KR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43000" indent="-179388" algn="l" defTabSz="914400" rtl="0" eaLnBrk="1" latinLnBrk="1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00000"/>
              <a:buFont typeface="Arial" pitchFamily="34" charset="0"/>
              <a:buChar char="▪"/>
              <a:defRPr lang="ko-KR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1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00000"/>
              <a:buFont typeface="Arial" pitchFamily="34" charset="0"/>
              <a:buChar char="▪"/>
              <a:defRPr lang="ko-KR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00200" indent="-179388" algn="l" defTabSz="914400" rtl="0" eaLnBrk="1" latinLnBrk="1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00000"/>
              <a:buFont typeface="Arial" pitchFamily="34" charset="0"/>
              <a:buChar char="▪"/>
              <a:defRPr lang="ko-KR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28800" indent="-182880" algn="l" defTabSz="914400" rtl="0" eaLnBrk="1" latinLnBrk="1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00000"/>
              <a:buFont typeface="Arial" pitchFamily="34" charset="0"/>
              <a:buChar char="▪"/>
              <a:defRPr lang="ko-KR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057400" indent="-179388" algn="l" defTabSz="914400" rtl="0" eaLnBrk="1" latinLnBrk="1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00000"/>
              <a:buFont typeface="Arial" pitchFamily="34" charset="0"/>
              <a:buChar char="▪"/>
              <a:defRPr lang="ko-KR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base">
              <a:buNone/>
            </a:pPr>
            <a:endParaRPr lang="ko-KR" altLang="en-US" dirty="0"/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179387" y="-653134"/>
            <a:ext cx="8498963" cy="276694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0" y="0"/>
            <a:ext cx="6943303" cy="234235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11" name="그림 10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807806" y="1653190"/>
            <a:ext cx="6140251" cy="4468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5862417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제목 1"/>
          <p:cNvSpPr>
            <a:spLocks noGrp="1"/>
          </p:cNvSpPr>
          <p:nvPr>
            <p:ph type="title"/>
          </p:nvPr>
        </p:nvSpPr>
        <p:spPr>
          <a:xfrm>
            <a:off x="1295400" y="190808"/>
            <a:ext cx="9601200" cy="731274"/>
          </a:xfrm>
        </p:spPr>
        <p:txBody>
          <a:bodyPr>
            <a:normAutofit/>
          </a:bodyPr>
          <a:lstStyle/>
          <a:p>
            <a:pPr algn="ctr"/>
            <a:r>
              <a:rPr lang="en-US" altLang="ko-KR" sz="4400" dirty="0" smtClean="0"/>
              <a:t>&lt;</a:t>
            </a:r>
            <a:r>
              <a:rPr lang="ko-KR" altLang="en-US" sz="4400" dirty="0" smtClean="0"/>
              <a:t>일본 전통 도자기</a:t>
            </a:r>
            <a:r>
              <a:rPr lang="en-US" altLang="ko-KR" sz="4400" dirty="0" smtClean="0"/>
              <a:t>&gt;</a:t>
            </a:r>
            <a:endParaRPr lang="ko-KR" sz="4400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8" name="내용 개체 틀 7"/>
          <p:cNvSpPr>
            <a:spLocks noGrp="1"/>
          </p:cNvSpPr>
          <p:nvPr>
            <p:ph sz="half" idx="2"/>
          </p:nvPr>
        </p:nvSpPr>
        <p:spPr>
          <a:xfrm>
            <a:off x="606829" y="1297525"/>
            <a:ext cx="10289771" cy="4946257"/>
          </a:xfrm>
        </p:spPr>
        <p:txBody>
          <a:bodyPr/>
          <a:lstStyle/>
          <a:p>
            <a:pPr marL="0" indent="0">
              <a:buNone/>
            </a:pPr>
            <a:r>
              <a:rPr lang="ko-KR" altLang="en-US" dirty="0" smtClean="0"/>
              <a:t>◎ </a:t>
            </a:r>
            <a:r>
              <a:rPr lang="ko-KR" altLang="en-US" dirty="0" smtClean="0"/>
              <a:t>나라 시대</a:t>
            </a:r>
            <a:endParaRPr lang="en-US" altLang="ko-KR" dirty="0" smtClean="0"/>
          </a:p>
          <a:p>
            <a:pPr marL="0" indent="0">
              <a:buNone/>
            </a:pPr>
            <a:r>
              <a:rPr lang="en-US" altLang="ko-KR" sz="1600" dirty="0" smtClean="0"/>
              <a:t>-</a:t>
            </a:r>
            <a:r>
              <a:rPr lang="ko-KR" altLang="en-US" sz="1600" dirty="0" err="1" smtClean="0"/>
              <a:t>삼채도기</a:t>
            </a:r>
            <a:endParaRPr lang="ko-KR" altLang="en-US" sz="1600" dirty="0"/>
          </a:p>
        </p:txBody>
      </p:sp>
      <p:sp>
        <p:nvSpPr>
          <p:cNvPr id="5" name="Content Placeholder 5"/>
          <p:cNvSpPr txBox="1">
            <a:spLocks/>
          </p:cNvSpPr>
          <p:nvPr/>
        </p:nvSpPr>
        <p:spPr>
          <a:xfrm>
            <a:off x="1295400" y="1094704"/>
            <a:ext cx="9601200" cy="469649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800"/>
              </a:spcBef>
              <a:buClr>
                <a:schemeClr val="accent1"/>
              </a:buClr>
              <a:buSzPct val="100000"/>
              <a:buFont typeface="Arial" pitchFamily="34" charset="0"/>
              <a:buChar char="▪"/>
              <a:defRPr lang="ko-KR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1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SzPct val="100000"/>
              <a:buFont typeface="Arial" pitchFamily="34" charset="0"/>
              <a:buChar char="▪"/>
              <a:defRPr lang="ko-K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-179388" algn="l" defTabSz="914400" rtl="0" eaLnBrk="1" latinLnBrk="1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SzPct val="100000"/>
              <a:buFont typeface="Arial" pitchFamily="34" charset="0"/>
              <a:buChar char="▪"/>
              <a:defRPr lang="ko-KR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400" indent="-182880" algn="l" defTabSz="914400" rtl="0" eaLnBrk="1" latinLnBrk="1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SzPct val="100000"/>
              <a:buFont typeface="Arial" pitchFamily="34" charset="0"/>
              <a:buChar char="▪"/>
              <a:defRPr lang="ko-KR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43000" indent="-179388" algn="l" defTabSz="914400" rtl="0" eaLnBrk="1" latinLnBrk="1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00000"/>
              <a:buFont typeface="Arial" pitchFamily="34" charset="0"/>
              <a:buChar char="▪"/>
              <a:defRPr lang="ko-KR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1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00000"/>
              <a:buFont typeface="Arial" pitchFamily="34" charset="0"/>
              <a:buChar char="▪"/>
              <a:defRPr lang="ko-KR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00200" indent="-179388" algn="l" defTabSz="914400" rtl="0" eaLnBrk="1" latinLnBrk="1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00000"/>
              <a:buFont typeface="Arial" pitchFamily="34" charset="0"/>
              <a:buChar char="▪"/>
              <a:defRPr lang="ko-KR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28800" indent="-182880" algn="l" defTabSz="914400" rtl="0" eaLnBrk="1" latinLnBrk="1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00000"/>
              <a:buFont typeface="Arial" pitchFamily="34" charset="0"/>
              <a:buChar char="▪"/>
              <a:defRPr lang="ko-KR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057400" indent="-179388" algn="l" defTabSz="914400" rtl="0" eaLnBrk="1" latinLnBrk="1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00000"/>
              <a:buFont typeface="Arial" pitchFamily="34" charset="0"/>
              <a:buChar char="▪"/>
              <a:defRPr lang="ko-KR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endParaRPr lang="ko-KR" altLang="en-US" dirty="0" smtClean="0"/>
          </a:p>
          <a:p>
            <a:pPr marL="0" indent="0">
              <a:buFont typeface="Arial" pitchFamily="34" charset="0"/>
              <a:buNone/>
            </a:pPr>
            <a:endParaRPr lang="ko-KR" altLang="en-US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7" name="Content Placeholder 5"/>
          <p:cNvSpPr txBox="1">
            <a:spLocks/>
          </p:cNvSpPr>
          <p:nvPr/>
        </p:nvSpPr>
        <p:spPr>
          <a:xfrm>
            <a:off x="6733640" y="1219879"/>
            <a:ext cx="3889420" cy="459468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800"/>
              </a:spcBef>
              <a:buClr>
                <a:schemeClr val="accent1"/>
              </a:buClr>
              <a:buSzPct val="100000"/>
              <a:buFont typeface="Arial" pitchFamily="34" charset="0"/>
              <a:buChar char="▪"/>
              <a:defRPr lang="ko-KR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1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SzPct val="100000"/>
              <a:buFont typeface="Arial" pitchFamily="34" charset="0"/>
              <a:buChar char="▪"/>
              <a:defRPr lang="ko-K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-179388" algn="l" defTabSz="914400" rtl="0" eaLnBrk="1" latinLnBrk="1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SzPct val="100000"/>
              <a:buFont typeface="Arial" pitchFamily="34" charset="0"/>
              <a:buChar char="▪"/>
              <a:defRPr lang="ko-KR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400" indent="-182880" algn="l" defTabSz="914400" rtl="0" eaLnBrk="1" latinLnBrk="1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SzPct val="100000"/>
              <a:buFont typeface="Arial" pitchFamily="34" charset="0"/>
              <a:buChar char="▪"/>
              <a:defRPr lang="ko-KR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43000" indent="-179388" algn="l" defTabSz="914400" rtl="0" eaLnBrk="1" latinLnBrk="1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00000"/>
              <a:buFont typeface="Arial" pitchFamily="34" charset="0"/>
              <a:buChar char="▪"/>
              <a:defRPr lang="ko-KR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1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00000"/>
              <a:buFont typeface="Arial" pitchFamily="34" charset="0"/>
              <a:buChar char="▪"/>
              <a:defRPr lang="ko-KR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00200" indent="-179388" algn="l" defTabSz="914400" rtl="0" eaLnBrk="1" latinLnBrk="1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00000"/>
              <a:buFont typeface="Arial" pitchFamily="34" charset="0"/>
              <a:buChar char="▪"/>
              <a:defRPr lang="ko-KR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28800" indent="-182880" algn="l" defTabSz="914400" rtl="0" eaLnBrk="1" latinLnBrk="1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00000"/>
              <a:buFont typeface="Arial" pitchFamily="34" charset="0"/>
              <a:buChar char="▪"/>
              <a:defRPr lang="ko-KR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057400" indent="-179388" algn="l" defTabSz="914400" rtl="0" eaLnBrk="1" latinLnBrk="1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00000"/>
              <a:buFont typeface="Arial" pitchFamily="34" charset="0"/>
              <a:buChar char="▪"/>
              <a:defRPr lang="ko-KR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base">
              <a:buNone/>
            </a:pPr>
            <a:endParaRPr lang="ko-KR" altLang="en-US" dirty="0"/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179387" y="-653134"/>
            <a:ext cx="8498963" cy="276694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0" y="0"/>
            <a:ext cx="6943303" cy="234235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6" name="그림 5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470233" y="1387368"/>
            <a:ext cx="7293368" cy="4588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5862417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iamond Grid 16x9">
  <a:themeElements>
    <a:clrScheme name="DiamondGrid">
      <a:dk1>
        <a:srgbClr val="2D2E2D"/>
      </a:dk1>
      <a:lt1>
        <a:sysClr val="window" lastClr="FFFFFF"/>
      </a:lt1>
      <a:dk2>
        <a:srgbClr val="000000"/>
      </a:dk2>
      <a:lt2>
        <a:srgbClr val="EAEAEA"/>
      </a:lt2>
      <a:accent1>
        <a:srgbClr val="D15A3E"/>
      </a:accent1>
      <a:accent2>
        <a:srgbClr val="B2B2B2"/>
      </a:accent2>
      <a:accent3>
        <a:srgbClr val="4F91A1"/>
      </a:accent3>
      <a:accent4>
        <a:srgbClr val="F0BA34"/>
      </a:accent4>
      <a:accent5>
        <a:srgbClr val="AEB733"/>
      </a:accent5>
      <a:accent6>
        <a:srgbClr val="926397"/>
      </a:accent6>
      <a:hlink>
        <a:srgbClr val="4F91A1"/>
      </a:hlink>
      <a:folHlink>
        <a:srgbClr val="808080"/>
      </a:folHlink>
    </a:clrScheme>
    <a:fontScheme name="Arial">
      <a:majorFont>
        <a:latin typeface="Aria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15_4109default" id="{E728D685-11FC-4812-BA85-57AC6F9C9F40}" vid="{BC4E008B-95FF-4815-904E-143A8EDFC1D4}"/>
    </a:ext>
  </a:extLst>
</a:theme>
</file>

<file path=ppt/theme/theme2.xml><?xml version="1.0" encoding="utf-8"?>
<a:theme xmlns:a="http://schemas.openxmlformats.org/drawingml/2006/main" name="Office Theme">
  <a:themeElements>
    <a:clrScheme name="DiamondGrid">
      <a:dk1>
        <a:srgbClr val="2D2E2D"/>
      </a:dk1>
      <a:lt1>
        <a:sysClr val="window" lastClr="FFFFFF"/>
      </a:lt1>
      <a:dk2>
        <a:srgbClr val="000000"/>
      </a:dk2>
      <a:lt2>
        <a:srgbClr val="EAEAEA"/>
      </a:lt2>
      <a:accent1>
        <a:srgbClr val="D15A3E"/>
      </a:accent1>
      <a:accent2>
        <a:srgbClr val="B2B2B2"/>
      </a:accent2>
      <a:accent3>
        <a:srgbClr val="4F91A1"/>
      </a:accent3>
      <a:accent4>
        <a:srgbClr val="F0BA34"/>
      </a:accent4>
      <a:accent5>
        <a:srgbClr val="AEB733"/>
      </a:accent5>
      <a:accent6>
        <a:srgbClr val="926397"/>
      </a:accent6>
      <a:hlink>
        <a:srgbClr val="4F91A1"/>
      </a:hlink>
      <a:folHlink>
        <a:srgbClr val="808080"/>
      </a:folHlink>
    </a:clrScheme>
    <a:fontScheme name="Arial">
      <a:majorFont>
        <a:latin typeface="Aria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57000"/>
                <a:satMod val="101000"/>
              </a:schemeClr>
            </a:gs>
            <a:gs pos="50000">
              <a:schemeClr val="phClr">
                <a:lumMod val="137000"/>
                <a:satMod val="103000"/>
              </a:schemeClr>
            </a:gs>
            <a:gs pos="100000">
              <a:schemeClr val="phClr">
                <a:lumMod val="115000"/>
                <a:satMod val="109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18000"/>
              </a:schemeClr>
            </a:gs>
            <a:gs pos="50000">
              <a:schemeClr val="phClr">
                <a:satMod val="89000"/>
                <a:lumMod val="91000"/>
              </a:schemeClr>
            </a:gs>
            <a:gs pos="100000">
              <a:schemeClr val="phClr">
                <a:lumMod val="6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atMod val="100000"/>
                <a:shade val="0"/>
              </a:schemeClr>
            </a:gs>
            <a:gs pos="0">
              <a:scrgbClr r="0" g="0" b="0"/>
            </a:gs>
            <a:gs pos="100000">
              <a:schemeClr val="phClr">
                <a:shade val="100000"/>
                <a:sat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DiamondGrid">
      <a:dk1>
        <a:srgbClr val="2D2E2D"/>
      </a:dk1>
      <a:lt1>
        <a:sysClr val="window" lastClr="FFFFFF"/>
      </a:lt1>
      <a:dk2>
        <a:srgbClr val="000000"/>
      </a:dk2>
      <a:lt2>
        <a:srgbClr val="EAEAEA"/>
      </a:lt2>
      <a:accent1>
        <a:srgbClr val="D15A3E"/>
      </a:accent1>
      <a:accent2>
        <a:srgbClr val="B2B2B2"/>
      </a:accent2>
      <a:accent3>
        <a:srgbClr val="4F91A1"/>
      </a:accent3>
      <a:accent4>
        <a:srgbClr val="F0BA34"/>
      </a:accent4>
      <a:accent5>
        <a:srgbClr val="AEB733"/>
      </a:accent5>
      <a:accent6>
        <a:srgbClr val="926397"/>
      </a:accent6>
      <a:hlink>
        <a:srgbClr val="4F91A1"/>
      </a:hlink>
      <a:folHlink>
        <a:srgbClr val="808080"/>
      </a:folHlink>
    </a:clrScheme>
    <a:fontScheme name="Arial">
      <a:majorFont>
        <a:latin typeface="Aria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57000"/>
                <a:satMod val="101000"/>
              </a:schemeClr>
            </a:gs>
            <a:gs pos="50000">
              <a:schemeClr val="phClr">
                <a:lumMod val="137000"/>
                <a:satMod val="103000"/>
              </a:schemeClr>
            </a:gs>
            <a:gs pos="100000">
              <a:schemeClr val="phClr">
                <a:lumMod val="115000"/>
                <a:satMod val="109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18000"/>
              </a:schemeClr>
            </a:gs>
            <a:gs pos="50000">
              <a:schemeClr val="phClr">
                <a:satMod val="89000"/>
                <a:lumMod val="91000"/>
              </a:schemeClr>
            </a:gs>
            <a:gs pos="100000">
              <a:schemeClr val="phClr">
                <a:lumMod val="6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atMod val="100000"/>
                <a:shade val="0"/>
              </a:schemeClr>
            </a:gs>
            <a:gs pos="0">
              <a:scrgbClr r="0" g="0" b="0"/>
            </a:gs>
            <a:gs pos="100000">
              <a:schemeClr val="phClr">
                <a:shade val="100000"/>
                <a:sat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6A7FC589-B728-4532-88A7-60E2B861FC08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다이아몬드 눈금 프레젠테이션(와이드스크린)</Template>
  <TotalTime>0</TotalTime>
  <Words>2061</Words>
  <Application>Microsoft Office PowerPoint</Application>
  <PresentationFormat>사용자 지정</PresentationFormat>
  <Paragraphs>419</Paragraphs>
  <Slides>65</Slides>
  <Notes>2</Notes>
  <HiddenSlides>0</HiddenSlides>
  <MMClips>0</MMClips>
  <ScaleCrop>false</ScaleCrop>
  <HeadingPairs>
    <vt:vector size="4" baseType="variant">
      <vt:variant>
        <vt:lpstr>테마</vt:lpstr>
      </vt:variant>
      <vt:variant>
        <vt:i4>1</vt:i4>
      </vt:variant>
      <vt:variant>
        <vt:lpstr>슬라이드 제목</vt:lpstr>
      </vt:variant>
      <vt:variant>
        <vt:i4>65</vt:i4>
      </vt:variant>
    </vt:vector>
  </HeadingPairs>
  <TitlesOfParts>
    <vt:vector size="66" baseType="lpstr">
      <vt:lpstr>Diamond Grid 16x9</vt:lpstr>
      <vt:lpstr>일본의 美의식</vt:lpstr>
      <vt:lpstr>3조 일석 삼조 - 조원 소개</vt:lpstr>
      <vt:lpstr>목차</vt:lpstr>
      <vt:lpstr>일본 전통 도자기</vt:lpstr>
      <vt:lpstr>&lt;일본 전통 도자기&gt;</vt:lpstr>
      <vt:lpstr>&lt;일본 전통 도자기&gt;</vt:lpstr>
      <vt:lpstr>&lt;일본 전통 도자기&gt;</vt:lpstr>
      <vt:lpstr>&lt;일본 전통 도자기&gt;</vt:lpstr>
      <vt:lpstr>&lt;일본 전통 도자기&gt;</vt:lpstr>
      <vt:lpstr>&lt;일본 전통 도자기&gt;</vt:lpstr>
      <vt:lpstr>&lt;일본 전통 도자기&gt;</vt:lpstr>
      <vt:lpstr>&lt;일본 전통 도자기&gt;</vt:lpstr>
      <vt:lpstr>&lt;일본 전통 도자기&gt;</vt:lpstr>
      <vt:lpstr>&lt;일본 전통 도자기&gt;</vt:lpstr>
      <vt:lpstr>&lt;일본 전통 도자기&gt;</vt:lpstr>
      <vt:lpstr>&lt;일본 전통 도자기&gt;</vt:lpstr>
      <vt:lpstr>아리타 도자기</vt:lpstr>
      <vt:lpstr>일본 정원</vt:lpstr>
      <vt:lpstr>&lt;일본 정원&gt;</vt:lpstr>
      <vt:lpstr>&lt;일본 정원&gt;</vt:lpstr>
      <vt:lpstr>&lt;일본 정원&gt;</vt:lpstr>
      <vt:lpstr>&lt;일본 정원&gt;</vt:lpstr>
      <vt:lpstr>&lt;일본 정원&gt;</vt:lpstr>
      <vt:lpstr>&lt;일본 정원&gt;</vt:lpstr>
      <vt:lpstr>&lt;일본 정원&gt;</vt:lpstr>
      <vt:lpstr>&lt;일본 정원&gt;</vt:lpstr>
      <vt:lpstr>일본 음식 문화</vt:lpstr>
      <vt:lpstr>&lt;일본 음식문화&gt;</vt:lpstr>
      <vt:lpstr>&lt;일본 음식문화&gt;</vt:lpstr>
      <vt:lpstr>&lt;일본 음식문화&gt;</vt:lpstr>
      <vt:lpstr>&lt;일본 음식문화&gt;</vt:lpstr>
      <vt:lpstr>&lt;일본 음식문화&gt;</vt:lpstr>
      <vt:lpstr>&lt;일본 음식문화&gt;</vt:lpstr>
      <vt:lpstr>&lt;일본 음식문화&gt;</vt:lpstr>
      <vt:lpstr>음식문화예절</vt:lpstr>
      <vt:lpstr>일본 전통의상</vt:lpstr>
      <vt:lpstr>&lt;일본 전통의상&gt;</vt:lpstr>
      <vt:lpstr>&lt;일본 전통의상&gt;</vt:lpstr>
      <vt:lpstr>&lt;일본 전통의상&gt;</vt:lpstr>
      <vt:lpstr>&lt;일본 전통의상&gt;</vt:lpstr>
      <vt:lpstr>&lt;일본 전통의상&gt;</vt:lpstr>
      <vt:lpstr>&lt;일본 전통의상&gt;</vt:lpstr>
      <vt:lpstr>&lt;일본 전통의상&gt;</vt:lpstr>
      <vt:lpstr>&lt;일본 전통의상&gt;</vt:lpstr>
      <vt:lpstr>&lt;일본 전통의상&gt;</vt:lpstr>
      <vt:lpstr>일본 전통의상</vt:lpstr>
      <vt:lpstr>일본 전통그림</vt:lpstr>
      <vt:lpstr>&lt;일본 전통그림(야마토에)&gt;</vt:lpstr>
      <vt:lpstr>&lt;일본 전통그림(야마토에)&gt;</vt:lpstr>
      <vt:lpstr>&lt;일본 전통그림(야마토에)&gt;</vt:lpstr>
      <vt:lpstr>&lt;일본 전통그림(우키요에)&gt;</vt:lpstr>
      <vt:lpstr>&lt;일본 전통그림(우키요에)&gt;</vt:lpstr>
      <vt:lpstr>&lt;일본 전통그림(우키요에)&gt;</vt:lpstr>
      <vt:lpstr>&lt;일본 전통그림(화조화)&gt;</vt:lpstr>
      <vt:lpstr>&lt;일본 전통그림(화조화)&gt;</vt:lpstr>
      <vt:lpstr>일본 화투</vt:lpstr>
      <vt:lpstr>화투의 유래</vt:lpstr>
      <vt:lpstr>화투의 문화 기호</vt:lpstr>
      <vt:lpstr>화투의 문화기호의 의미</vt:lpstr>
      <vt:lpstr>화투의 문화기호의 의미</vt:lpstr>
      <vt:lpstr>화투의 문화기호의 의미</vt:lpstr>
      <vt:lpstr>화투의 문화기호의 의미</vt:lpstr>
      <vt:lpstr>화투의 문화기호의 의미</vt:lpstr>
      <vt:lpstr>화투의 문화기호의 의미</vt:lpstr>
      <vt:lpstr>Q&amp;A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2015-03-26T08:41:36Z</dcterms:created>
  <dcterms:modified xsi:type="dcterms:W3CDTF">2015-04-13T11:20:58Z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TC030310159991</vt:lpwstr>
  </property>
</Properties>
</file>