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_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085458037133948E-5"/>
          <c:y val="7.4145555642868954E-2"/>
          <c:w val="0.95416666666666661"/>
          <c:h val="0.7864062499999998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9"/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2182E-DA7B-422E-B96C-A2C737854A41}" type="doc">
      <dgm:prSet loTypeId="urn:microsoft.com/office/officeart/2005/8/layout/equation2" loCatId="relationship" qsTypeId="urn:microsoft.com/office/officeart/2005/8/quickstyle/simple2" qsCatId="simple" csTypeId="urn:microsoft.com/office/officeart/2005/8/colors/colorful4" csCatId="colorful" phldr="1"/>
      <dgm:spPr/>
    </dgm:pt>
    <dgm:pt modelId="{55164DE5-8CB2-4AE3-B61A-410765A86E2F}">
      <dgm:prSet phldrT="[텍스트]" custT="1"/>
      <dgm:spPr/>
      <dgm:t>
        <a:bodyPr/>
        <a:lstStyle/>
        <a:p>
          <a:pPr latinLnBrk="1"/>
          <a:r>
            <a:rPr lang="ko-KR" altLang="en-US" sz="1600" b="0" dirty="0" smtClean="0"/>
            <a:t>전국 쌀</a:t>
          </a:r>
          <a:endParaRPr lang="en-US" altLang="ko-KR" sz="1600" b="0" dirty="0" smtClean="0"/>
        </a:p>
        <a:p>
          <a:pPr latinLnBrk="1"/>
          <a:r>
            <a:rPr lang="en-US" altLang="ko-KR" sz="1600" b="1" dirty="0" smtClean="0"/>
            <a:t>400</a:t>
          </a:r>
          <a:r>
            <a:rPr lang="ko-KR" altLang="en-US" sz="1600" b="0" dirty="0" smtClean="0"/>
            <a:t>석</a:t>
          </a:r>
          <a:endParaRPr lang="ko-KR" altLang="en-US" sz="1600" b="0" dirty="0"/>
        </a:p>
      </dgm:t>
    </dgm:pt>
    <dgm:pt modelId="{F22EB614-CCBA-40B5-A8D0-1C1952C7DC22}" type="parTrans" cxnId="{7F6BA6E5-B888-4A87-8EEF-BB90252E09CE}">
      <dgm:prSet/>
      <dgm:spPr/>
      <dgm:t>
        <a:bodyPr/>
        <a:lstStyle/>
        <a:p>
          <a:pPr latinLnBrk="1"/>
          <a:endParaRPr lang="ko-KR" altLang="en-US"/>
        </a:p>
      </dgm:t>
    </dgm:pt>
    <dgm:pt modelId="{622D000F-6B19-438C-8349-BD16564BA0A0}" type="sibTrans" cxnId="{7F6BA6E5-B888-4A87-8EEF-BB90252E09CE}">
      <dgm:prSet/>
      <dgm:spPr/>
      <dgm:t>
        <a:bodyPr/>
        <a:lstStyle/>
        <a:p>
          <a:pPr latinLnBrk="1"/>
          <a:endParaRPr lang="ko-KR" altLang="en-US"/>
        </a:p>
      </dgm:t>
    </dgm:pt>
    <dgm:pt modelId="{8FBA6916-6E04-4875-931E-B77D0FFDF80B}">
      <dgm:prSet phldrT="[텍스트]" custT="1"/>
      <dgm:spPr/>
      <dgm:t>
        <a:bodyPr/>
        <a:lstStyle/>
        <a:p>
          <a:pPr latinLnBrk="1"/>
          <a:r>
            <a:rPr lang="ko-KR" altLang="en-US" sz="1600" b="0" dirty="0" smtClean="0"/>
            <a:t>영지 쌀</a:t>
          </a:r>
          <a:endParaRPr lang="en-US" altLang="ko-KR" sz="1600" b="0" dirty="0" smtClean="0"/>
        </a:p>
        <a:p>
          <a:pPr latinLnBrk="1"/>
          <a:r>
            <a:rPr lang="en-US" altLang="ko-KR" sz="1600" b="1" dirty="0" smtClean="0"/>
            <a:t>300</a:t>
          </a:r>
          <a:r>
            <a:rPr lang="ko-KR" altLang="en-US" sz="1600" b="0" dirty="0" smtClean="0"/>
            <a:t>석</a:t>
          </a:r>
          <a:endParaRPr lang="ko-KR" altLang="en-US" sz="1600" b="0" dirty="0"/>
        </a:p>
      </dgm:t>
    </dgm:pt>
    <dgm:pt modelId="{0FC20D44-050F-40C6-BA9D-B5E67398E1ED}" type="parTrans" cxnId="{CD10130F-89D5-49B3-9C79-1A73CA37BB72}">
      <dgm:prSet/>
      <dgm:spPr/>
      <dgm:t>
        <a:bodyPr/>
        <a:lstStyle/>
        <a:p>
          <a:pPr latinLnBrk="1"/>
          <a:endParaRPr lang="ko-KR" altLang="en-US"/>
        </a:p>
      </dgm:t>
    </dgm:pt>
    <dgm:pt modelId="{ED6D3B24-6941-44BD-BCE6-90F7679DAFC1}" type="sibTrans" cxnId="{CD10130F-89D5-49B3-9C79-1A73CA37BB72}">
      <dgm:prSet/>
      <dgm:spPr/>
      <dgm:t>
        <a:bodyPr/>
        <a:lstStyle/>
        <a:p>
          <a:pPr latinLnBrk="1"/>
          <a:endParaRPr lang="ko-KR" altLang="en-US"/>
        </a:p>
      </dgm:t>
    </dgm:pt>
    <dgm:pt modelId="{DE858090-0082-45BF-A29B-B6CAD5C6ADA6}">
      <dgm:prSet phldrT="[텍스트]" custT="1"/>
      <dgm:spPr/>
      <dgm:t>
        <a:bodyPr/>
        <a:lstStyle/>
        <a:p>
          <a:pPr latinLnBrk="1"/>
          <a:r>
            <a:rPr lang="en-US" altLang="ko-KR" sz="2800" dirty="0" smtClean="0"/>
            <a:t>1</a:t>
          </a:r>
          <a:r>
            <a:rPr lang="ko-KR" altLang="en-US" sz="2800" dirty="0" smtClean="0"/>
            <a:t>년 수입</a:t>
          </a:r>
          <a:endParaRPr lang="en-US" altLang="ko-KR" sz="2800" dirty="0" smtClean="0"/>
        </a:p>
        <a:p>
          <a:pPr latinLnBrk="1"/>
          <a:r>
            <a:rPr lang="en-US" altLang="ko-KR" sz="2800" b="1" dirty="0" smtClean="0"/>
            <a:t>700</a:t>
          </a:r>
          <a:r>
            <a:rPr lang="ko-KR" altLang="en-US" sz="2800" dirty="0" smtClean="0"/>
            <a:t>석</a:t>
          </a:r>
          <a:endParaRPr lang="ko-KR" altLang="en-US" sz="2800" dirty="0"/>
        </a:p>
      </dgm:t>
    </dgm:pt>
    <dgm:pt modelId="{D3C5D177-F3EC-44AB-9E01-CCFD1D027D6E}" type="parTrans" cxnId="{9CE0B76D-2554-4C4B-8B04-6D8B73852C85}">
      <dgm:prSet/>
      <dgm:spPr/>
      <dgm:t>
        <a:bodyPr/>
        <a:lstStyle/>
        <a:p>
          <a:pPr latinLnBrk="1"/>
          <a:endParaRPr lang="ko-KR" altLang="en-US"/>
        </a:p>
      </dgm:t>
    </dgm:pt>
    <dgm:pt modelId="{13CFEC9F-3B5E-45E4-8E6E-2C31495D0996}" type="sibTrans" cxnId="{9CE0B76D-2554-4C4B-8B04-6D8B73852C85}">
      <dgm:prSet/>
      <dgm:spPr/>
      <dgm:t>
        <a:bodyPr/>
        <a:lstStyle/>
        <a:p>
          <a:pPr latinLnBrk="1"/>
          <a:endParaRPr lang="ko-KR" altLang="en-US"/>
        </a:p>
      </dgm:t>
    </dgm:pt>
    <dgm:pt modelId="{0B5BBB9D-4993-4823-B05F-B9E63B43BF91}" type="pres">
      <dgm:prSet presAssocID="{11A2182E-DA7B-422E-B96C-A2C737854A41}" presName="Name0" presStyleCnt="0">
        <dgm:presLayoutVars>
          <dgm:dir/>
          <dgm:resizeHandles val="exact"/>
        </dgm:presLayoutVars>
      </dgm:prSet>
      <dgm:spPr/>
    </dgm:pt>
    <dgm:pt modelId="{EDAC62E9-9D95-481D-83BB-DCDEFFCB4342}" type="pres">
      <dgm:prSet presAssocID="{11A2182E-DA7B-422E-B96C-A2C737854A41}" presName="vNodes" presStyleCnt="0"/>
      <dgm:spPr/>
    </dgm:pt>
    <dgm:pt modelId="{A54C66E0-BA3A-42E8-99A8-D0E27B429830}" type="pres">
      <dgm:prSet presAssocID="{55164DE5-8CB2-4AE3-B61A-410765A86E2F}" presName="node" presStyleLbl="node1" presStyleIdx="0" presStyleCnt="3" custScaleX="107825" custScaleY="124961" custLinFactNeighborX="-1912" custLinFactNeighborY="-235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4460F4-49D8-49A5-89CC-881F5C5D093E}" type="pres">
      <dgm:prSet presAssocID="{622D000F-6B19-438C-8349-BD16564BA0A0}" presName="spacerT" presStyleCnt="0"/>
      <dgm:spPr/>
    </dgm:pt>
    <dgm:pt modelId="{40217C87-4080-4CC0-8592-DA3020592C2D}" type="pres">
      <dgm:prSet presAssocID="{622D000F-6B19-438C-8349-BD16564BA0A0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34FEAF2-60E4-4F4E-8E36-15BE91DC3127}" type="pres">
      <dgm:prSet presAssocID="{622D000F-6B19-438C-8349-BD16564BA0A0}" presName="spacerB" presStyleCnt="0"/>
      <dgm:spPr/>
    </dgm:pt>
    <dgm:pt modelId="{5D2CD8E1-CB99-4D75-B9AC-6110B8B498BA}" type="pres">
      <dgm:prSet presAssocID="{8FBA6916-6E04-4875-931E-B77D0FFDF80B}" presName="node" presStyleLbl="node1" presStyleIdx="1" presStyleCnt="3" custScaleX="112999" custScaleY="11816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26E8C6-AAFD-45CF-93D2-BA361275FEEC}" type="pres">
      <dgm:prSet presAssocID="{11A2182E-DA7B-422E-B96C-A2C737854A41}" presName="sibTransLast" presStyleLbl="sibTrans2D1" presStyleIdx="1" presStyleCnt="2" custScaleX="142705" custLinFactNeighborX="-18634" custLinFactNeighborY="13707"/>
      <dgm:spPr/>
      <dgm:t>
        <a:bodyPr/>
        <a:lstStyle/>
        <a:p>
          <a:pPr latinLnBrk="1"/>
          <a:endParaRPr lang="ko-KR" altLang="en-US"/>
        </a:p>
      </dgm:t>
    </dgm:pt>
    <dgm:pt modelId="{072908F9-DDC7-400B-93CC-272126D96B58}" type="pres">
      <dgm:prSet presAssocID="{11A2182E-DA7B-422E-B96C-A2C737854A41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491AE80-5BF8-408C-AC4E-05AC14697D7F}" type="pres">
      <dgm:prSet presAssocID="{11A2182E-DA7B-422E-B96C-A2C737854A41}" presName="lastNode" presStyleLbl="node1" presStyleIdx="2" presStyleCnt="3" custScaleX="107775" custScaleY="1201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A05C877-D9F8-4055-BA33-1A1FE97B78EB}" type="presOf" srcId="{11A2182E-DA7B-422E-B96C-A2C737854A41}" destId="{0B5BBB9D-4993-4823-B05F-B9E63B43BF91}" srcOrd="0" destOrd="0" presId="urn:microsoft.com/office/officeart/2005/8/layout/equation2"/>
    <dgm:cxn modelId="{7F6BA6E5-B888-4A87-8EEF-BB90252E09CE}" srcId="{11A2182E-DA7B-422E-B96C-A2C737854A41}" destId="{55164DE5-8CB2-4AE3-B61A-410765A86E2F}" srcOrd="0" destOrd="0" parTransId="{F22EB614-CCBA-40B5-A8D0-1C1952C7DC22}" sibTransId="{622D000F-6B19-438C-8349-BD16564BA0A0}"/>
    <dgm:cxn modelId="{74973A03-CDBB-493A-B41D-DE877389DE5B}" type="presOf" srcId="{55164DE5-8CB2-4AE3-B61A-410765A86E2F}" destId="{A54C66E0-BA3A-42E8-99A8-D0E27B429830}" srcOrd="0" destOrd="0" presId="urn:microsoft.com/office/officeart/2005/8/layout/equation2"/>
    <dgm:cxn modelId="{14280D42-CBF5-444A-BF02-E038628F0945}" type="presOf" srcId="{8FBA6916-6E04-4875-931E-B77D0FFDF80B}" destId="{5D2CD8E1-CB99-4D75-B9AC-6110B8B498BA}" srcOrd="0" destOrd="0" presId="urn:microsoft.com/office/officeart/2005/8/layout/equation2"/>
    <dgm:cxn modelId="{CD10130F-89D5-49B3-9C79-1A73CA37BB72}" srcId="{11A2182E-DA7B-422E-B96C-A2C737854A41}" destId="{8FBA6916-6E04-4875-931E-B77D0FFDF80B}" srcOrd="1" destOrd="0" parTransId="{0FC20D44-050F-40C6-BA9D-B5E67398E1ED}" sibTransId="{ED6D3B24-6941-44BD-BCE6-90F7679DAFC1}"/>
    <dgm:cxn modelId="{4A25B1D1-295F-4AAF-9F69-0CF7643D51D0}" type="presOf" srcId="{ED6D3B24-6941-44BD-BCE6-90F7679DAFC1}" destId="{072908F9-DDC7-400B-93CC-272126D96B58}" srcOrd="1" destOrd="0" presId="urn:microsoft.com/office/officeart/2005/8/layout/equation2"/>
    <dgm:cxn modelId="{8126FC7F-8F5C-40FD-86AF-230A14C122AC}" type="presOf" srcId="{ED6D3B24-6941-44BD-BCE6-90F7679DAFC1}" destId="{3F26E8C6-AAFD-45CF-93D2-BA361275FEEC}" srcOrd="0" destOrd="0" presId="urn:microsoft.com/office/officeart/2005/8/layout/equation2"/>
    <dgm:cxn modelId="{EF93A6A8-FCA5-468F-9937-AD0E29074FAE}" type="presOf" srcId="{DE858090-0082-45BF-A29B-B6CAD5C6ADA6}" destId="{2491AE80-5BF8-408C-AC4E-05AC14697D7F}" srcOrd="0" destOrd="0" presId="urn:microsoft.com/office/officeart/2005/8/layout/equation2"/>
    <dgm:cxn modelId="{853A09A4-047D-49F5-AAED-1B8B6FF7A5B6}" type="presOf" srcId="{622D000F-6B19-438C-8349-BD16564BA0A0}" destId="{40217C87-4080-4CC0-8592-DA3020592C2D}" srcOrd="0" destOrd="0" presId="urn:microsoft.com/office/officeart/2005/8/layout/equation2"/>
    <dgm:cxn modelId="{9CE0B76D-2554-4C4B-8B04-6D8B73852C85}" srcId="{11A2182E-DA7B-422E-B96C-A2C737854A41}" destId="{DE858090-0082-45BF-A29B-B6CAD5C6ADA6}" srcOrd="2" destOrd="0" parTransId="{D3C5D177-F3EC-44AB-9E01-CCFD1D027D6E}" sibTransId="{13CFEC9F-3B5E-45E4-8E6E-2C31495D0996}"/>
    <dgm:cxn modelId="{37E10CB0-09A9-468E-9CA7-9117E681135A}" type="presParOf" srcId="{0B5BBB9D-4993-4823-B05F-B9E63B43BF91}" destId="{EDAC62E9-9D95-481D-83BB-DCDEFFCB4342}" srcOrd="0" destOrd="0" presId="urn:microsoft.com/office/officeart/2005/8/layout/equation2"/>
    <dgm:cxn modelId="{F52A67C5-53A8-43C9-9699-B054CF264C2F}" type="presParOf" srcId="{EDAC62E9-9D95-481D-83BB-DCDEFFCB4342}" destId="{A54C66E0-BA3A-42E8-99A8-D0E27B429830}" srcOrd="0" destOrd="0" presId="urn:microsoft.com/office/officeart/2005/8/layout/equation2"/>
    <dgm:cxn modelId="{B9A2113F-416E-4DC6-9CB8-67B69764EBFE}" type="presParOf" srcId="{EDAC62E9-9D95-481D-83BB-DCDEFFCB4342}" destId="{DB4460F4-49D8-49A5-89CC-881F5C5D093E}" srcOrd="1" destOrd="0" presId="urn:microsoft.com/office/officeart/2005/8/layout/equation2"/>
    <dgm:cxn modelId="{A3FDACB7-37AC-4063-B944-28825DA6F253}" type="presParOf" srcId="{EDAC62E9-9D95-481D-83BB-DCDEFFCB4342}" destId="{40217C87-4080-4CC0-8592-DA3020592C2D}" srcOrd="2" destOrd="0" presId="urn:microsoft.com/office/officeart/2005/8/layout/equation2"/>
    <dgm:cxn modelId="{B98EAFBA-DA81-4BC4-8F1D-5426E4665617}" type="presParOf" srcId="{EDAC62E9-9D95-481D-83BB-DCDEFFCB4342}" destId="{634FEAF2-60E4-4F4E-8E36-15BE91DC3127}" srcOrd="3" destOrd="0" presId="urn:microsoft.com/office/officeart/2005/8/layout/equation2"/>
    <dgm:cxn modelId="{0EA2B08C-D49F-44DC-8CFF-85E1D68A7338}" type="presParOf" srcId="{EDAC62E9-9D95-481D-83BB-DCDEFFCB4342}" destId="{5D2CD8E1-CB99-4D75-B9AC-6110B8B498BA}" srcOrd="4" destOrd="0" presId="urn:microsoft.com/office/officeart/2005/8/layout/equation2"/>
    <dgm:cxn modelId="{7B1FE25A-529C-42FE-8459-4D35ACB22C44}" type="presParOf" srcId="{0B5BBB9D-4993-4823-B05F-B9E63B43BF91}" destId="{3F26E8C6-AAFD-45CF-93D2-BA361275FEEC}" srcOrd="1" destOrd="0" presId="urn:microsoft.com/office/officeart/2005/8/layout/equation2"/>
    <dgm:cxn modelId="{520124B3-F61D-4329-BED0-E9CD833D65FF}" type="presParOf" srcId="{3F26E8C6-AAFD-45CF-93D2-BA361275FEEC}" destId="{072908F9-DDC7-400B-93CC-272126D96B58}" srcOrd="0" destOrd="0" presId="urn:microsoft.com/office/officeart/2005/8/layout/equation2"/>
    <dgm:cxn modelId="{A8B28366-8BF9-4CB9-86F5-27BDEE374C99}" type="presParOf" srcId="{0B5BBB9D-4993-4823-B05F-B9E63B43BF91}" destId="{2491AE80-5BF8-408C-AC4E-05AC14697D7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9DA3D5-B4B0-4949-B47D-6AA40B973E7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3B922F66-E9B4-41A8-A7BA-CAB6B4275C03}">
      <dgm:prSet phldrT="[텍스트]"/>
      <dgm:spPr/>
      <dgm:t>
        <a:bodyPr/>
        <a:lstStyle/>
        <a:p>
          <a:pPr latinLnBrk="1"/>
          <a:r>
            <a:rPr lang="ko-KR" altLang="en-US" b="1" dirty="0" smtClean="0"/>
            <a:t>막강한 경제력</a:t>
          </a:r>
          <a:endParaRPr lang="ko-KR" altLang="en-US" b="1" dirty="0"/>
        </a:p>
      </dgm:t>
    </dgm:pt>
    <dgm:pt modelId="{07EB2ACD-EECC-4CA2-A425-352C6DF01279}" type="parTrans" cxnId="{AD998A9E-3A2F-4AF4-8797-E25B8EA0AEA0}">
      <dgm:prSet/>
      <dgm:spPr/>
      <dgm:t>
        <a:bodyPr/>
        <a:lstStyle/>
        <a:p>
          <a:pPr latinLnBrk="1"/>
          <a:endParaRPr lang="ko-KR" altLang="en-US"/>
        </a:p>
      </dgm:t>
    </dgm:pt>
    <dgm:pt modelId="{4B15B41C-3C40-4097-B602-FA4985FB3E62}" type="sibTrans" cxnId="{AD998A9E-3A2F-4AF4-8797-E25B8EA0AEA0}">
      <dgm:prSet/>
      <dgm:spPr/>
      <dgm:t>
        <a:bodyPr/>
        <a:lstStyle/>
        <a:p>
          <a:pPr latinLnBrk="1"/>
          <a:endParaRPr lang="ko-KR" altLang="en-US"/>
        </a:p>
      </dgm:t>
    </dgm:pt>
    <dgm:pt modelId="{1A33E58F-A53D-4F76-8D00-108924BA7081}">
      <dgm:prSet phldrT="[텍스트]" custT="1"/>
      <dgm:spPr/>
      <dgm:t>
        <a:bodyPr/>
        <a:lstStyle/>
        <a:p>
          <a:pPr latinLnBrk="1"/>
          <a:r>
            <a:rPr lang="ko-KR" altLang="en-US" sz="2000" b="1" dirty="0" err="1" smtClean="0">
              <a:solidFill>
                <a:schemeClr val="tx1"/>
              </a:solidFill>
            </a:rPr>
            <a:t>나가사키</a:t>
          </a:r>
          <a:endParaRPr lang="en-US" altLang="ko-KR" sz="20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2000" b="1" dirty="0" smtClean="0">
              <a:solidFill>
                <a:schemeClr val="tx1"/>
              </a:solidFill>
            </a:rPr>
            <a:t>무역 독점</a:t>
          </a:r>
          <a:endParaRPr lang="ko-KR" altLang="en-US" sz="2000" b="1" dirty="0">
            <a:solidFill>
              <a:schemeClr val="tx1"/>
            </a:solidFill>
          </a:endParaRPr>
        </a:p>
      </dgm:t>
    </dgm:pt>
    <dgm:pt modelId="{4E0F6062-F84D-419C-B43F-24929BABAA97}" type="parTrans" cxnId="{50E6D779-B40A-436A-ADBC-E8560D2C9B13}">
      <dgm:prSet/>
      <dgm:spPr/>
      <dgm:t>
        <a:bodyPr/>
        <a:lstStyle/>
        <a:p>
          <a:pPr latinLnBrk="1"/>
          <a:endParaRPr lang="ko-KR" altLang="en-US"/>
        </a:p>
      </dgm:t>
    </dgm:pt>
    <dgm:pt modelId="{A741E116-5C6C-4D9E-AD8D-99DD12DE29B9}" type="sibTrans" cxnId="{50E6D779-B40A-436A-ADBC-E8560D2C9B13}">
      <dgm:prSet/>
      <dgm:spPr/>
      <dgm:t>
        <a:bodyPr/>
        <a:lstStyle/>
        <a:p>
          <a:pPr latinLnBrk="1"/>
          <a:endParaRPr lang="ko-KR" altLang="en-US"/>
        </a:p>
      </dgm:t>
    </dgm:pt>
    <dgm:pt modelId="{BB9B24EE-5DF3-4612-88F1-4A03A705DC1F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solidFill>
                <a:schemeClr val="tx1"/>
              </a:solidFill>
            </a:rPr>
            <a:t>주요지역 </a:t>
          </a:r>
          <a:endParaRPr lang="en-US" altLang="ko-KR" sz="20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2000" b="1" dirty="0" smtClean="0">
              <a:solidFill>
                <a:schemeClr val="tx1"/>
              </a:solidFill>
            </a:rPr>
            <a:t>광산 독점</a:t>
          </a:r>
          <a:endParaRPr lang="ko-KR" altLang="en-US" sz="2000" b="1" dirty="0">
            <a:solidFill>
              <a:schemeClr val="tx1"/>
            </a:solidFill>
          </a:endParaRPr>
        </a:p>
      </dgm:t>
    </dgm:pt>
    <dgm:pt modelId="{F14B4AA9-0D5B-49D9-BAE7-B63490E3061A}" type="parTrans" cxnId="{399B7B9A-7D2F-46A0-B031-916A31231728}">
      <dgm:prSet/>
      <dgm:spPr/>
      <dgm:t>
        <a:bodyPr/>
        <a:lstStyle/>
        <a:p>
          <a:pPr latinLnBrk="1"/>
          <a:endParaRPr lang="ko-KR" altLang="en-US"/>
        </a:p>
      </dgm:t>
    </dgm:pt>
    <dgm:pt modelId="{32BC76CE-F107-4608-B99E-E5043EBE721E}" type="sibTrans" cxnId="{399B7B9A-7D2F-46A0-B031-916A31231728}">
      <dgm:prSet/>
      <dgm:spPr/>
      <dgm:t>
        <a:bodyPr/>
        <a:lstStyle/>
        <a:p>
          <a:pPr latinLnBrk="1"/>
          <a:endParaRPr lang="ko-KR" altLang="en-US"/>
        </a:p>
      </dgm:t>
    </dgm:pt>
    <dgm:pt modelId="{D8CD962B-896C-441D-8000-423D60CB7E7C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주요상공업도시 </a:t>
          </a:r>
          <a:r>
            <a:rPr lang="ko-KR" altLang="en-US" b="1" dirty="0" err="1" smtClean="0">
              <a:solidFill>
                <a:schemeClr val="tx1"/>
              </a:solidFill>
            </a:rPr>
            <a:t>상납급</a:t>
          </a:r>
          <a:endParaRPr lang="ko-KR" altLang="en-US" b="1" dirty="0">
            <a:solidFill>
              <a:schemeClr val="tx1"/>
            </a:solidFill>
          </a:endParaRPr>
        </a:p>
      </dgm:t>
    </dgm:pt>
    <dgm:pt modelId="{C80A1F38-736A-498E-828D-03ECADE3A594}" type="parTrans" cxnId="{0D952D28-46B5-4B8E-8C08-383AABCFB97F}">
      <dgm:prSet/>
      <dgm:spPr/>
      <dgm:t>
        <a:bodyPr/>
        <a:lstStyle/>
        <a:p>
          <a:pPr latinLnBrk="1"/>
          <a:endParaRPr lang="ko-KR" altLang="en-US"/>
        </a:p>
      </dgm:t>
    </dgm:pt>
    <dgm:pt modelId="{5DE0F68B-E15B-44C5-95D9-79E7F075859F}" type="sibTrans" cxnId="{0D952D28-46B5-4B8E-8C08-383AABCFB97F}">
      <dgm:prSet/>
      <dgm:spPr/>
      <dgm:t>
        <a:bodyPr/>
        <a:lstStyle/>
        <a:p>
          <a:pPr latinLnBrk="1"/>
          <a:endParaRPr lang="ko-KR" altLang="en-US"/>
        </a:p>
      </dgm:t>
    </dgm:pt>
    <dgm:pt modelId="{242BCA8C-C7A4-424D-A22A-A23A9F5D5947}" type="pres">
      <dgm:prSet presAssocID="{619DA3D5-B4B0-4949-B47D-6AA40B973E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821586-E31A-4256-922C-C1C31EE50D72}" type="pres">
      <dgm:prSet presAssocID="{3B922F66-E9B4-41A8-A7BA-CAB6B4275C03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1B8864F5-64CC-4086-9C85-DE54F8F0A9D1}" type="pres">
      <dgm:prSet presAssocID="{4E0F6062-F84D-419C-B43F-24929BABAA97}" presName="parTrans" presStyleLbl="bg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C8844C6-A368-427E-BE2C-CD5D3E118F55}" type="pres">
      <dgm:prSet presAssocID="{1A33E58F-A53D-4F76-8D00-108924BA708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6AAB85-543B-4D02-9221-04F6B1D4AEF2}" type="pres">
      <dgm:prSet presAssocID="{F14B4AA9-0D5B-49D9-BAE7-B63490E3061A}" presName="parTrans" presStyleLbl="bg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7B2A90B0-3A2E-4EF3-AB3E-652B7B1D36A7}" type="pres">
      <dgm:prSet presAssocID="{BB9B24EE-5DF3-4612-88F1-4A03A705DC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85D5A1-97AA-4458-B86C-52030C78444B}" type="pres">
      <dgm:prSet presAssocID="{C80A1F38-736A-498E-828D-03ECADE3A594}" presName="parTrans" presStyleLbl="bg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47792503-A694-41A2-AD3F-F6B97446F91F}" type="pres">
      <dgm:prSet presAssocID="{D8CD962B-896C-441D-8000-423D60CB7E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99B7B9A-7D2F-46A0-B031-916A31231728}" srcId="{3B922F66-E9B4-41A8-A7BA-CAB6B4275C03}" destId="{BB9B24EE-5DF3-4612-88F1-4A03A705DC1F}" srcOrd="1" destOrd="0" parTransId="{F14B4AA9-0D5B-49D9-BAE7-B63490E3061A}" sibTransId="{32BC76CE-F107-4608-B99E-E5043EBE721E}"/>
    <dgm:cxn modelId="{0D952D28-46B5-4B8E-8C08-383AABCFB97F}" srcId="{3B922F66-E9B4-41A8-A7BA-CAB6B4275C03}" destId="{D8CD962B-896C-441D-8000-423D60CB7E7C}" srcOrd="2" destOrd="0" parTransId="{C80A1F38-736A-498E-828D-03ECADE3A594}" sibTransId="{5DE0F68B-E15B-44C5-95D9-79E7F075859F}"/>
    <dgm:cxn modelId="{144E1F7F-F598-4F72-ACB1-98C428704642}" type="presOf" srcId="{C80A1F38-736A-498E-828D-03ECADE3A594}" destId="{BB85D5A1-97AA-4458-B86C-52030C78444B}" srcOrd="0" destOrd="0" presId="urn:microsoft.com/office/officeart/2005/8/layout/radial4"/>
    <dgm:cxn modelId="{2C9D934F-A317-44A2-B1A7-1F38676BFBDB}" type="presOf" srcId="{1A33E58F-A53D-4F76-8D00-108924BA7081}" destId="{3C8844C6-A368-427E-BE2C-CD5D3E118F55}" srcOrd="0" destOrd="0" presId="urn:microsoft.com/office/officeart/2005/8/layout/radial4"/>
    <dgm:cxn modelId="{FD2511C6-B267-49EB-BC6C-EF9EE3A72EF3}" type="presOf" srcId="{BB9B24EE-5DF3-4612-88F1-4A03A705DC1F}" destId="{7B2A90B0-3A2E-4EF3-AB3E-652B7B1D36A7}" srcOrd="0" destOrd="0" presId="urn:microsoft.com/office/officeart/2005/8/layout/radial4"/>
    <dgm:cxn modelId="{E25E86F6-421C-4D8F-B5A9-2F27D7A1D82C}" type="presOf" srcId="{D8CD962B-896C-441D-8000-423D60CB7E7C}" destId="{47792503-A694-41A2-AD3F-F6B97446F91F}" srcOrd="0" destOrd="0" presId="urn:microsoft.com/office/officeart/2005/8/layout/radial4"/>
    <dgm:cxn modelId="{B79096AB-3597-4FAA-9E87-42CD165C6A45}" type="presOf" srcId="{3B922F66-E9B4-41A8-A7BA-CAB6B4275C03}" destId="{D2821586-E31A-4256-922C-C1C31EE50D72}" srcOrd="0" destOrd="0" presId="urn:microsoft.com/office/officeart/2005/8/layout/radial4"/>
    <dgm:cxn modelId="{50E6D779-B40A-436A-ADBC-E8560D2C9B13}" srcId="{3B922F66-E9B4-41A8-A7BA-CAB6B4275C03}" destId="{1A33E58F-A53D-4F76-8D00-108924BA7081}" srcOrd="0" destOrd="0" parTransId="{4E0F6062-F84D-419C-B43F-24929BABAA97}" sibTransId="{A741E116-5C6C-4D9E-AD8D-99DD12DE29B9}"/>
    <dgm:cxn modelId="{FA01B6AC-2090-42C1-825E-D8213080EB01}" type="presOf" srcId="{F14B4AA9-0D5B-49D9-BAE7-B63490E3061A}" destId="{F46AAB85-543B-4D02-9221-04F6B1D4AEF2}" srcOrd="0" destOrd="0" presId="urn:microsoft.com/office/officeart/2005/8/layout/radial4"/>
    <dgm:cxn modelId="{AD998A9E-3A2F-4AF4-8797-E25B8EA0AEA0}" srcId="{619DA3D5-B4B0-4949-B47D-6AA40B973E76}" destId="{3B922F66-E9B4-41A8-A7BA-CAB6B4275C03}" srcOrd="0" destOrd="0" parTransId="{07EB2ACD-EECC-4CA2-A425-352C6DF01279}" sibTransId="{4B15B41C-3C40-4097-B602-FA4985FB3E62}"/>
    <dgm:cxn modelId="{F9D2FD33-761D-4028-A16D-DA9873C83E42}" type="presOf" srcId="{4E0F6062-F84D-419C-B43F-24929BABAA97}" destId="{1B8864F5-64CC-4086-9C85-DE54F8F0A9D1}" srcOrd="0" destOrd="0" presId="urn:microsoft.com/office/officeart/2005/8/layout/radial4"/>
    <dgm:cxn modelId="{DC892E58-B80C-4AC1-A3DF-5758D9DD10EF}" type="presOf" srcId="{619DA3D5-B4B0-4949-B47D-6AA40B973E76}" destId="{242BCA8C-C7A4-424D-A22A-A23A9F5D5947}" srcOrd="0" destOrd="0" presId="urn:microsoft.com/office/officeart/2005/8/layout/radial4"/>
    <dgm:cxn modelId="{6361972F-71A2-4B1A-8CAC-7733BAD98A9B}" type="presParOf" srcId="{242BCA8C-C7A4-424D-A22A-A23A9F5D5947}" destId="{D2821586-E31A-4256-922C-C1C31EE50D72}" srcOrd="0" destOrd="0" presId="urn:microsoft.com/office/officeart/2005/8/layout/radial4"/>
    <dgm:cxn modelId="{BF8E5017-E8DB-42DF-956E-AF890519F7BA}" type="presParOf" srcId="{242BCA8C-C7A4-424D-A22A-A23A9F5D5947}" destId="{1B8864F5-64CC-4086-9C85-DE54F8F0A9D1}" srcOrd="1" destOrd="0" presId="urn:microsoft.com/office/officeart/2005/8/layout/radial4"/>
    <dgm:cxn modelId="{DAB1EB32-A3AE-4D44-8FCA-A8A569E0A184}" type="presParOf" srcId="{242BCA8C-C7A4-424D-A22A-A23A9F5D5947}" destId="{3C8844C6-A368-427E-BE2C-CD5D3E118F55}" srcOrd="2" destOrd="0" presId="urn:microsoft.com/office/officeart/2005/8/layout/radial4"/>
    <dgm:cxn modelId="{60B0802D-96D1-4084-96B5-00B5E217C7D7}" type="presParOf" srcId="{242BCA8C-C7A4-424D-A22A-A23A9F5D5947}" destId="{F46AAB85-543B-4D02-9221-04F6B1D4AEF2}" srcOrd="3" destOrd="0" presId="urn:microsoft.com/office/officeart/2005/8/layout/radial4"/>
    <dgm:cxn modelId="{A453B4A3-A4F2-4A61-904C-F83876E63C92}" type="presParOf" srcId="{242BCA8C-C7A4-424D-A22A-A23A9F5D5947}" destId="{7B2A90B0-3A2E-4EF3-AB3E-652B7B1D36A7}" srcOrd="4" destOrd="0" presId="urn:microsoft.com/office/officeart/2005/8/layout/radial4"/>
    <dgm:cxn modelId="{6311ABC5-BA5E-4BAC-941C-51D19370E9AC}" type="presParOf" srcId="{242BCA8C-C7A4-424D-A22A-A23A9F5D5947}" destId="{BB85D5A1-97AA-4458-B86C-52030C78444B}" srcOrd="5" destOrd="0" presId="urn:microsoft.com/office/officeart/2005/8/layout/radial4"/>
    <dgm:cxn modelId="{FFAA22DD-6ACA-46CD-81F2-2C093CCD3C29}" type="presParOf" srcId="{242BCA8C-C7A4-424D-A22A-A23A9F5D5947}" destId="{47792503-A694-41A2-AD3F-F6B97446F91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DBD607-8A09-4949-BF83-A866A0DC3458}" type="doc">
      <dgm:prSet loTypeId="urn:microsoft.com/office/officeart/2005/8/layout/process1" loCatId="process" qsTypeId="urn:microsoft.com/office/officeart/2005/8/quickstyle/simple2" qsCatId="simple" csTypeId="urn:microsoft.com/office/officeart/2005/8/colors/accent5_2" csCatId="accent5" phldr="1"/>
      <dgm:spPr/>
    </dgm:pt>
    <dgm:pt modelId="{6DE8BBC8-34E2-46FE-BD84-6DFCF4EC28BC}">
      <dgm:prSet phldrT="[텍스트]"/>
      <dgm:spPr/>
      <dgm:t>
        <a:bodyPr/>
        <a:lstStyle/>
        <a:p>
          <a:pPr latinLnBrk="1"/>
          <a:r>
            <a:rPr lang="ko-KR" altLang="en-US" b="1" dirty="0" err="1" smtClean="0">
              <a:solidFill>
                <a:schemeClr val="tx1"/>
              </a:solidFill>
            </a:rPr>
            <a:t>산킨고타이</a:t>
          </a:r>
          <a:r>
            <a:rPr lang="ko-KR" altLang="en-US" b="1" dirty="0" smtClean="0">
              <a:solidFill>
                <a:schemeClr val="tx1"/>
              </a:solidFill>
            </a:rPr>
            <a:t> 제도</a:t>
          </a:r>
          <a:endParaRPr lang="ko-KR" altLang="en-US" b="1" dirty="0">
            <a:solidFill>
              <a:schemeClr val="tx1"/>
            </a:solidFill>
          </a:endParaRPr>
        </a:p>
      </dgm:t>
    </dgm:pt>
    <dgm:pt modelId="{58772C67-E0CC-411D-A46A-EBE83CD80E4B}" type="parTrans" cxnId="{EA65ADE8-6B77-4092-B634-0E0FDDDFD15D}">
      <dgm:prSet/>
      <dgm:spPr/>
      <dgm:t>
        <a:bodyPr/>
        <a:lstStyle/>
        <a:p>
          <a:pPr latinLnBrk="1"/>
          <a:endParaRPr lang="ko-KR" altLang="en-US"/>
        </a:p>
      </dgm:t>
    </dgm:pt>
    <dgm:pt modelId="{D2115144-1471-4784-A725-2ABEA74763DB}" type="sibTrans" cxnId="{EA65ADE8-6B77-4092-B634-0E0FDDDFD15D}">
      <dgm:prSet/>
      <dgm:spPr/>
      <dgm:t>
        <a:bodyPr/>
        <a:lstStyle/>
        <a:p>
          <a:pPr latinLnBrk="1"/>
          <a:endParaRPr lang="ko-KR" altLang="en-US"/>
        </a:p>
      </dgm:t>
    </dgm:pt>
    <dgm:pt modelId="{9AED5936-8ABE-4F69-8FF3-937A4CFEBF81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solidFill>
                <a:schemeClr val="tx1"/>
              </a:solidFill>
            </a:rPr>
            <a:t>도로 발달</a:t>
          </a:r>
          <a:endParaRPr lang="ko-KR" altLang="en-US" sz="2000" b="1" dirty="0">
            <a:solidFill>
              <a:schemeClr val="tx1"/>
            </a:solidFill>
          </a:endParaRPr>
        </a:p>
      </dgm:t>
    </dgm:pt>
    <dgm:pt modelId="{2D43B368-8BB0-47BA-A790-F43E3992F644}" type="parTrans" cxnId="{BA843DF2-9A40-4B58-B1D6-ABE95F524046}">
      <dgm:prSet/>
      <dgm:spPr/>
      <dgm:t>
        <a:bodyPr/>
        <a:lstStyle/>
        <a:p>
          <a:pPr latinLnBrk="1"/>
          <a:endParaRPr lang="ko-KR" altLang="en-US"/>
        </a:p>
      </dgm:t>
    </dgm:pt>
    <dgm:pt modelId="{FA3EF49A-C70D-4DCE-A3C6-45848F2606A2}" type="sibTrans" cxnId="{BA843DF2-9A40-4B58-B1D6-ABE95F524046}">
      <dgm:prSet/>
      <dgm:spPr/>
      <dgm:t>
        <a:bodyPr/>
        <a:lstStyle/>
        <a:p>
          <a:pPr latinLnBrk="1"/>
          <a:endParaRPr lang="ko-KR" altLang="en-US"/>
        </a:p>
      </dgm:t>
    </dgm:pt>
    <dgm:pt modelId="{867CFE61-4D7D-4331-96CB-DB245858A365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solidFill>
                <a:schemeClr val="tx1"/>
              </a:solidFill>
            </a:rPr>
            <a:t>화폐 통일</a:t>
          </a:r>
          <a:endParaRPr lang="ko-KR" altLang="en-US" sz="2000" b="1" dirty="0">
            <a:solidFill>
              <a:schemeClr val="tx1"/>
            </a:solidFill>
          </a:endParaRPr>
        </a:p>
      </dgm:t>
    </dgm:pt>
    <dgm:pt modelId="{729752B4-6D9E-4D16-BC16-925ED32DC77B}" type="parTrans" cxnId="{1F4530E4-9589-42FE-B7C8-77F6092E5FDB}">
      <dgm:prSet/>
      <dgm:spPr/>
      <dgm:t>
        <a:bodyPr/>
        <a:lstStyle/>
        <a:p>
          <a:pPr latinLnBrk="1"/>
          <a:endParaRPr lang="ko-KR" altLang="en-US"/>
        </a:p>
      </dgm:t>
    </dgm:pt>
    <dgm:pt modelId="{7132369E-0FA1-4014-8DB3-F0937F8A9F05}" type="sibTrans" cxnId="{1F4530E4-9589-42FE-B7C8-77F6092E5FDB}">
      <dgm:prSet/>
      <dgm:spPr/>
      <dgm:t>
        <a:bodyPr/>
        <a:lstStyle/>
        <a:p>
          <a:pPr latinLnBrk="1"/>
          <a:endParaRPr lang="ko-KR" altLang="en-US"/>
        </a:p>
      </dgm:t>
    </dgm:pt>
    <dgm:pt modelId="{BD2AEDD4-326F-4B59-8E96-E45F34582522}" type="pres">
      <dgm:prSet presAssocID="{01DBD607-8A09-4949-BF83-A866A0DC3458}" presName="Name0" presStyleCnt="0">
        <dgm:presLayoutVars>
          <dgm:dir/>
          <dgm:resizeHandles val="exact"/>
        </dgm:presLayoutVars>
      </dgm:prSet>
      <dgm:spPr/>
    </dgm:pt>
    <dgm:pt modelId="{A0E8EE3B-D3CC-4702-8A08-6253DCE8BAC0}" type="pres">
      <dgm:prSet presAssocID="{6DE8BBC8-34E2-46FE-BD84-6DFCF4EC28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A080A6-D5BE-4D9A-938B-CEBDBEA93B31}" type="pres">
      <dgm:prSet presAssocID="{D2115144-1471-4784-A725-2ABEA74763DB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A20B99DD-C4B1-4F4F-AF08-582CFDA09BF8}" type="pres">
      <dgm:prSet presAssocID="{D2115144-1471-4784-A725-2ABEA74763DB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0042A29-BE0C-484C-90C0-17CB5AC28039}" type="pres">
      <dgm:prSet presAssocID="{9AED5936-8ABE-4F69-8FF3-937A4CFEBF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E86209-E94C-4BF5-BDC7-3D62394FD373}" type="pres">
      <dgm:prSet presAssocID="{FA3EF49A-C70D-4DCE-A3C6-45848F2606A2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B6B7D8E8-6E42-4E61-B5B6-DAA77AA042E7}" type="pres">
      <dgm:prSet presAssocID="{FA3EF49A-C70D-4DCE-A3C6-45848F2606A2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11E711A-BAA2-4550-830F-C4B4F6A5EDAD}" type="pres">
      <dgm:prSet presAssocID="{867CFE61-4D7D-4331-96CB-DB245858A3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4EF8BD3-2F13-43B9-835C-175CDF2816D6}" type="presOf" srcId="{01DBD607-8A09-4949-BF83-A866A0DC3458}" destId="{BD2AEDD4-326F-4B59-8E96-E45F34582522}" srcOrd="0" destOrd="0" presId="urn:microsoft.com/office/officeart/2005/8/layout/process1"/>
    <dgm:cxn modelId="{9E273A43-47A2-4158-9403-29BF97EE5C8B}" type="presOf" srcId="{9AED5936-8ABE-4F69-8FF3-937A4CFEBF81}" destId="{20042A29-BE0C-484C-90C0-17CB5AC28039}" srcOrd="0" destOrd="0" presId="urn:microsoft.com/office/officeart/2005/8/layout/process1"/>
    <dgm:cxn modelId="{333200AD-389A-49AF-85EE-C9C69ACF6CD3}" type="presOf" srcId="{FA3EF49A-C70D-4DCE-A3C6-45848F2606A2}" destId="{F3E86209-E94C-4BF5-BDC7-3D62394FD373}" srcOrd="0" destOrd="0" presId="urn:microsoft.com/office/officeart/2005/8/layout/process1"/>
    <dgm:cxn modelId="{EA65ADE8-6B77-4092-B634-0E0FDDDFD15D}" srcId="{01DBD607-8A09-4949-BF83-A866A0DC3458}" destId="{6DE8BBC8-34E2-46FE-BD84-6DFCF4EC28BC}" srcOrd="0" destOrd="0" parTransId="{58772C67-E0CC-411D-A46A-EBE83CD80E4B}" sibTransId="{D2115144-1471-4784-A725-2ABEA74763DB}"/>
    <dgm:cxn modelId="{8AC1C485-6507-4FE8-8981-EE792F794CC5}" type="presOf" srcId="{FA3EF49A-C70D-4DCE-A3C6-45848F2606A2}" destId="{B6B7D8E8-6E42-4E61-B5B6-DAA77AA042E7}" srcOrd="1" destOrd="0" presId="urn:microsoft.com/office/officeart/2005/8/layout/process1"/>
    <dgm:cxn modelId="{4A21A6CE-6BBB-4376-B962-3EC9F63A1847}" type="presOf" srcId="{D2115144-1471-4784-A725-2ABEA74763DB}" destId="{ABA080A6-D5BE-4D9A-938B-CEBDBEA93B31}" srcOrd="0" destOrd="0" presId="urn:microsoft.com/office/officeart/2005/8/layout/process1"/>
    <dgm:cxn modelId="{8D2CE205-E39E-42E0-8B20-68DF800C74A3}" type="presOf" srcId="{6DE8BBC8-34E2-46FE-BD84-6DFCF4EC28BC}" destId="{A0E8EE3B-D3CC-4702-8A08-6253DCE8BAC0}" srcOrd="0" destOrd="0" presId="urn:microsoft.com/office/officeart/2005/8/layout/process1"/>
    <dgm:cxn modelId="{BA843DF2-9A40-4B58-B1D6-ABE95F524046}" srcId="{01DBD607-8A09-4949-BF83-A866A0DC3458}" destId="{9AED5936-8ABE-4F69-8FF3-937A4CFEBF81}" srcOrd="1" destOrd="0" parTransId="{2D43B368-8BB0-47BA-A790-F43E3992F644}" sibTransId="{FA3EF49A-C70D-4DCE-A3C6-45848F2606A2}"/>
    <dgm:cxn modelId="{ED7291F7-7E0A-4A71-88E8-E73F5FEBFDC3}" type="presOf" srcId="{D2115144-1471-4784-A725-2ABEA74763DB}" destId="{A20B99DD-C4B1-4F4F-AF08-582CFDA09BF8}" srcOrd="1" destOrd="0" presId="urn:microsoft.com/office/officeart/2005/8/layout/process1"/>
    <dgm:cxn modelId="{24099364-C370-4E67-A0E2-737A6759F232}" type="presOf" srcId="{867CFE61-4D7D-4331-96CB-DB245858A365}" destId="{811E711A-BAA2-4550-830F-C4B4F6A5EDAD}" srcOrd="0" destOrd="0" presId="urn:microsoft.com/office/officeart/2005/8/layout/process1"/>
    <dgm:cxn modelId="{1F4530E4-9589-42FE-B7C8-77F6092E5FDB}" srcId="{01DBD607-8A09-4949-BF83-A866A0DC3458}" destId="{867CFE61-4D7D-4331-96CB-DB245858A365}" srcOrd="2" destOrd="0" parTransId="{729752B4-6D9E-4D16-BC16-925ED32DC77B}" sibTransId="{7132369E-0FA1-4014-8DB3-F0937F8A9F05}"/>
    <dgm:cxn modelId="{439CAB4B-9D61-4E60-89F8-8A6E4618E291}" type="presParOf" srcId="{BD2AEDD4-326F-4B59-8E96-E45F34582522}" destId="{A0E8EE3B-D3CC-4702-8A08-6253DCE8BAC0}" srcOrd="0" destOrd="0" presId="urn:microsoft.com/office/officeart/2005/8/layout/process1"/>
    <dgm:cxn modelId="{5DCFAE20-3F7E-48EC-8B7D-FCD9D636CE77}" type="presParOf" srcId="{BD2AEDD4-326F-4B59-8E96-E45F34582522}" destId="{ABA080A6-D5BE-4D9A-938B-CEBDBEA93B31}" srcOrd="1" destOrd="0" presId="urn:microsoft.com/office/officeart/2005/8/layout/process1"/>
    <dgm:cxn modelId="{53EEF13F-C5E6-453F-97FA-FA3A104959C4}" type="presParOf" srcId="{ABA080A6-D5BE-4D9A-938B-CEBDBEA93B31}" destId="{A20B99DD-C4B1-4F4F-AF08-582CFDA09BF8}" srcOrd="0" destOrd="0" presId="urn:microsoft.com/office/officeart/2005/8/layout/process1"/>
    <dgm:cxn modelId="{B99B18AA-F7FE-4174-843A-707A87056F21}" type="presParOf" srcId="{BD2AEDD4-326F-4B59-8E96-E45F34582522}" destId="{20042A29-BE0C-484C-90C0-17CB5AC28039}" srcOrd="2" destOrd="0" presId="urn:microsoft.com/office/officeart/2005/8/layout/process1"/>
    <dgm:cxn modelId="{1248C1A1-279B-4550-A8FC-94CBB84CFB40}" type="presParOf" srcId="{BD2AEDD4-326F-4B59-8E96-E45F34582522}" destId="{F3E86209-E94C-4BF5-BDC7-3D62394FD373}" srcOrd="3" destOrd="0" presId="urn:microsoft.com/office/officeart/2005/8/layout/process1"/>
    <dgm:cxn modelId="{3544906C-DE68-4BAB-B677-57755F766DED}" type="presParOf" srcId="{F3E86209-E94C-4BF5-BDC7-3D62394FD373}" destId="{B6B7D8E8-6E42-4E61-B5B6-DAA77AA042E7}" srcOrd="0" destOrd="0" presId="urn:microsoft.com/office/officeart/2005/8/layout/process1"/>
    <dgm:cxn modelId="{66209B88-A9CC-403C-B1D9-29FC3589F4DD}" type="presParOf" srcId="{BD2AEDD4-326F-4B59-8E96-E45F34582522}" destId="{811E711A-BAA2-4550-830F-C4B4F6A5EDA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37851E-9252-4643-9F74-3C8AE7277DB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B1B4316C-6D9D-477A-8FCC-88563BABD44D}">
      <dgm:prSet phldrT="[텍스트]"/>
      <dgm:spPr/>
      <dgm:t>
        <a:bodyPr/>
        <a:lstStyle/>
        <a:p>
          <a:pPr latinLnBrk="1"/>
          <a:r>
            <a:rPr lang="ko-KR" altLang="en-US" dirty="0" smtClean="0"/>
            <a:t>에도</a:t>
          </a:r>
          <a:endParaRPr lang="ko-KR" altLang="en-US" dirty="0"/>
        </a:p>
      </dgm:t>
    </dgm:pt>
    <dgm:pt modelId="{7EA300FB-2A09-4E36-85DE-882127352AF8}" type="parTrans" cxnId="{9EED3A22-8C6E-4F81-9EE6-6F3B6BC63F28}">
      <dgm:prSet/>
      <dgm:spPr/>
      <dgm:t>
        <a:bodyPr/>
        <a:lstStyle/>
        <a:p>
          <a:pPr latinLnBrk="1"/>
          <a:endParaRPr lang="ko-KR" altLang="en-US"/>
        </a:p>
      </dgm:t>
    </dgm:pt>
    <dgm:pt modelId="{261D1244-5CBA-403B-842C-486B80C059FF}" type="sibTrans" cxnId="{9EED3A22-8C6E-4F81-9EE6-6F3B6BC63F28}">
      <dgm:prSet/>
      <dgm:spPr/>
      <dgm:t>
        <a:bodyPr/>
        <a:lstStyle/>
        <a:p>
          <a:pPr latinLnBrk="1"/>
          <a:endParaRPr lang="ko-KR" altLang="en-US"/>
        </a:p>
      </dgm:t>
    </dgm:pt>
    <dgm:pt modelId="{F3675629-663E-4443-87EA-2A11556CEE5E}">
      <dgm:prSet phldrT="[텍스트]" custT="1"/>
      <dgm:spPr/>
      <dgm:t>
        <a:bodyPr/>
        <a:lstStyle/>
        <a:p>
          <a:pPr latinLnBrk="1"/>
          <a:r>
            <a:rPr lang="ko-KR" altLang="en-US" sz="1400" b="1" dirty="0" err="1" smtClean="0"/>
            <a:t>산킨고타이를</a:t>
          </a:r>
          <a:r>
            <a:rPr lang="ko-KR" altLang="en-US" sz="1400" b="1" dirty="0" smtClean="0"/>
            <a:t> 위한 </a:t>
          </a:r>
          <a:r>
            <a:rPr lang="ko-KR" altLang="en-US" sz="1400" b="1" dirty="0" err="1" smtClean="0"/>
            <a:t>다이묘와</a:t>
          </a:r>
          <a:r>
            <a:rPr lang="ko-KR" altLang="en-US" sz="1400" b="1" dirty="0" smtClean="0"/>
            <a:t> 가족들</a:t>
          </a:r>
          <a:r>
            <a:rPr lang="en-US" altLang="ko-KR" sz="1400" b="1" dirty="0" smtClean="0"/>
            <a:t>, </a:t>
          </a:r>
          <a:r>
            <a:rPr lang="ko-KR" altLang="en-US" sz="1400" b="1" dirty="0" err="1" smtClean="0"/>
            <a:t>조닌</a:t>
          </a:r>
          <a:endParaRPr lang="ko-KR" altLang="en-US" sz="1400" b="1" dirty="0"/>
        </a:p>
      </dgm:t>
    </dgm:pt>
    <dgm:pt modelId="{6B9C074C-3055-4B57-B415-3DA10AB4992F}" type="parTrans" cxnId="{6E09BF9B-D221-40C5-B71B-092D771CE9BD}">
      <dgm:prSet/>
      <dgm:spPr/>
      <dgm:t>
        <a:bodyPr/>
        <a:lstStyle/>
        <a:p>
          <a:pPr latinLnBrk="1"/>
          <a:endParaRPr lang="ko-KR" altLang="en-US"/>
        </a:p>
      </dgm:t>
    </dgm:pt>
    <dgm:pt modelId="{1543661A-A8EA-448F-B6C9-C62DFF40308F}" type="sibTrans" cxnId="{6E09BF9B-D221-40C5-B71B-092D771CE9BD}">
      <dgm:prSet/>
      <dgm:spPr/>
      <dgm:t>
        <a:bodyPr/>
        <a:lstStyle/>
        <a:p>
          <a:pPr latinLnBrk="1"/>
          <a:endParaRPr lang="ko-KR" altLang="en-US"/>
        </a:p>
      </dgm:t>
    </dgm:pt>
    <dgm:pt modelId="{AE57FBA7-B7A5-413A-9530-168785AD41ED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인구 </a:t>
          </a:r>
          <a:r>
            <a:rPr lang="en-US" altLang="ko-KR" sz="1400" b="1" dirty="0" smtClean="0"/>
            <a:t>100</a:t>
          </a:r>
          <a:r>
            <a:rPr lang="ko-KR" altLang="en-US" sz="1400" b="1" dirty="0" smtClean="0"/>
            <a:t>만 명에 육박</a:t>
          </a:r>
          <a:endParaRPr lang="ko-KR" altLang="en-US" sz="1400" b="1" dirty="0"/>
        </a:p>
      </dgm:t>
    </dgm:pt>
    <dgm:pt modelId="{69539386-4EC4-43C8-A27C-0944EBD138F9}" type="parTrans" cxnId="{AE153F26-33FC-4A7A-8F69-11C8ED51BC5E}">
      <dgm:prSet/>
      <dgm:spPr/>
      <dgm:t>
        <a:bodyPr/>
        <a:lstStyle/>
        <a:p>
          <a:pPr latinLnBrk="1"/>
          <a:endParaRPr lang="ko-KR" altLang="en-US"/>
        </a:p>
      </dgm:t>
    </dgm:pt>
    <dgm:pt modelId="{1F6619A8-AED8-45C4-A0F9-F62F997CB4D2}" type="sibTrans" cxnId="{AE153F26-33FC-4A7A-8F69-11C8ED51BC5E}">
      <dgm:prSet/>
      <dgm:spPr/>
      <dgm:t>
        <a:bodyPr/>
        <a:lstStyle/>
        <a:p>
          <a:pPr latinLnBrk="1"/>
          <a:endParaRPr lang="ko-KR" altLang="en-US"/>
        </a:p>
      </dgm:t>
    </dgm:pt>
    <dgm:pt modelId="{40FEF095-FC33-4696-933F-2763455CF7CE}">
      <dgm:prSet phldrT="[텍스트]"/>
      <dgm:spPr/>
      <dgm:t>
        <a:bodyPr/>
        <a:lstStyle/>
        <a:p>
          <a:pPr latinLnBrk="1"/>
          <a:r>
            <a:rPr lang="ko-KR" altLang="en-US" dirty="0" smtClean="0"/>
            <a:t>오사카</a:t>
          </a:r>
          <a:endParaRPr lang="ko-KR" altLang="en-US" dirty="0"/>
        </a:p>
      </dgm:t>
    </dgm:pt>
    <dgm:pt modelId="{8CCC33E6-59D3-4DE8-8460-7C0BA44E7BCC}" type="parTrans" cxnId="{F6F5EBBE-709F-4E1C-A73C-8B1D7EAE0721}">
      <dgm:prSet/>
      <dgm:spPr/>
      <dgm:t>
        <a:bodyPr/>
        <a:lstStyle/>
        <a:p>
          <a:pPr latinLnBrk="1"/>
          <a:endParaRPr lang="ko-KR" altLang="en-US"/>
        </a:p>
      </dgm:t>
    </dgm:pt>
    <dgm:pt modelId="{68418DE9-D2BF-496E-9999-954850EC9A49}" type="sibTrans" cxnId="{F6F5EBBE-709F-4E1C-A73C-8B1D7EAE0721}">
      <dgm:prSet/>
      <dgm:spPr/>
      <dgm:t>
        <a:bodyPr/>
        <a:lstStyle/>
        <a:p>
          <a:pPr latinLnBrk="1"/>
          <a:endParaRPr lang="ko-KR" altLang="en-US"/>
        </a:p>
      </dgm:t>
    </dgm:pt>
    <dgm:pt modelId="{6CF05C9D-95C8-403A-A2BD-CE77C9E26CCD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유통의 중심지</a:t>
          </a:r>
          <a:r>
            <a:rPr lang="en-US" altLang="ko-KR" sz="1400" b="1" dirty="0" smtClean="0"/>
            <a:t>(</a:t>
          </a:r>
          <a:r>
            <a:rPr lang="ko-KR" altLang="en-US" sz="1400" b="1" dirty="0" smtClean="0"/>
            <a:t>최대의 경제 도시</a:t>
          </a:r>
          <a:r>
            <a:rPr lang="en-US" altLang="ko-KR" sz="1400" b="1" dirty="0" smtClean="0"/>
            <a:t>)</a:t>
          </a:r>
          <a:endParaRPr lang="ko-KR" altLang="en-US" sz="1400" b="1" dirty="0"/>
        </a:p>
      </dgm:t>
    </dgm:pt>
    <dgm:pt modelId="{93A4FF1A-EE19-4EF9-BB54-347D7621111E}" type="parTrans" cxnId="{AED663F4-0D4E-4187-AC0F-9C00450805FA}">
      <dgm:prSet/>
      <dgm:spPr/>
      <dgm:t>
        <a:bodyPr/>
        <a:lstStyle/>
        <a:p>
          <a:pPr latinLnBrk="1"/>
          <a:endParaRPr lang="ko-KR" altLang="en-US"/>
        </a:p>
      </dgm:t>
    </dgm:pt>
    <dgm:pt modelId="{4D6B8435-10CF-4792-92E4-7E3C2927169E}" type="sibTrans" cxnId="{AED663F4-0D4E-4187-AC0F-9C00450805FA}">
      <dgm:prSet/>
      <dgm:spPr/>
      <dgm:t>
        <a:bodyPr/>
        <a:lstStyle/>
        <a:p>
          <a:pPr latinLnBrk="1"/>
          <a:endParaRPr lang="ko-KR" altLang="en-US"/>
        </a:p>
      </dgm:t>
    </dgm:pt>
    <dgm:pt modelId="{E93436DE-6160-4B92-91DD-F2C55D32C3DB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도지마 쌀 시장</a:t>
          </a:r>
          <a:endParaRPr lang="ko-KR" altLang="en-US" sz="1400" b="1" dirty="0"/>
        </a:p>
      </dgm:t>
    </dgm:pt>
    <dgm:pt modelId="{2730AB51-626F-4630-A254-87226FEB3F03}" type="parTrans" cxnId="{F53E9663-6A9C-42A2-9F11-DA43DF1BFC07}">
      <dgm:prSet/>
      <dgm:spPr/>
      <dgm:t>
        <a:bodyPr/>
        <a:lstStyle/>
        <a:p>
          <a:pPr latinLnBrk="1"/>
          <a:endParaRPr lang="ko-KR" altLang="en-US"/>
        </a:p>
      </dgm:t>
    </dgm:pt>
    <dgm:pt modelId="{CADC3CD9-0492-48D8-A6CC-5FFE6899E229}" type="sibTrans" cxnId="{F53E9663-6A9C-42A2-9F11-DA43DF1BFC07}">
      <dgm:prSet/>
      <dgm:spPr/>
      <dgm:t>
        <a:bodyPr/>
        <a:lstStyle/>
        <a:p>
          <a:pPr latinLnBrk="1"/>
          <a:endParaRPr lang="ko-KR" altLang="en-US"/>
        </a:p>
      </dgm:t>
    </dgm:pt>
    <dgm:pt modelId="{1432C7AD-829E-48B7-A731-3B514A7CFF10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쿄토</a:t>
          </a:r>
          <a:endParaRPr lang="ko-KR" altLang="en-US" dirty="0"/>
        </a:p>
      </dgm:t>
    </dgm:pt>
    <dgm:pt modelId="{A3087FAF-085B-4D15-86C5-02AE3D2F7BBF}" type="parTrans" cxnId="{3B04CD5C-935E-400A-9662-83656CDF563E}">
      <dgm:prSet/>
      <dgm:spPr/>
      <dgm:t>
        <a:bodyPr/>
        <a:lstStyle/>
        <a:p>
          <a:pPr latinLnBrk="1"/>
          <a:endParaRPr lang="ko-KR" altLang="en-US"/>
        </a:p>
      </dgm:t>
    </dgm:pt>
    <dgm:pt modelId="{462648F4-A949-43F3-A1F1-6EFAD1500402}" type="sibTrans" cxnId="{3B04CD5C-935E-400A-9662-83656CDF563E}">
      <dgm:prSet/>
      <dgm:spPr/>
      <dgm:t>
        <a:bodyPr/>
        <a:lstStyle/>
        <a:p>
          <a:pPr latinLnBrk="1"/>
          <a:endParaRPr lang="ko-KR" altLang="en-US"/>
        </a:p>
      </dgm:t>
    </dgm:pt>
    <dgm:pt modelId="{0E694654-C2B3-4BB8-8A73-49ECC7E360C6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전통산업 발달</a:t>
          </a:r>
          <a:endParaRPr lang="ko-KR" altLang="en-US" sz="1400" b="1" dirty="0"/>
        </a:p>
      </dgm:t>
    </dgm:pt>
    <dgm:pt modelId="{0AF71B4B-4E06-443E-B153-DBDBF2BD2F60}" type="parTrans" cxnId="{2E667C94-D810-4E42-A48A-A34989C62A9D}">
      <dgm:prSet/>
      <dgm:spPr/>
      <dgm:t>
        <a:bodyPr/>
        <a:lstStyle/>
        <a:p>
          <a:pPr latinLnBrk="1"/>
          <a:endParaRPr lang="ko-KR" altLang="en-US"/>
        </a:p>
      </dgm:t>
    </dgm:pt>
    <dgm:pt modelId="{0B4A7A1E-2203-475C-AAF6-335B80801346}" type="sibTrans" cxnId="{2E667C94-D810-4E42-A48A-A34989C62A9D}">
      <dgm:prSet/>
      <dgm:spPr/>
      <dgm:t>
        <a:bodyPr/>
        <a:lstStyle/>
        <a:p>
          <a:pPr latinLnBrk="1"/>
          <a:endParaRPr lang="ko-KR" altLang="en-US"/>
        </a:p>
      </dgm:t>
    </dgm:pt>
    <dgm:pt modelId="{7D854D1E-076F-4BD9-A269-5314D9884825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수공업 발달</a:t>
          </a:r>
          <a:endParaRPr lang="ko-KR" altLang="en-US" sz="1400" b="1" dirty="0"/>
        </a:p>
      </dgm:t>
    </dgm:pt>
    <dgm:pt modelId="{3513577A-5C0C-45AB-86E7-8F50F6245974}" type="parTrans" cxnId="{D0AC0D7D-A9E0-458E-B68A-9A1C1230B52D}">
      <dgm:prSet/>
      <dgm:spPr/>
      <dgm:t>
        <a:bodyPr/>
        <a:lstStyle/>
        <a:p>
          <a:pPr latinLnBrk="1"/>
          <a:endParaRPr lang="ko-KR" altLang="en-US"/>
        </a:p>
      </dgm:t>
    </dgm:pt>
    <dgm:pt modelId="{9771DBFB-C674-4C4C-90EB-DBB584ABE463}" type="sibTrans" cxnId="{D0AC0D7D-A9E0-458E-B68A-9A1C1230B52D}">
      <dgm:prSet/>
      <dgm:spPr/>
      <dgm:t>
        <a:bodyPr/>
        <a:lstStyle/>
        <a:p>
          <a:pPr latinLnBrk="1"/>
          <a:endParaRPr lang="ko-KR" altLang="en-US"/>
        </a:p>
      </dgm:t>
    </dgm:pt>
    <dgm:pt modelId="{6D9651C0-D6EE-4985-9273-911276113E27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정치의 중심지</a:t>
          </a:r>
          <a:endParaRPr lang="ko-KR" altLang="en-US" sz="1400" b="1" dirty="0"/>
        </a:p>
      </dgm:t>
    </dgm:pt>
    <dgm:pt modelId="{D44EE463-E320-4B0D-B219-83EA856C210E}" type="parTrans" cxnId="{FE323F18-ADFB-4784-9C24-A4D8309F3031}">
      <dgm:prSet/>
      <dgm:spPr/>
      <dgm:t>
        <a:bodyPr/>
        <a:lstStyle/>
        <a:p>
          <a:pPr latinLnBrk="1"/>
          <a:endParaRPr lang="ko-KR" altLang="en-US"/>
        </a:p>
      </dgm:t>
    </dgm:pt>
    <dgm:pt modelId="{8B362E94-741B-4157-9F44-ECEC2CBE38CD}" type="sibTrans" cxnId="{FE323F18-ADFB-4784-9C24-A4D8309F3031}">
      <dgm:prSet/>
      <dgm:spPr/>
      <dgm:t>
        <a:bodyPr/>
        <a:lstStyle/>
        <a:p>
          <a:pPr latinLnBrk="1"/>
          <a:endParaRPr lang="ko-KR" altLang="en-US"/>
        </a:p>
      </dgm:t>
    </dgm:pt>
    <dgm:pt modelId="{1A2F6171-91C3-4690-9F39-00ECA16912E7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운하 발달</a:t>
          </a:r>
          <a:endParaRPr lang="ko-KR" altLang="en-US" sz="1400" b="1" dirty="0"/>
        </a:p>
      </dgm:t>
    </dgm:pt>
    <dgm:pt modelId="{63CE731E-807F-4603-AA05-8E9690A58F41}" type="parTrans" cxnId="{24367CDB-E7DC-4C0B-BCE1-AA8D82EB24B2}">
      <dgm:prSet/>
      <dgm:spPr/>
      <dgm:t>
        <a:bodyPr/>
        <a:lstStyle/>
        <a:p>
          <a:pPr latinLnBrk="1"/>
          <a:endParaRPr lang="ko-KR" altLang="en-US"/>
        </a:p>
      </dgm:t>
    </dgm:pt>
    <dgm:pt modelId="{981A2E0A-B5EC-4C86-8E72-CD05F0E43585}" type="sibTrans" cxnId="{24367CDB-E7DC-4C0B-BCE1-AA8D82EB24B2}">
      <dgm:prSet/>
      <dgm:spPr/>
      <dgm:t>
        <a:bodyPr/>
        <a:lstStyle/>
        <a:p>
          <a:pPr latinLnBrk="1"/>
          <a:endParaRPr lang="ko-KR" altLang="en-US"/>
        </a:p>
      </dgm:t>
    </dgm:pt>
    <dgm:pt modelId="{F8774732-767B-474C-B956-592619FD7B8A}">
      <dgm:prSet phldrT="[텍스트]" custT="1"/>
      <dgm:spPr/>
      <dgm:t>
        <a:bodyPr/>
        <a:lstStyle/>
        <a:p>
          <a:pPr latinLnBrk="1"/>
          <a:r>
            <a:rPr lang="ko-KR" altLang="en-US" sz="1400" b="1" dirty="0" err="1" smtClean="0"/>
            <a:t>덴노</a:t>
          </a:r>
          <a:r>
            <a:rPr lang="ko-KR" altLang="en-US" sz="1400" b="1" dirty="0" smtClean="0"/>
            <a:t> 궁이 위치하고 절과 신사가 많음 </a:t>
          </a:r>
          <a:endParaRPr lang="ko-KR" altLang="en-US" sz="1400" b="1" dirty="0"/>
        </a:p>
      </dgm:t>
    </dgm:pt>
    <dgm:pt modelId="{80596153-DD18-42EB-8F8F-6095F7024E17}" type="parTrans" cxnId="{E4B86C62-51D2-46B4-B2F0-68C134508F92}">
      <dgm:prSet/>
      <dgm:spPr/>
      <dgm:t>
        <a:bodyPr/>
        <a:lstStyle/>
        <a:p>
          <a:pPr latinLnBrk="1"/>
          <a:endParaRPr lang="ko-KR" altLang="en-US"/>
        </a:p>
      </dgm:t>
    </dgm:pt>
    <dgm:pt modelId="{1C52FB51-C6BF-4EC1-A2E2-66319BB5FEDE}" type="sibTrans" cxnId="{E4B86C62-51D2-46B4-B2F0-68C134508F92}">
      <dgm:prSet/>
      <dgm:spPr/>
      <dgm:t>
        <a:bodyPr/>
        <a:lstStyle/>
        <a:p>
          <a:pPr latinLnBrk="1"/>
          <a:endParaRPr lang="ko-KR" altLang="en-US"/>
        </a:p>
      </dgm:t>
    </dgm:pt>
    <dgm:pt modelId="{8EFB3E3A-DF8C-4EAE-83AE-CA927580950D}" type="pres">
      <dgm:prSet presAssocID="{B637851E-9252-4643-9F74-3C8AE7277D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77A445-B232-4D2B-8A71-8F3436F6E172}" type="pres">
      <dgm:prSet presAssocID="{B1B4316C-6D9D-477A-8FCC-88563BABD44D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DA22B8F5-EF9D-4C60-A756-5FB4F941D6EF}" type="pres">
      <dgm:prSet presAssocID="{B1B4316C-6D9D-477A-8FCC-88563BABD44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8ECC34-568E-4281-AED1-6BCB033D98F1}" type="pres">
      <dgm:prSet presAssocID="{B1B4316C-6D9D-477A-8FCC-88563BABD44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7BC1D0-4574-4A08-9DCF-1604FF4067C9}" type="pres">
      <dgm:prSet presAssocID="{261D1244-5CBA-403B-842C-486B80C059FF}" presName="sp" presStyleCnt="0"/>
      <dgm:spPr/>
      <dgm:t>
        <a:bodyPr/>
        <a:lstStyle/>
        <a:p>
          <a:pPr latinLnBrk="1"/>
          <a:endParaRPr lang="ko-KR" altLang="en-US"/>
        </a:p>
      </dgm:t>
    </dgm:pt>
    <dgm:pt modelId="{B99EB0E5-A0AB-4A43-ACDB-A728765FA490}" type="pres">
      <dgm:prSet presAssocID="{40FEF095-FC33-4696-933F-2763455CF7CE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8246BC3F-2897-4B22-AC94-EAC7FA34C44B}" type="pres">
      <dgm:prSet presAssocID="{40FEF095-FC33-4696-933F-2763455CF7C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459FAD-DE52-4FFD-8331-EC82F4E94676}" type="pres">
      <dgm:prSet presAssocID="{40FEF095-FC33-4696-933F-2763455CF7C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0E64E0-E6F5-45C8-A14B-1E8C769343CB}" type="pres">
      <dgm:prSet presAssocID="{68418DE9-D2BF-496E-9999-954850EC9A49}" presName="sp" presStyleCnt="0"/>
      <dgm:spPr/>
      <dgm:t>
        <a:bodyPr/>
        <a:lstStyle/>
        <a:p>
          <a:pPr latinLnBrk="1"/>
          <a:endParaRPr lang="ko-KR" altLang="en-US"/>
        </a:p>
      </dgm:t>
    </dgm:pt>
    <dgm:pt modelId="{8F4E4D99-83FD-4130-97E8-282D8EF5801F}" type="pres">
      <dgm:prSet presAssocID="{1432C7AD-829E-48B7-A731-3B514A7CFF10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3D57E044-9DDD-4B75-A046-F1AEE16D952C}" type="pres">
      <dgm:prSet presAssocID="{1432C7AD-829E-48B7-A731-3B514A7CFF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ACDDA9-8EA3-4676-B0C6-650587021765}" type="pres">
      <dgm:prSet presAssocID="{1432C7AD-829E-48B7-A731-3B514A7CFF1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B04CD5C-935E-400A-9662-83656CDF563E}" srcId="{B637851E-9252-4643-9F74-3C8AE7277DBD}" destId="{1432C7AD-829E-48B7-A731-3B514A7CFF10}" srcOrd="2" destOrd="0" parTransId="{A3087FAF-085B-4D15-86C5-02AE3D2F7BBF}" sibTransId="{462648F4-A949-43F3-A1F1-6EFAD1500402}"/>
    <dgm:cxn modelId="{FE323F18-ADFB-4784-9C24-A4D8309F3031}" srcId="{B1B4316C-6D9D-477A-8FCC-88563BABD44D}" destId="{6D9651C0-D6EE-4985-9273-911276113E27}" srcOrd="0" destOrd="0" parTransId="{D44EE463-E320-4B0D-B219-83EA856C210E}" sibTransId="{8B362E94-741B-4157-9F44-ECEC2CBE38CD}"/>
    <dgm:cxn modelId="{A4639FA0-67C4-4497-B2AD-DD0C0C1A9D7D}" type="presOf" srcId="{AE57FBA7-B7A5-413A-9530-168785AD41ED}" destId="{578ECC34-568E-4281-AED1-6BCB033D98F1}" srcOrd="0" destOrd="2" presId="urn:microsoft.com/office/officeart/2005/8/layout/vList5"/>
    <dgm:cxn modelId="{F335D7E5-717B-4DDC-8D7D-C12833EA2F98}" type="presOf" srcId="{0E694654-C2B3-4BB8-8A73-49ECC7E360C6}" destId="{CEACDDA9-8EA3-4676-B0C6-650587021765}" srcOrd="0" destOrd="0" presId="urn:microsoft.com/office/officeart/2005/8/layout/vList5"/>
    <dgm:cxn modelId="{4C284C81-71B3-48C9-AE5E-60E2F681195B}" type="presOf" srcId="{B637851E-9252-4643-9F74-3C8AE7277DBD}" destId="{8EFB3E3A-DF8C-4EAE-83AE-CA927580950D}" srcOrd="0" destOrd="0" presId="urn:microsoft.com/office/officeart/2005/8/layout/vList5"/>
    <dgm:cxn modelId="{97EF5E0D-3AD2-474A-B10F-A0B5AB90C5E2}" type="presOf" srcId="{1432C7AD-829E-48B7-A731-3B514A7CFF10}" destId="{3D57E044-9DDD-4B75-A046-F1AEE16D952C}" srcOrd="0" destOrd="0" presId="urn:microsoft.com/office/officeart/2005/8/layout/vList5"/>
    <dgm:cxn modelId="{6E09BF9B-D221-40C5-B71B-092D771CE9BD}" srcId="{B1B4316C-6D9D-477A-8FCC-88563BABD44D}" destId="{F3675629-663E-4443-87EA-2A11556CEE5E}" srcOrd="1" destOrd="0" parTransId="{6B9C074C-3055-4B57-B415-3DA10AB4992F}" sibTransId="{1543661A-A8EA-448F-B6C9-C62DFF40308F}"/>
    <dgm:cxn modelId="{4D7F1B02-74D5-43B3-BA45-4246290CEF36}" type="presOf" srcId="{F8774732-767B-474C-B956-592619FD7B8A}" destId="{CEACDDA9-8EA3-4676-B0C6-650587021765}" srcOrd="0" destOrd="2" presId="urn:microsoft.com/office/officeart/2005/8/layout/vList5"/>
    <dgm:cxn modelId="{0C3ACB18-A415-428E-A128-F68BBD4A460E}" type="presOf" srcId="{7D854D1E-076F-4BD9-A269-5314D9884825}" destId="{CEACDDA9-8EA3-4676-B0C6-650587021765}" srcOrd="0" destOrd="1" presId="urn:microsoft.com/office/officeart/2005/8/layout/vList5"/>
    <dgm:cxn modelId="{E91BA900-DA6F-4CD9-9C00-9DD8D11F82EF}" type="presOf" srcId="{6CF05C9D-95C8-403A-A2BD-CE77C9E26CCD}" destId="{08459FAD-DE52-4FFD-8331-EC82F4E94676}" srcOrd="0" destOrd="0" presId="urn:microsoft.com/office/officeart/2005/8/layout/vList5"/>
    <dgm:cxn modelId="{0E43F2AC-8DCB-47F2-BA16-3A32BC2F3D98}" type="presOf" srcId="{1A2F6171-91C3-4690-9F39-00ECA16912E7}" destId="{08459FAD-DE52-4FFD-8331-EC82F4E94676}" srcOrd="0" destOrd="2" presId="urn:microsoft.com/office/officeart/2005/8/layout/vList5"/>
    <dgm:cxn modelId="{F6F5EBBE-709F-4E1C-A73C-8B1D7EAE0721}" srcId="{B637851E-9252-4643-9F74-3C8AE7277DBD}" destId="{40FEF095-FC33-4696-933F-2763455CF7CE}" srcOrd="1" destOrd="0" parTransId="{8CCC33E6-59D3-4DE8-8460-7C0BA44E7BCC}" sibTransId="{68418DE9-D2BF-496E-9999-954850EC9A49}"/>
    <dgm:cxn modelId="{F53E9663-6A9C-42A2-9F11-DA43DF1BFC07}" srcId="{40FEF095-FC33-4696-933F-2763455CF7CE}" destId="{E93436DE-6160-4B92-91DD-F2C55D32C3DB}" srcOrd="1" destOrd="0" parTransId="{2730AB51-626F-4630-A254-87226FEB3F03}" sibTransId="{CADC3CD9-0492-48D8-A6CC-5FFE6899E229}"/>
    <dgm:cxn modelId="{9D45AD3A-0515-4337-9F1D-C9B4EC47C37B}" type="presOf" srcId="{40FEF095-FC33-4696-933F-2763455CF7CE}" destId="{8246BC3F-2897-4B22-AC94-EAC7FA34C44B}" srcOrd="0" destOrd="0" presId="urn:microsoft.com/office/officeart/2005/8/layout/vList5"/>
    <dgm:cxn modelId="{AE153F26-33FC-4A7A-8F69-11C8ED51BC5E}" srcId="{B1B4316C-6D9D-477A-8FCC-88563BABD44D}" destId="{AE57FBA7-B7A5-413A-9530-168785AD41ED}" srcOrd="2" destOrd="0" parTransId="{69539386-4EC4-43C8-A27C-0944EBD138F9}" sibTransId="{1F6619A8-AED8-45C4-A0F9-F62F997CB4D2}"/>
    <dgm:cxn modelId="{2E667C94-D810-4E42-A48A-A34989C62A9D}" srcId="{1432C7AD-829E-48B7-A731-3B514A7CFF10}" destId="{0E694654-C2B3-4BB8-8A73-49ECC7E360C6}" srcOrd="0" destOrd="0" parTransId="{0AF71B4B-4E06-443E-B153-DBDBF2BD2F60}" sibTransId="{0B4A7A1E-2203-475C-AAF6-335B80801346}"/>
    <dgm:cxn modelId="{AED663F4-0D4E-4187-AC0F-9C00450805FA}" srcId="{40FEF095-FC33-4696-933F-2763455CF7CE}" destId="{6CF05C9D-95C8-403A-A2BD-CE77C9E26CCD}" srcOrd="0" destOrd="0" parTransId="{93A4FF1A-EE19-4EF9-BB54-347D7621111E}" sibTransId="{4D6B8435-10CF-4792-92E4-7E3C2927169E}"/>
    <dgm:cxn modelId="{D0AC0D7D-A9E0-458E-B68A-9A1C1230B52D}" srcId="{1432C7AD-829E-48B7-A731-3B514A7CFF10}" destId="{7D854D1E-076F-4BD9-A269-5314D9884825}" srcOrd="1" destOrd="0" parTransId="{3513577A-5C0C-45AB-86E7-8F50F6245974}" sibTransId="{9771DBFB-C674-4C4C-90EB-DBB584ABE463}"/>
    <dgm:cxn modelId="{24367CDB-E7DC-4C0B-BCE1-AA8D82EB24B2}" srcId="{40FEF095-FC33-4696-933F-2763455CF7CE}" destId="{1A2F6171-91C3-4690-9F39-00ECA16912E7}" srcOrd="2" destOrd="0" parTransId="{63CE731E-807F-4603-AA05-8E9690A58F41}" sibTransId="{981A2E0A-B5EC-4C86-8E72-CD05F0E43585}"/>
    <dgm:cxn modelId="{960AD9CB-7705-4134-ABDA-C737FFF2774B}" type="presOf" srcId="{B1B4316C-6D9D-477A-8FCC-88563BABD44D}" destId="{DA22B8F5-EF9D-4C60-A756-5FB4F941D6EF}" srcOrd="0" destOrd="0" presId="urn:microsoft.com/office/officeart/2005/8/layout/vList5"/>
    <dgm:cxn modelId="{BF133527-7729-446E-AC7F-22A5F98C1A15}" type="presOf" srcId="{E93436DE-6160-4B92-91DD-F2C55D32C3DB}" destId="{08459FAD-DE52-4FFD-8331-EC82F4E94676}" srcOrd="0" destOrd="1" presId="urn:microsoft.com/office/officeart/2005/8/layout/vList5"/>
    <dgm:cxn modelId="{5EBDEDC7-3725-4B12-BD06-1BBB6495483B}" type="presOf" srcId="{6D9651C0-D6EE-4985-9273-911276113E27}" destId="{578ECC34-568E-4281-AED1-6BCB033D98F1}" srcOrd="0" destOrd="0" presId="urn:microsoft.com/office/officeart/2005/8/layout/vList5"/>
    <dgm:cxn modelId="{9EED3A22-8C6E-4F81-9EE6-6F3B6BC63F28}" srcId="{B637851E-9252-4643-9F74-3C8AE7277DBD}" destId="{B1B4316C-6D9D-477A-8FCC-88563BABD44D}" srcOrd="0" destOrd="0" parTransId="{7EA300FB-2A09-4E36-85DE-882127352AF8}" sibTransId="{261D1244-5CBA-403B-842C-486B80C059FF}"/>
    <dgm:cxn modelId="{45E5BAD5-2F75-453E-B2FB-14A17DD7EB0D}" type="presOf" srcId="{F3675629-663E-4443-87EA-2A11556CEE5E}" destId="{578ECC34-568E-4281-AED1-6BCB033D98F1}" srcOrd="0" destOrd="1" presId="urn:microsoft.com/office/officeart/2005/8/layout/vList5"/>
    <dgm:cxn modelId="{E4B86C62-51D2-46B4-B2F0-68C134508F92}" srcId="{1432C7AD-829E-48B7-A731-3B514A7CFF10}" destId="{F8774732-767B-474C-B956-592619FD7B8A}" srcOrd="2" destOrd="0" parTransId="{80596153-DD18-42EB-8F8F-6095F7024E17}" sibTransId="{1C52FB51-C6BF-4EC1-A2E2-66319BB5FEDE}"/>
    <dgm:cxn modelId="{2C644DDF-6AF2-44EE-B3F2-122F6C9151F2}" type="presParOf" srcId="{8EFB3E3A-DF8C-4EAE-83AE-CA927580950D}" destId="{4C77A445-B232-4D2B-8A71-8F3436F6E172}" srcOrd="0" destOrd="0" presId="urn:microsoft.com/office/officeart/2005/8/layout/vList5"/>
    <dgm:cxn modelId="{01ED5719-48EB-4733-A309-F013413A15C2}" type="presParOf" srcId="{4C77A445-B232-4D2B-8A71-8F3436F6E172}" destId="{DA22B8F5-EF9D-4C60-A756-5FB4F941D6EF}" srcOrd="0" destOrd="0" presId="urn:microsoft.com/office/officeart/2005/8/layout/vList5"/>
    <dgm:cxn modelId="{2C82ADBF-1856-4C24-866B-86FF133573A3}" type="presParOf" srcId="{4C77A445-B232-4D2B-8A71-8F3436F6E172}" destId="{578ECC34-568E-4281-AED1-6BCB033D98F1}" srcOrd="1" destOrd="0" presId="urn:microsoft.com/office/officeart/2005/8/layout/vList5"/>
    <dgm:cxn modelId="{C692CFF7-37FF-4E2E-A693-72130CA6E361}" type="presParOf" srcId="{8EFB3E3A-DF8C-4EAE-83AE-CA927580950D}" destId="{9A7BC1D0-4574-4A08-9DCF-1604FF4067C9}" srcOrd="1" destOrd="0" presId="urn:microsoft.com/office/officeart/2005/8/layout/vList5"/>
    <dgm:cxn modelId="{C847092E-A8C3-417D-8A59-F15DCE7E3451}" type="presParOf" srcId="{8EFB3E3A-DF8C-4EAE-83AE-CA927580950D}" destId="{B99EB0E5-A0AB-4A43-ACDB-A728765FA490}" srcOrd="2" destOrd="0" presId="urn:microsoft.com/office/officeart/2005/8/layout/vList5"/>
    <dgm:cxn modelId="{DFDC5BB5-E087-4745-A330-27867C128763}" type="presParOf" srcId="{B99EB0E5-A0AB-4A43-ACDB-A728765FA490}" destId="{8246BC3F-2897-4B22-AC94-EAC7FA34C44B}" srcOrd="0" destOrd="0" presId="urn:microsoft.com/office/officeart/2005/8/layout/vList5"/>
    <dgm:cxn modelId="{7063AFB1-FEDE-4B7F-9075-69DC798148C4}" type="presParOf" srcId="{B99EB0E5-A0AB-4A43-ACDB-A728765FA490}" destId="{08459FAD-DE52-4FFD-8331-EC82F4E94676}" srcOrd="1" destOrd="0" presId="urn:microsoft.com/office/officeart/2005/8/layout/vList5"/>
    <dgm:cxn modelId="{2516E5AD-3A57-4A56-BCF7-18F19C2A75B3}" type="presParOf" srcId="{8EFB3E3A-DF8C-4EAE-83AE-CA927580950D}" destId="{F90E64E0-E6F5-45C8-A14B-1E8C769343CB}" srcOrd="3" destOrd="0" presId="urn:microsoft.com/office/officeart/2005/8/layout/vList5"/>
    <dgm:cxn modelId="{20BB1852-8CF3-46A0-AE84-D1DF881E2A90}" type="presParOf" srcId="{8EFB3E3A-DF8C-4EAE-83AE-CA927580950D}" destId="{8F4E4D99-83FD-4130-97E8-282D8EF5801F}" srcOrd="4" destOrd="0" presId="urn:microsoft.com/office/officeart/2005/8/layout/vList5"/>
    <dgm:cxn modelId="{CFFED6C1-CF3B-4549-BC72-D26571AAEFFE}" type="presParOf" srcId="{8F4E4D99-83FD-4130-97E8-282D8EF5801F}" destId="{3D57E044-9DDD-4B75-A046-F1AEE16D952C}" srcOrd="0" destOrd="0" presId="urn:microsoft.com/office/officeart/2005/8/layout/vList5"/>
    <dgm:cxn modelId="{141D98F9-BBD0-430C-AB3C-543C80832F15}" type="presParOf" srcId="{8F4E4D99-83FD-4130-97E8-282D8EF5801F}" destId="{CEACDDA9-8EA3-4676-B0C6-6505870217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FDBB23-4435-48FB-902C-D6B860FF7FCC}" type="doc">
      <dgm:prSet loTypeId="urn:microsoft.com/office/officeart/2005/8/layout/vProcess5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pPr latinLnBrk="1"/>
          <a:endParaRPr lang="ko-KR" altLang="en-US"/>
        </a:p>
      </dgm:t>
    </dgm:pt>
    <dgm:pt modelId="{1D3C642E-F9BA-4668-AD58-A79147271808}">
      <dgm:prSet phldrT="[텍스트]" custT="1"/>
      <dgm:spPr/>
      <dgm:t>
        <a:bodyPr/>
        <a:lstStyle/>
        <a:p>
          <a:pPr latinLnBrk="1"/>
          <a:r>
            <a:rPr lang="ko-KR" altLang="en-US" sz="1800" b="1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광산 생산량이 </a:t>
          </a:r>
          <a:r>
            <a:rPr lang="en-US" altLang="ko-KR" sz="1800" b="1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5</a:t>
          </a:r>
          <a:r>
            <a:rPr lang="ko-KR" altLang="en-US" sz="1800" b="1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분의 </a:t>
          </a:r>
          <a:r>
            <a:rPr lang="en-US" altLang="ko-KR" sz="1800" b="1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1</a:t>
          </a:r>
          <a:r>
            <a:rPr lang="ko-KR" altLang="en-US" sz="1800" b="1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로 줄어듦 </a:t>
          </a:r>
          <a:endParaRPr lang="ko-KR" altLang="en-US" sz="1800" b="1" dirty="0">
            <a:solidFill>
              <a:schemeClr val="tx1"/>
            </a:solidFill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DA89D611-1ABF-4495-A15B-21B16FD39172}" type="parTrans" cxnId="{4110387A-30DA-4603-8135-73AD054019A2}">
      <dgm:prSet/>
      <dgm:spPr/>
      <dgm:t>
        <a:bodyPr/>
        <a:lstStyle/>
        <a:p>
          <a:pPr latinLnBrk="1"/>
          <a:endParaRPr lang="ko-KR" altLang="en-US"/>
        </a:p>
      </dgm:t>
    </dgm:pt>
    <dgm:pt modelId="{0A26DC25-B6C2-4E1E-8810-9024208B65B9}" type="sibTrans" cxnId="{4110387A-30DA-4603-8135-73AD054019A2}">
      <dgm:prSet/>
      <dgm:spPr/>
      <dgm:t>
        <a:bodyPr/>
        <a:lstStyle/>
        <a:p>
          <a:pPr latinLnBrk="1"/>
          <a:endParaRPr lang="ko-KR" altLang="en-US"/>
        </a:p>
      </dgm:t>
    </dgm:pt>
    <dgm:pt modelId="{81C49FFC-E617-4B29-88EE-CFAE17B00888}" type="pres">
      <dgm:prSet presAssocID="{B9FDBB23-4435-48FB-902C-D6B860FF7FC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CB5758-0028-4159-B54A-8092D4F50433}" type="pres">
      <dgm:prSet presAssocID="{B9FDBB23-4435-48FB-902C-D6B860FF7FCC}" presName="dummyMaxCanvas" presStyleCnt="0">
        <dgm:presLayoutVars/>
      </dgm:prSet>
      <dgm:spPr/>
      <dgm:t>
        <a:bodyPr/>
        <a:lstStyle/>
        <a:p>
          <a:pPr latinLnBrk="1"/>
          <a:endParaRPr lang="ko-KR" altLang="en-US"/>
        </a:p>
      </dgm:t>
    </dgm:pt>
    <dgm:pt modelId="{A64FFFE8-367F-47DB-B98C-E50E53A6FFD3}" type="pres">
      <dgm:prSet presAssocID="{B9FDBB23-4435-48FB-902C-D6B860FF7FCC}" presName="OneNode_1" presStyleLbl="node1" presStyleIdx="0" presStyleCnt="1" custScaleX="78048" custScaleY="46153" custLinFactNeighborX="-10976" custLinFactNeighborY="-7692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110387A-30DA-4603-8135-73AD054019A2}" srcId="{B9FDBB23-4435-48FB-902C-D6B860FF7FCC}" destId="{1D3C642E-F9BA-4668-AD58-A79147271808}" srcOrd="0" destOrd="0" parTransId="{DA89D611-1ABF-4495-A15B-21B16FD39172}" sibTransId="{0A26DC25-B6C2-4E1E-8810-9024208B65B9}"/>
    <dgm:cxn modelId="{B6559DCD-D048-4EAD-81CE-BD45AF37E3B8}" type="presOf" srcId="{B9FDBB23-4435-48FB-902C-D6B860FF7FCC}" destId="{81C49FFC-E617-4B29-88EE-CFAE17B00888}" srcOrd="0" destOrd="0" presId="urn:microsoft.com/office/officeart/2005/8/layout/vProcess5"/>
    <dgm:cxn modelId="{40311C3C-6822-4252-91BD-E5FFB7910887}" type="presOf" srcId="{1D3C642E-F9BA-4668-AD58-A79147271808}" destId="{A64FFFE8-367F-47DB-B98C-E50E53A6FFD3}" srcOrd="0" destOrd="0" presId="urn:microsoft.com/office/officeart/2005/8/layout/vProcess5"/>
    <dgm:cxn modelId="{3ED9CF50-9DB8-4926-B356-331707F465F2}" type="presParOf" srcId="{81C49FFC-E617-4B29-88EE-CFAE17B00888}" destId="{E4CB5758-0028-4159-B54A-8092D4F50433}" srcOrd="0" destOrd="0" presId="urn:microsoft.com/office/officeart/2005/8/layout/vProcess5"/>
    <dgm:cxn modelId="{49053BDB-D432-4610-86E3-8F032582CA75}" type="presParOf" srcId="{81C49FFC-E617-4B29-88EE-CFAE17B00888}" destId="{A64FFFE8-367F-47DB-B98C-E50E53A6FFD3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676F8E-650B-40A7-A6CB-896AD441F062}" type="doc">
      <dgm:prSet loTypeId="urn:microsoft.com/office/officeart/2005/8/layout/lProcess3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pPr latinLnBrk="1"/>
          <a:endParaRPr lang="ko-KR" altLang="en-US"/>
        </a:p>
      </dgm:t>
    </dgm:pt>
    <dgm:pt modelId="{AAF1F589-92A8-44FF-864F-580C4E870B68}">
      <dgm:prSet phldrT="[텍스트]" custT="1"/>
      <dgm:spPr/>
      <dgm:t>
        <a:bodyPr/>
        <a:lstStyle/>
        <a:p>
          <a:pPr latinLnBrk="1"/>
          <a:r>
            <a:rPr lang="ko-KR" altLang="en-US" sz="1700" b="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고리대금업</a:t>
          </a:r>
          <a:endParaRPr lang="en-US" altLang="ko-KR" sz="1700" b="0" dirty="0" smtClean="0">
            <a:solidFill>
              <a:schemeClr val="bg1"/>
            </a:solidFill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  <a:p>
          <a:pPr latinLnBrk="1"/>
          <a:r>
            <a:rPr lang="ko-KR" altLang="en-US" sz="1700" b="0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환전업</a:t>
          </a:r>
          <a:endParaRPr lang="en-US" altLang="ko-KR" sz="1700" b="0" dirty="0" smtClean="0">
            <a:solidFill>
              <a:schemeClr val="bg1"/>
            </a:solidFill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  <a:p>
          <a:pPr latinLnBrk="1"/>
          <a:r>
            <a:rPr lang="ko-KR" altLang="en-US" sz="1700" b="0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은행업</a:t>
          </a:r>
          <a:endParaRPr lang="ko-KR" altLang="en-US" sz="1700" b="0" dirty="0">
            <a:solidFill>
              <a:schemeClr val="bg1"/>
            </a:solidFill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</dgm:t>
    </dgm:pt>
    <dgm:pt modelId="{845CC375-05B6-4FA0-9498-6656D0F77E9C}" type="parTrans" cxnId="{067DFB51-2788-4FBE-9584-FC5BA504BF84}">
      <dgm:prSet/>
      <dgm:spPr/>
      <dgm:t>
        <a:bodyPr/>
        <a:lstStyle/>
        <a:p>
          <a:pPr latinLnBrk="1"/>
          <a:endParaRPr lang="ko-KR" altLang="en-US"/>
        </a:p>
      </dgm:t>
    </dgm:pt>
    <dgm:pt modelId="{C570BDEC-5D82-48D0-ACA5-4C65DC1B9E54}" type="sibTrans" cxnId="{067DFB51-2788-4FBE-9584-FC5BA504BF84}">
      <dgm:prSet/>
      <dgm:spPr/>
      <dgm:t>
        <a:bodyPr/>
        <a:lstStyle/>
        <a:p>
          <a:pPr latinLnBrk="1"/>
          <a:endParaRPr lang="ko-KR" altLang="en-US"/>
        </a:p>
      </dgm:t>
    </dgm:pt>
    <dgm:pt modelId="{9C52A86E-0ED7-471B-80F2-9586F08BC24B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쌀</a:t>
          </a:r>
          <a:endParaRPr lang="ko-KR" altLang="en-US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8FF57EAC-90D9-40E5-9A58-A93C35DE377E}" type="parTrans" cxnId="{1C38A083-79D6-449D-A418-716D02104A12}">
      <dgm:prSet/>
      <dgm:spPr/>
      <dgm:t>
        <a:bodyPr/>
        <a:lstStyle/>
        <a:p>
          <a:pPr latinLnBrk="1"/>
          <a:endParaRPr lang="ko-KR" altLang="en-US"/>
        </a:p>
      </dgm:t>
    </dgm:pt>
    <dgm:pt modelId="{931F1EC7-8323-4C20-A725-53B16B721656}" type="sibTrans" cxnId="{1C38A083-79D6-449D-A418-716D02104A12}">
      <dgm:prSet/>
      <dgm:spPr/>
      <dgm:t>
        <a:bodyPr/>
        <a:lstStyle/>
        <a:p>
          <a:pPr latinLnBrk="1"/>
          <a:endParaRPr lang="ko-KR" altLang="en-US"/>
        </a:p>
      </dgm:t>
    </dgm:pt>
    <dgm:pt modelId="{E0A47239-E3A2-42C1-ADE9-8EDC47495A9E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화폐</a:t>
          </a:r>
          <a:endParaRPr lang="ko-KR" altLang="en-US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34D163C5-CE47-4466-A3B9-233AB2492D63}" type="parTrans" cxnId="{3D4684CE-5622-45C4-93C5-CB79BDB9AFDB}">
      <dgm:prSet/>
      <dgm:spPr/>
      <dgm:t>
        <a:bodyPr/>
        <a:lstStyle/>
        <a:p>
          <a:pPr latinLnBrk="1"/>
          <a:endParaRPr lang="ko-KR" altLang="en-US"/>
        </a:p>
      </dgm:t>
    </dgm:pt>
    <dgm:pt modelId="{21EB078A-7340-4907-9E74-745EF6A4339D}" type="sibTrans" cxnId="{3D4684CE-5622-45C4-93C5-CB79BDB9AFDB}">
      <dgm:prSet/>
      <dgm:spPr/>
      <dgm:t>
        <a:bodyPr/>
        <a:lstStyle/>
        <a:p>
          <a:pPr latinLnBrk="1"/>
          <a:endParaRPr lang="ko-KR" altLang="en-US"/>
        </a:p>
      </dgm:t>
    </dgm:pt>
    <dgm:pt modelId="{9DBB83A4-EEF7-4D83-A5DE-E701F417C66C}" type="pres">
      <dgm:prSet presAssocID="{A1676F8E-650B-40A7-A6CB-896AD441F06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879B0A-1AEE-4CD4-9B50-1F549434DBE6}" type="pres">
      <dgm:prSet presAssocID="{AAF1F589-92A8-44FF-864F-580C4E870B68}" presName="horFlow" presStyleCnt="0"/>
      <dgm:spPr/>
      <dgm:t>
        <a:bodyPr/>
        <a:lstStyle/>
        <a:p>
          <a:pPr latinLnBrk="1"/>
          <a:endParaRPr lang="ko-KR" altLang="en-US"/>
        </a:p>
      </dgm:t>
    </dgm:pt>
    <dgm:pt modelId="{21C860F5-8554-4AEA-828C-912A898741BB}" type="pres">
      <dgm:prSet presAssocID="{AAF1F589-92A8-44FF-864F-580C4E870B68}" presName="bigChev" presStyleLbl="node1" presStyleIdx="0" presStyleCnt="1" custScaleX="108068" custScaleY="154861" custLinFactX="108370" custLinFactNeighborX="200000" custLinFactNeighborY="5983"/>
      <dgm:spPr/>
      <dgm:t>
        <a:bodyPr/>
        <a:lstStyle/>
        <a:p>
          <a:pPr latinLnBrk="1"/>
          <a:endParaRPr lang="ko-KR" altLang="en-US"/>
        </a:p>
      </dgm:t>
    </dgm:pt>
    <dgm:pt modelId="{1D21E213-2992-4ADB-B070-E528213769BB}" type="pres">
      <dgm:prSet presAssocID="{8FF57EAC-90D9-40E5-9A58-A93C35DE377E}" presName="parTrans" presStyleCnt="0"/>
      <dgm:spPr/>
      <dgm:t>
        <a:bodyPr/>
        <a:lstStyle/>
        <a:p>
          <a:pPr latinLnBrk="1"/>
          <a:endParaRPr lang="ko-KR" altLang="en-US"/>
        </a:p>
      </dgm:t>
    </dgm:pt>
    <dgm:pt modelId="{38BE33BD-EC53-4A49-998D-C68196FA5E05}" type="pres">
      <dgm:prSet presAssocID="{9C52A86E-0ED7-471B-80F2-9586F08BC24B}" presName="node" presStyleLbl="alignAccFollowNode1" presStyleIdx="0" presStyleCnt="2" custScaleX="90837" custScaleY="100001" custLinFactX="-92581" custLinFactNeighborX="-100000" custLinFactNeighborY="442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97E268-40E1-4FFB-81A2-D17FC16457C3}" type="pres">
      <dgm:prSet presAssocID="{931F1EC7-8323-4C20-A725-53B16B721656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34ADBF58-74E5-4384-AB53-C736F6D16136}" type="pres">
      <dgm:prSet presAssocID="{E0A47239-E3A2-42C1-ADE9-8EDC47495A9E}" presName="node" presStyleLbl="alignAccFollowNode1" presStyleIdx="1" presStyleCnt="2" custScaleY="141862" custLinFactX="-92452" custLinFactNeighborX="-100000" custLinFactNeighborY="510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31D0B16-157E-4EE7-9733-289CE04E1F03}" type="presOf" srcId="{A1676F8E-650B-40A7-A6CB-896AD441F062}" destId="{9DBB83A4-EEF7-4D83-A5DE-E701F417C66C}" srcOrd="0" destOrd="0" presId="urn:microsoft.com/office/officeart/2005/8/layout/lProcess3"/>
    <dgm:cxn modelId="{50319DCB-84F8-478B-825E-016FFB3D2177}" type="presOf" srcId="{9C52A86E-0ED7-471B-80F2-9586F08BC24B}" destId="{38BE33BD-EC53-4A49-998D-C68196FA5E05}" srcOrd="0" destOrd="0" presId="urn:microsoft.com/office/officeart/2005/8/layout/lProcess3"/>
    <dgm:cxn modelId="{A0B9CB49-4270-46BB-AC59-1FA401C113D5}" type="presOf" srcId="{E0A47239-E3A2-42C1-ADE9-8EDC47495A9E}" destId="{34ADBF58-74E5-4384-AB53-C736F6D16136}" srcOrd="0" destOrd="0" presId="urn:microsoft.com/office/officeart/2005/8/layout/lProcess3"/>
    <dgm:cxn modelId="{067DFB51-2788-4FBE-9584-FC5BA504BF84}" srcId="{A1676F8E-650B-40A7-A6CB-896AD441F062}" destId="{AAF1F589-92A8-44FF-864F-580C4E870B68}" srcOrd="0" destOrd="0" parTransId="{845CC375-05B6-4FA0-9498-6656D0F77E9C}" sibTransId="{C570BDEC-5D82-48D0-ACA5-4C65DC1B9E54}"/>
    <dgm:cxn modelId="{1C38A083-79D6-449D-A418-716D02104A12}" srcId="{AAF1F589-92A8-44FF-864F-580C4E870B68}" destId="{9C52A86E-0ED7-471B-80F2-9586F08BC24B}" srcOrd="0" destOrd="0" parTransId="{8FF57EAC-90D9-40E5-9A58-A93C35DE377E}" sibTransId="{931F1EC7-8323-4C20-A725-53B16B721656}"/>
    <dgm:cxn modelId="{55B9062C-54A4-4EFD-8A43-2B911D206F3A}" type="presOf" srcId="{AAF1F589-92A8-44FF-864F-580C4E870B68}" destId="{21C860F5-8554-4AEA-828C-912A898741BB}" srcOrd="0" destOrd="0" presId="urn:microsoft.com/office/officeart/2005/8/layout/lProcess3"/>
    <dgm:cxn modelId="{3D4684CE-5622-45C4-93C5-CB79BDB9AFDB}" srcId="{AAF1F589-92A8-44FF-864F-580C4E870B68}" destId="{E0A47239-E3A2-42C1-ADE9-8EDC47495A9E}" srcOrd="1" destOrd="0" parTransId="{34D163C5-CE47-4466-A3B9-233AB2492D63}" sibTransId="{21EB078A-7340-4907-9E74-745EF6A4339D}"/>
    <dgm:cxn modelId="{EDCC03CE-FA74-4162-A1AC-65D12828AFBC}" type="presParOf" srcId="{9DBB83A4-EEF7-4D83-A5DE-E701F417C66C}" destId="{65879B0A-1AEE-4CD4-9B50-1F549434DBE6}" srcOrd="0" destOrd="0" presId="urn:microsoft.com/office/officeart/2005/8/layout/lProcess3"/>
    <dgm:cxn modelId="{D79D6BBC-B67E-48D9-9863-2E9E8BF2A771}" type="presParOf" srcId="{65879B0A-1AEE-4CD4-9B50-1F549434DBE6}" destId="{21C860F5-8554-4AEA-828C-912A898741BB}" srcOrd="0" destOrd="0" presId="urn:microsoft.com/office/officeart/2005/8/layout/lProcess3"/>
    <dgm:cxn modelId="{87207E86-03B4-4FF7-8B4A-08B3FE782594}" type="presParOf" srcId="{65879B0A-1AEE-4CD4-9B50-1F549434DBE6}" destId="{1D21E213-2992-4ADB-B070-E528213769BB}" srcOrd="1" destOrd="0" presId="urn:microsoft.com/office/officeart/2005/8/layout/lProcess3"/>
    <dgm:cxn modelId="{4657F694-20C9-4269-A05F-BB89EB1D46F9}" type="presParOf" srcId="{65879B0A-1AEE-4CD4-9B50-1F549434DBE6}" destId="{38BE33BD-EC53-4A49-998D-C68196FA5E05}" srcOrd="2" destOrd="0" presId="urn:microsoft.com/office/officeart/2005/8/layout/lProcess3"/>
    <dgm:cxn modelId="{DD711C82-F8F3-429A-BF4C-8109D27CDC63}" type="presParOf" srcId="{65879B0A-1AEE-4CD4-9B50-1F549434DBE6}" destId="{5A97E268-40E1-4FFB-81A2-D17FC16457C3}" srcOrd="3" destOrd="0" presId="urn:microsoft.com/office/officeart/2005/8/layout/lProcess3"/>
    <dgm:cxn modelId="{0A9DF51D-B76D-457F-9301-E5933CA5EC7A}" type="presParOf" srcId="{65879B0A-1AEE-4CD4-9B50-1F549434DBE6}" destId="{34ADBF58-74E5-4384-AB53-C736F6D1613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676F8E-650B-40A7-A6CB-896AD441F062}" type="doc">
      <dgm:prSet loTypeId="urn:microsoft.com/office/officeart/2005/8/layout/l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AAF1F589-92A8-44FF-864F-580C4E870B68}">
      <dgm:prSet phldrT="[텍스트]" custT="1"/>
      <dgm:spPr/>
      <dgm:t>
        <a:bodyPr/>
        <a:lstStyle/>
        <a:p>
          <a:pPr latinLnBrk="1"/>
          <a:r>
            <a:rPr lang="ko-KR" altLang="en-US" sz="2800" b="0" smtClean="0"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유통업</a:t>
          </a:r>
          <a:endParaRPr lang="ko-KR" altLang="en-US" sz="2800" b="0" dirty="0"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</dgm:t>
    </dgm:pt>
    <dgm:pt modelId="{845CC375-05B6-4FA0-9498-6656D0F77E9C}" type="parTrans" cxnId="{067DFB51-2788-4FBE-9584-FC5BA504BF84}">
      <dgm:prSet/>
      <dgm:spPr/>
      <dgm:t>
        <a:bodyPr/>
        <a:lstStyle/>
        <a:p>
          <a:pPr latinLnBrk="1"/>
          <a:endParaRPr lang="ko-KR" altLang="en-US"/>
        </a:p>
      </dgm:t>
    </dgm:pt>
    <dgm:pt modelId="{C570BDEC-5D82-48D0-ACA5-4C65DC1B9E54}" type="sibTrans" cxnId="{067DFB51-2788-4FBE-9584-FC5BA504BF84}">
      <dgm:prSet/>
      <dgm:spPr/>
      <dgm:t>
        <a:bodyPr/>
        <a:lstStyle/>
        <a:p>
          <a:pPr latinLnBrk="1"/>
          <a:endParaRPr lang="ko-KR" altLang="en-US"/>
        </a:p>
      </dgm:t>
    </dgm:pt>
    <dgm:pt modelId="{E0A47239-E3A2-42C1-ADE9-8EDC47495A9E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농업기술</a:t>
          </a:r>
          <a:endParaRPr lang="en-US" altLang="ko-KR" b="1" dirty="0" smtClean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  <a:p>
          <a:pPr latinLnBrk="1"/>
          <a:r>
            <a:rPr lang="ko-KR" altLang="en-US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발달</a:t>
          </a:r>
          <a:endParaRPr lang="ko-KR" altLang="en-US" b="1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34D163C5-CE47-4466-A3B9-233AB2492D63}" type="parTrans" cxnId="{3D4684CE-5622-45C4-93C5-CB79BDB9AFDB}">
      <dgm:prSet/>
      <dgm:spPr/>
      <dgm:t>
        <a:bodyPr/>
        <a:lstStyle/>
        <a:p>
          <a:pPr latinLnBrk="1"/>
          <a:endParaRPr lang="ko-KR" altLang="en-US"/>
        </a:p>
      </dgm:t>
    </dgm:pt>
    <dgm:pt modelId="{21EB078A-7340-4907-9E74-745EF6A4339D}" type="sibTrans" cxnId="{3D4684CE-5622-45C4-93C5-CB79BDB9AFDB}">
      <dgm:prSet/>
      <dgm:spPr/>
      <dgm:t>
        <a:bodyPr/>
        <a:lstStyle/>
        <a:p>
          <a:pPr latinLnBrk="1"/>
          <a:endParaRPr lang="ko-KR" altLang="en-US"/>
        </a:p>
      </dgm:t>
    </dgm:pt>
    <dgm:pt modelId="{9DBB83A4-EEF7-4D83-A5DE-E701F417C66C}" type="pres">
      <dgm:prSet presAssocID="{A1676F8E-650B-40A7-A6CB-896AD441F06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879B0A-1AEE-4CD4-9B50-1F549434DBE6}" type="pres">
      <dgm:prSet presAssocID="{AAF1F589-92A8-44FF-864F-580C4E870B68}" presName="horFlow" presStyleCnt="0"/>
      <dgm:spPr/>
      <dgm:t>
        <a:bodyPr/>
        <a:lstStyle/>
        <a:p>
          <a:pPr latinLnBrk="1"/>
          <a:endParaRPr lang="ko-KR" altLang="en-US"/>
        </a:p>
      </dgm:t>
    </dgm:pt>
    <dgm:pt modelId="{21C860F5-8554-4AEA-828C-912A898741BB}" type="pres">
      <dgm:prSet presAssocID="{AAF1F589-92A8-44FF-864F-580C4E870B68}" presName="bigChev" presStyleLbl="node1" presStyleIdx="0" presStyleCnt="1" custScaleY="128527" custLinFactX="57420" custLinFactNeighborX="100000" custLinFactNeighborY="-2561"/>
      <dgm:spPr/>
      <dgm:t>
        <a:bodyPr/>
        <a:lstStyle/>
        <a:p>
          <a:pPr latinLnBrk="1"/>
          <a:endParaRPr lang="ko-KR" altLang="en-US"/>
        </a:p>
      </dgm:t>
    </dgm:pt>
    <dgm:pt modelId="{2A2DF078-1608-4394-959E-86A05A03D605}" type="pres">
      <dgm:prSet presAssocID="{34D163C5-CE47-4466-A3B9-233AB2492D63}" presName="parTrans" presStyleCnt="0"/>
      <dgm:spPr/>
      <dgm:t>
        <a:bodyPr/>
        <a:lstStyle/>
        <a:p>
          <a:pPr latinLnBrk="1"/>
          <a:endParaRPr lang="ko-KR" altLang="en-US"/>
        </a:p>
      </dgm:t>
    </dgm:pt>
    <dgm:pt modelId="{34ADBF58-74E5-4384-AB53-C736F6D16136}" type="pres">
      <dgm:prSet presAssocID="{E0A47239-E3A2-42C1-ADE9-8EDC47495A9E}" presName="node" presStyleLbl="alignAccFollowNode1" presStyleIdx="0" presStyleCnt="1" custScaleY="117186" custLinFactX="-86403" custLinFactNeighborX="-100000" custLinFactNeighborY="-155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540FD14-780D-4033-8793-DB0754E34BAC}" type="presOf" srcId="{AAF1F589-92A8-44FF-864F-580C4E870B68}" destId="{21C860F5-8554-4AEA-828C-912A898741BB}" srcOrd="0" destOrd="0" presId="urn:microsoft.com/office/officeart/2005/8/layout/lProcess3"/>
    <dgm:cxn modelId="{71C8DA20-7AC8-49D7-894D-FB8D8FEA17FC}" type="presOf" srcId="{E0A47239-E3A2-42C1-ADE9-8EDC47495A9E}" destId="{34ADBF58-74E5-4384-AB53-C736F6D16136}" srcOrd="0" destOrd="0" presId="urn:microsoft.com/office/officeart/2005/8/layout/lProcess3"/>
    <dgm:cxn modelId="{3D4684CE-5622-45C4-93C5-CB79BDB9AFDB}" srcId="{AAF1F589-92A8-44FF-864F-580C4E870B68}" destId="{E0A47239-E3A2-42C1-ADE9-8EDC47495A9E}" srcOrd="0" destOrd="0" parTransId="{34D163C5-CE47-4466-A3B9-233AB2492D63}" sibTransId="{21EB078A-7340-4907-9E74-745EF6A4339D}"/>
    <dgm:cxn modelId="{067DFB51-2788-4FBE-9584-FC5BA504BF84}" srcId="{A1676F8E-650B-40A7-A6CB-896AD441F062}" destId="{AAF1F589-92A8-44FF-864F-580C4E870B68}" srcOrd="0" destOrd="0" parTransId="{845CC375-05B6-4FA0-9498-6656D0F77E9C}" sibTransId="{C570BDEC-5D82-48D0-ACA5-4C65DC1B9E54}"/>
    <dgm:cxn modelId="{1E93C466-1E6B-4FEE-9F53-5A21BE87E8D3}" type="presOf" srcId="{A1676F8E-650B-40A7-A6CB-896AD441F062}" destId="{9DBB83A4-EEF7-4D83-A5DE-E701F417C66C}" srcOrd="0" destOrd="0" presId="urn:microsoft.com/office/officeart/2005/8/layout/lProcess3"/>
    <dgm:cxn modelId="{04EFA269-2C0B-47DD-A172-D90EAA84B393}" type="presParOf" srcId="{9DBB83A4-EEF7-4D83-A5DE-E701F417C66C}" destId="{65879B0A-1AEE-4CD4-9B50-1F549434DBE6}" srcOrd="0" destOrd="0" presId="urn:microsoft.com/office/officeart/2005/8/layout/lProcess3"/>
    <dgm:cxn modelId="{EEDBDF8B-D539-4047-9D0B-972C8FF8E8DF}" type="presParOf" srcId="{65879B0A-1AEE-4CD4-9B50-1F549434DBE6}" destId="{21C860F5-8554-4AEA-828C-912A898741BB}" srcOrd="0" destOrd="0" presId="urn:microsoft.com/office/officeart/2005/8/layout/lProcess3"/>
    <dgm:cxn modelId="{1F13EAF5-A68C-4E7B-ACFB-67559A89BFDB}" type="presParOf" srcId="{65879B0A-1AEE-4CD4-9B50-1F549434DBE6}" destId="{2A2DF078-1608-4394-959E-86A05A03D605}" srcOrd="1" destOrd="0" presId="urn:microsoft.com/office/officeart/2005/8/layout/lProcess3"/>
    <dgm:cxn modelId="{ECE6DBE2-7C76-4AAE-91FE-B7862AA3A06B}" type="presParOf" srcId="{65879B0A-1AEE-4CD4-9B50-1F549434DBE6}" destId="{34ADBF58-74E5-4384-AB53-C736F6D1613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676F8E-650B-40A7-A6CB-896AD441F062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AAF1F589-92A8-44FF-864F-580C4E870B68}">
      <dgm:prSet phldrT="[텍스트]" custT="1"/>
      <dgm:spPr/>
      <dgm:t>
        <a:bodyPr/>
        <a:lstStyle/>
        <a:p>
          <a:pPr latinLnBrk="1"/>
          <a:r>
            <a:rPr lang="ko-KR" altLang="en-US" sz="2800" b="0" dirty="0" err="1" smtClean="0">
              <a:latin typeface="휴먼모음T" pitchFamily="18" charset="-127"/>
              <a:ea typeface="휴먼모음T" pitchFamily="18" charset="-127"/>
              <a:cs typeface="함초롬돋움" pitchFamily="18" charset="-127"/>
            </a:rPr>
            <a:t>조닌의</a:t>
          </a:r>
          <a:r>
            <a:rPr lang="ko-KR" altLang="en-US" sz="2800" b="0" dirty="0" smtClean="0">
              <a:latin typeface="휴먼모음T" pitchFamily="18" charset="-127"/>
              <a:ea typeface="휴먼모음T" pitchFamily="18" charset="-127"/>
              <a:cs typeface="함초롬돋움" pitchFamily="18" charset="-127"/>
            </a:rPr>
            <a:t> </a:t>
          </a:r>
          <a:endParaRPr lang="en-US" altLang="ko-KR" sz="2800" b="0" dirty="0" smtClean="0">
            <a:latin typeface="휴먼모음T" pitchFamily="18" charset="-127"/>
            <a:ea typeface="휴먼모음T" pitchFamily="18" charset="-127"/>
            <a:cs typeface="함초롬돋움" pitchFamily="18" charset="-127"/>
          </a:endParaRPr>
        </a:p>
        <a:p>
          <a:pPr latinLnBrk="1"/>
          <a:r>
            <a:rPr lang="ko-KR" altLang="en-US" sz="2800" b="0" dirty="0" smtClean="0">
              <a:latin typeface="휴먼모음T" pitchFamily="18" charset="-127"/>
              <a:ea typeface="휴먼모음T" pitchFamily="18" charset="-127"/>
              <a:cs typeface="함초롬돋움" pitchFamily="18" charset="-127"/>
            </a:rPr>
            <a:t>영향력</a:t>
          </a:r>
          <a:r>
            <a:rPr lang="ko-KR" altLang="en-US" sz="2800" dirty="0" smtClean="0">
              <a:latin typeface="휴먼모음T" pitchFamily="18" charset="-127"/>
              <a:ea typeface="휴먼모음T" pitchFamily="18" charset="-127"/>
            </a:rPr>
            <a:t>↑</a:t>
          </a:r>
          <a:endParaRPr lang="ko-KR" altLang="en-US" sz="2800" b="0" dirty="0">
            <a:latin typeface="휴먼모음T" pitchFamily="18" charset="-127"/>
            <a:ea typeface="휴먼모음T" pitchFamily="18" charset="-127"/>
            <a:cs typeface="함초롬돋움" pitchFamily="18" charset="-127"/>
          </a:endParaRPr>
        </a:p>
      </dgm:t>
    </dgm:pt>
    <dgm:pt modelId="{845CC375-05B6-4FA0-9498-6656D0F77E9C}" type="parTrans" cxnId="{067DFB51-2788-4FBE-9584-FC5BA504BF84}">
      <dgm:prSet/>
      <dgm:spPr/>
      <dgm:t>
        <a:bodyPr/>
        <a:lstStyle/>
        <a:p>
          <a:pPr latinLnBrk="1"/>
          <a:endParaRPr lang="ko-KR" altLang="en-US"/>
        </a:p>
      </dgm:t>
    </dgm:pt>
    <dgm:pt modelId="{C570BDEC-5D82-48D0-ACA5-4C65DC1B9E54}" type="sibTrans" cxnId="{067DFB51-2788-4FBE-9584-FC5BA504BF84}">
      <dgm:prSet/>
      <dgm:spPr/>
      <dgm:t>
        <a:bodyPr/>
        <a:lstStyle/>
        <a:p>
          <a:pPr latinLnBrk="1"/>
          <a:endParaRPr lang="ko-KR" altLang="en-US"/>
        </a:p>
      </dgm:t>
    </dgm:pt>
    <dgm:pt modelId="{9C52A86E-0ED7-471B-80F2-9586F08BC24B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시장</a:t>
          </a:r>
          <a:endParaRPr lang="en-US" altLang="ko-KR" sz="2400" b="1" dirty="0" smtClean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  <a:p>
          <a:pPr latinLnBrk="1"/>
          <a:r>
            <a:rPr lang="ko-KR" altLang="en-US" sz="24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발달</a:t>
          </a:r>
          <a:endParaRPr lang="ko-KR" altLang="en-US" sz="2400" b="1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8FF57EAC-90D9-40E5-9A58-A93C35DE377E}" type="parTrans" cxnId="{1C38A083-79D6-449D-A418-716D02104A12}">
      <dgm:prSet/>
      <dgm:spPr/>
      <dgm:t>
        <a:bodyPr/>
        <a:lstStyle/>
        <a:p>
          <a:pPr latinLnBrk="1"/>
          <a:endParaRPr lang="ko-KR" altLang="en-US"/>
        </a:p>
      </dgm:t>
    </dgm:pt>
    <dgm:pt modelId="{931F1EC7-8323-4C20-A725-53B16B721656}" type="sibTrans" cxnId="{1C38A083-79D6-449D-A418-716D02104A12}">
      <dgm:prSet/>
      <dgm:spPr/>
      <dgm:t>
        <a:bodyPr/>
        <a:lstStyle/>
        <a:p>
          <a:pPr latinLnBrk="1"/>
          <a:endParaRPr lang="ko-KR" altLang="en-US"/>
        </a:p>
      </dgm:t>
    </dgm:pt>
    <dgm:pt modelId="{E0A47239-E3A2-42C1-ADE9-8EDC47495A9E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소매상</a:t>
          </a:r>
          <a:endParaRPr lang="en-US" altLang="ko-KR" b="1" dirty="0" smtClean="0"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  <a:p>
          <a:pPr latinLnBrk="1"/>
          <a:r>
            <a:rPr lang="ko-KR" altLang="en-US" b="1" dirty="0" smtClean="0"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도매상</a:t>
          </a:r>
          <a:endParaRPr lang="ko-KR" altLang="en-US" b="1" dirty="0"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</dgm:t>
    </dgm:pt>
    <dgm:pt modelId="{34D163C5-CE47-4466-A3B9-233AB2492D63}" type="parTrans" cxnId="{3D4684CE-5622-45C4-93C5-CB79BDB9AFDB}">
      <dgm:prSet/>
      <dgm:spPr/>
      <dgm:t>
        <a:bodyPr/>
        <a:lstStyle/>
        <a:p>
          <a:pPr latinLnBrk="1"/>
          <a:endParaRPr lang="ko-KR" altLang="en-US"/>
        </a:p>
      </dgm:t>
    </dgm:pt>
    <dgm:pt modelId="{21EB078A-7340-4907-9E74-745EF6A4339D}" type="sibTrans" cxnId="{3D4684CE-5622-45C4-93C5-CB79BDB9AFDB}">
      <dgm:prSet/>
      <dgm:spPr/>
      <dgm:t>
        <a:bodyPr/>
        <a:lstStyle/>
        <a:p>
          <a:pPr latinLnBrk="1"/>
          <a:endParaRPr lang="ko-KR" altLang="en-US"/>
        </a:p>
      </dgm:t>
    </dgm:pt>
    <dgm:pt modelId="{9DBB83A4-EEF7-4D83-A5DE-E701F417C66C}" type="pres">
      <dgm:prSet presAssocID="{A1676F8E-650B-40A7-A6CB-896AD441F06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879B0A-1AEE-4CD4-9B50-1F549434DBE6}" type="pres">
      <dgm:prSet presAssocID="{AAF1F589-92A8-44FF-864F-580C4E870B68}" presName="horFlow" presStyleCnt="0"/>
      <dgm:spPr/>
      <dgm:t>
        <a:bodyPr/>
        <a:lstStyle/>
        <a:p>
          <a:pPr latinLnBrk="1"/>
          <a:endParaRPr lang="ko-KR" altLang="en-US"/>
        </a:p>
      </dgm:t>
    </dgm:pt>
    <dgm:pt modelId="{21C860F5-8554-4AEA-828C-912A898741BB}" type="pres">
      <dgm:prSet presAssocID="{AAF1F589-92A8-44FF-864F-580C4E870B68}" presName="bigChev" presStyleLbl="node1" presStyleIdx="0" presStyleCnt="1" custScaleX="109366" custScaleY="154861" custLinFactX="133192" custLinFactNeighborX="200000" custLinFactNeighborY="-43"/>
      <dgm:spPr/>
      <dgm:t>
        <a:bodyPr/>
        <a:lstStyle/>
        <a:p>
          <a:pPr latinLnBrk="1"/>
          <a:endParaRPr lang="ko-KR" altLang="en-US"/>
        </a:p>
      </dgm:t>
    </dgm:pt>
    <dgm:pt modelId="{1D21E213-2992-4ADB-B070-E528213769BB}" type="pres">
      <dgm:prSet presAssocID="{8FF57EAC-90D9-40E5-9A58-A93C35DE377E}" presName="parTrans" presStyleCnt="0"/>
      <dgm:spPr/>
      <dgm:t>
        <a:bodyPr/>
        <a:lstStyle/>
        <a:p>
          <a:pPr latinLnBrk="1"/>
          <a:endParaRPr lang="ko-KR" altLang="en-US"/>
        </a:p>
      </dgm:t>
    </dgm:pt>
    <dgm:pt modelId="{38BE33BD-EC53-4A49-998D-C68196FA5E05}" type="pres">
      <dgm:prSet presAssocID="{9C52A86E-0ED7-471B-80F2-9586F08BC24B}" presName="node" presStyleLbl="alignAccFollowNode1" presStyleIdx="0" presStyleCnt="2" custScaleX="93831" custScaleY="130218" custLinFactX="-98613" custLinFactNeighborX="-100000" custLinFactNeighborY="423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97E268-40E1-4FFB-81A2-D17FC16457C3}" type="pres">
      <dgm:prSet presAssocID="{931F1EC7-8323-4C20-A725-53B16B721656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34ADBF58-74E5-4384-AB53-C736F6D16136}" type="pres">
      <dgm:prSet presAssocID="{E0A47239-E3A2-42C1-ADE9-8EDC47495A9E}" presName="node" presStyleLbl="alignAccFollowNode1" presStyleIdx="1" presStyleCnt="2" custScaleY="158095" custLinFactX="-84291" custLinFactNeighborX="-100000" custLinFactNeighborY="19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C0F3A86-CBAA-4E2B-95F5-AC220190F275}" type="presOf" srcId="{9C52A86E-0ED7-471B-80F2-9586F08BC24B}" destId="{38BE33BD-EC53-4A49-998D-C68196FA5E05}" srcOrd="0" destOrd="0" presId="urn:microsoft.com/office/officeart/2005/8/layout/lProcess3"/>
    <dgm:cxn modelId="{067DFB51-2788-4FBE-9584-FC5BA504BF84}" srcId="{A1676F8E-650B-40A7-A6CB-896AD441F062}" destId="{AAF1F589-92A8-44FF-864F-580C4E870B68}" srcOrd="0" destOrd="0" parTransId="{845CC375-05B6-4FA0-9498-6656D0F77E9C}" sibTransId="{C570BDEC-5D82-48D0-ACA5-4C65DC1B9E54}"/>
    <dgm:cxn modelId="{1C38A083-79D6-449D-A418-716D02104A12}" srcId="{AAF1F589-92A8-44FF-864F-580C4E870B68}" destId="{9C52A86E-0ED7-471B-80F2-9586F08BC24B}" srcOrd="0" destOrd="0" parTransId="{8FF57EAC-90D9-40E5-9A58-A93C35DE377E}" sibTransId="{931F1EC7-8323-4C20-A725-53B16B721656}"/>
    <dgm:cxn modelId="{AFD89187-69AA-4062-84F5-5660273F2AD7}" type="presOf" srcId="{AAF1F589-92A8-44FF-864F-580C4E870B68}" destId="{21C860F5-8554-4AEA-828C-912A898741BB}" srcOrd="0" destOrd="0" presId="urn:microsoft.com/office/officeart/2005/8/layout/lProcess3"/>
    <dgm:cxn modelId="{B65364AA-E40A-4890-9A16-9E1445FEFBE1}" type="presOf" srcId="{A1676F8E-650B-40A7-A6CB-896AD441F062}" destId="{9DBB83A4-EEF7-4D83-A5DE-E701F417C66C}" srcOrd="0" destOrd="0" presId="urn:microsoft.com/office/officeart/2005/8/layout/lProcess3"/>
    <dgm:cxn modelId="{A9649897-F5F0-48BA-8DAF-44B14AE4EE71}" type="presOf" srcId="{E0A47239-E3A2-42C1-ADE9-8EDC47495A9E}" destId="{34ADBF58-74E5-4384-AB53-C736F6D16136}" srcOrd="0" destOrd="0" presId="urn:microsoft.com/office/officeart/2005/8/layout/lProcess3"/>
    <dgm:cxn modelId="{3D4684CE-5622-45C4-93C5-CB79BDB9AFDB}" srcId="{AAF1F589-92A8-44FF-864F-580C4E870B68}" destId="{E0A47239-E3A2-42C1-ADE9-8EDC47495A9E}" srcOrd="1" destOrd="0" parTransId="{34D163C5-CE47-4466-A3B9-233AB2492D63}" sibTransId="{21EB078A-7340-4907-9E74-745EF6A4339D}"/>
    <dgm:cxn modelId="{39C338EE-8089-4ECF-AE1E-E3B53DDD3F50}" type="presParOf" srcId="{9DBB83A4-EEF7-4D83-A5DE-E701F417C66C}" destId="{65879B0A-1AEE-4CD4-9B50-1F549434DBE6}" srcOrd="0" destOrd="0" presId="urn:microsoft.com/office/officeart/2005/8/layout/lProcess3"/>
    <dgm:cxn modelId="{17B64710-0A6D-4EF3-8B1D-529F8904ADFF}" type="presParOf" srcId="{65879B0A-1AEE-4CD4-9B50-1F549434DBE6}" destId="{21C860F5-8554-4AEA-828C-912A898741BB}" srcOrd="0" destOrd="0" presId="urn:microsoft.com/office/officeart/2005/8/layout/lProcess3"/>
    <dgm:cxn modelId="{24D8FBB0-3D85-408F-8902-1F00356736F2}" type="presParOf" srcId="{65879B0A-1AEE-4CD4-9B50-1F549434DBE6}" destId="{1D21E213-2992-4ADB-B070-E528213769BB}" srcOrd="1" destOrd="0" presId="urn:microsoft.com/office/officeart/2005/8/layout/lProcess3"/>
    <dgm:cxn modelId="{7B4F8357-A1DE-4FDA-86FA-04AC331E607D}" type="presParOf" srcId="{65879B0A-1AEE-4CD4-9B50-1F549434DBE6}" destId="{38BE33BD-EC53-4A49-998D-C68196FA5E05}" srcOrd="2" destOrd="0" presId="urn:microsoft.com/office/officeart/2005/8/layout/lProcess3"/>
    <dgm:cxn modelId="{EE9945FB-1089-4B54-B885-F0AE19B6EBE2}" type="presParOf" srcId="{65879B0A-1AEE-4CD4-9B50-1F549434DBE6}" destId="{5A97E268-40E1-4FFB-81A2-D17FC16457C3}" srcOrd="3" destOrd="0" presId="urn:microsoft.com/office/officeart/2005/8/layout/lProcess3"/>
    <dgm:cxn modelId="{D3630295-A30C-4B56-A2B7-8F09068AD640}" type="presParOf" srcId="{65879B0A-1AEE-4CD4-9B50-1F549434DBE6}" destId="{34ADBF58-74E5-4384-AB53-C736F6D1613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53291A-A89A-4615-8BFF-6C5902FB651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8D3EC42-DF76-45BC-9A95-853EB0D2E744}">
      <dgm:prSet phldrT="[텍스트]"/>
      <dgm:spPr/>
      <dgm:t>
        <a:bodyPr/>
        <a:lstStyle/>
        <a:p>
          <a:pPr latinLnBrk="1"/>
          <a:r>
            <a:rPr lang="en-US" altLang="ko-KR" dirty="0" smtClean="0"/>
            <a:t>1721~2</a:t>
          </a:r>
          <a:r>
            <a:rPr lang="ko-KR" altLang="en-US" dirty="0" smtClean="0"/>
            <a:t>년 흉작 쌀값</a:t>
          </a:r>
          <a:r>
            <a:rPr lang="ko-KR" altLang="en-US" dirty="0" smtClean="0">
              <a:latin typeface="굴림"/>
              <a:ea typeface="굴림"/>
            </a:rPr>
            <a:t>↑</a:t>
          </a:r>
          <a:endParaRPr lang="ko-KR" altLang="en-US" dirty="0"/>
        </a:p>
      </dgm:t>
    </dgm:pt>
    <dgm:pt modelId="{E0523BB5-90A8-4B5E-B387-6875A4455840}" type="parTrans" cxnId="{C7E742BF-13A2-479D-93D9-9019412A4F10}">
      <dgm:prSet/>
      <dgm:spPr/>
      <dgm:t>
        <a:bodyPr/>
        <a:lstStyle/>
        <a:p>
          <a:pPr latinLnBrk="1"/>
          <a:endParaRPr lang="ko-KR" altLang="en-US"/>
        </a:p>
      </dgm:t>
    </dgm:pt>
    <dgm:pt modelId="{1E733E53-D983-46DB-8B1F-05E2525299F5}" type="sibTrans" cxnId="{C7E742BF-13A2-479D-93D9-9019412A4F10}">
      <dgm:prSet/>
      <dgm:spPr/>
      <dgm:t>
        <a:bodyPr/>
        <a:lstStyle/>
        <a:p>
          <a:pPr latinLnBrk="1"/>
          <a:endParaRPr lang="ko-KR" altLang="en-US"/>
        </a:p>
      </dgm:t>
    </dgm:pt>
    <dgm:pt modelId="{735582F7-C818-4B3D-88B9-3F638D2C06ED}">
      <dgm:prSet phldrT="[텍스트]"/>
      <dgm:spPr/>
      <dgm:t>
        <a:bodyPr/>
        <a:lstStyle/>
        <a:p>
          <a:pPr latinLnBrk="1"/>
          <a:r>
            <a:rPr lang="ko-KR" altLang="en-US" dirty="0" smtClean="0"/>
            <a:t>쌀로 술을 빚는 것 금지</a:t>
          </a:r>
          <a:endParaRPr lang="ko-KR" altLang="en-US" dirty="0"/>
        </a:p>
      </dgm:t>
    </dgm:pt>
    <dgm:pt modelId="{401F4290-C96D-4221-AEAD-68900F03A85D}" type="parTrans" cxnId="{60FC444F-F0ED-4729-A65F-3814B27D7524}">
      <dgm:prSet/>
      <dgm:spPr/>
      <dgm:t>
        <a:bodyPr/>
        <a:lstStyle/>
        <a:p>
          <a:pPr latinLnBrk="1"/>
          <a:endParaRPr lang="ko-KR" altLang="en-US"/>
        </a:p>
      </dgm:t>
    </dgm:pt>
    <dgm:pt modelId="{49BCFE5D-E2F2-43AD-8478-2AF1C7220ABB}" type="sibTrans" cxnId="{60FC444F-F0ED-4729-A65F-3814B27D7524}">
      <dgm:prSet/>
      <dgm:spPr/>
      <dgm:t>
        <a:bodyPr/>
        <a:lstStyle/>
        <a:p>
          <a:pPr latinLnBrk="1"/>
          <a:endParaRPr lang="ko-KR" altLang="en-US"/>
        </a:p>
      </dgm:t>
    </dgm:pt>
    <dgm:pt modelId="{07881C09-5A97-40F7-B97C-DE76A85C25F2}">
      <dgm:prSet phldrT="[텍스트]"/>
      <dgm:spPr/>
      <dgm:t>
        <a:bodyPr/>
        <a:lstStyle/>
        <a:p>
          <a:pPr latinLnBrk="1"/>
          <a:r>
            <a:rPr lang="ko-KR" altLang="en-US" dirty="0" smtClean="0"/>
            <a:t>개간산업 쌀 생산량 증가 쌀값</a:t>
          </a:r>
          <a:r>
            <a:rPr lang="ko-KR" altLang="en-US" dirty="0" smtClean="0">
              <a:latin typeface="굴림"/>
              <a:ea typeface="굴림"/>
            </a:rPr>
            <a:t>↓</a:t>
          </a:r>
          <a:endParaRPr lang="ko-KR" altLang="en-US" dirty="0"/>
        </a:p>
      </dgm:t>
    </dgm:pt>
    <dgm:pt modelId="{EBAABD4E-B58B-45E9-8367-2AA0A0C2248D}" type="parTrans" cxnId="{52CE0601-BC15-4E05-A65C-6D2F06110C08}">
      <dgm:prSet/>
      <dgm:spPr/>
      <dgm:t>
        <a:bodyPr/>
        <a:lstStyle/>
        <a:p>
          <a:pPr latinLnBrk="1"/>
          <a:endParaRPr lang="ko-KR" altLang="en-US"/>
        </a:p>
      </dgm:t>
    </dgm:pt>
    <dgm:pt modelId="{44F1F305-7680-4EF6-93E7-05ADEACD5B15}" type="sibTrans" cxnId="{52CE0601-BC15-4E05-A65C-6D2F06110C08}">
      <dgm:prSet/>
      <dgm:spPr/>
      <dgm:t>
        <a:bodyPr/>
        <a:lstStyle/>
        <a:p>
          <a:pPr latinLnBrk="1"/>
          <a:endParaRPr lang="ko-KR" altLang="en-US"/>
        </a:p>
      </dgm:t>
    </dgm:pt>
    <dgm:pt modelId="{C1F61BE6-BC42-4119-A9C4-E67CE30DB397}">
      <dgm:prSet phldrT="[텍스트]"/>
      <dgm:spPr/>
      <dgm:t>
        <a:bodyPr/>
        <a:lstStyle/>
        <a:p>
          <a:pPr latinLnBrk="1"/>
          <a:r>
            <a:rPr lang="ko-KR" altLang="en-US" dirty="0" smtClean="0"/>
            <a:t>오사카 도지마 쌀 시장을 통해 쌀 비축</a:t>
          </a:r>
          <a:endParaRPr lang="ko-KR" altLang="en-US" dirty="0"/>
        </a:p>
      </dgm:t>
    </dgm:pt>
    <dgm:pt modelId="{771D36C0-7BBD-4211-8ACA-6D434DBC4224}" type="parTrans" cxnId="{B3830610-FDFF-48BA-89CB-AD15064DE4AD}">
      <dgm:prSet/>
      <dgm:spPr/>
      <dgm:t>
        <a:bodyPr/>
        <a:lstStyle/>
        <a:p>
          <a:pPr latinLnBrk="1"/>
          <a:endParaRPr lang="ko-KR" altLang="en-US"/>
        </a:p>
      </dgm:t>
    </dgm:pt>
    <dgm:pt modelId="{D3C54BA4-3B03-4708-BAA0-C7B004D9068A}" type="sibTrans" cxnId="{B3830610-FDFF-48BA-89CB-AD15064DE4AD}">
      <dgm:prSet/>
      <dgm:spPr/>
      <dgm:t>
        <a:bodyPr/>
        <a:lstStyle/>
        <a:p>
          <a:pPr latinLnBrk="1"/>
          <a:endParaRPr lang="ko-KR" altLang="en-US"/>
        </a:p>
      </dgm:t>
    </dgm:pt>
    <dgm:pt modelId="{3526A1A6-3ABC-486B-9D1A-602629F7D09C}">
      <dgm:prSet phldrT="[텍스트]"/>
      <dgm:spPr/>
      <dgm:t>
        <a:bodyPr/>
        <a:lstStyle/>
        <a:p>
          <a:pPr latinLnBrk="1"/>
          <a:r>
            <a:rPr lang="en-US" altLang="ko-KR" dirty="0" smtClean="0"/>
            <a:t>1732</a:t>
          </a:r>
          <a:r>
            <a:rPr lang="ko-KR" altLang="en-US" dirty="0" smtClean="0"/>
            <a:t>년 흉작 쌀값</a:t>
          </a:r>
          <a:r>
            <a:rPr lang="ko-KR" altLang="en-US" dirty="0" smtClean="0">
              <a:latin typeface="굴림"/>
              <a:ea typeface="굴림"/>
            </a:rPr>
            <a:t>↓</a:t>
          </a:r>
          <a:endParaRPr lang="ko-KR" altLang="en-US" dirty="0"/>
        </a:p>
      </dgm:t>
    </dgm:pt>
    <dgm:pt modelId="{790CDA72-A9EA-4AA6-8FA9-CE6DDE3BEC02}" type="parTrans" cxnId="{F54D9258-2980-402D-B2B7-1208A33A1082}">
      <dgm:prSet/>
      <dgm:spPr/>
      <dgm:t>
        <a:bodyPr/>
        <a:lstStyle/>
        <a:p>
          <a:pPr latinLnBrk="1"/>
          <a:endParaRPr lang="ko-KR" altLang="en-US"/>
        </a:p>
      </dgm:t>
    </dgm:pt>
    <dgm:pt modelId="{F0C6B92D-BA8C-4E1B-AD9D-143AF2F9FD1A}" type="sibTrans" cxnId="{F54D9258-2980-402D-B2B7-1208A33A1082}">
      <dgm:prSet/>
      <dgm:spPr/>
      <dgm:t>
        <a:bodyPr/>
        <a:lstStyle/>
        <a:p>
          <a:pPr latinLnBrk="1"/>
          <a:endParaRPr lang="ko-KR" altLang="en-US"/>
        </a:p>
      </dgm:t>
    </dgm:pt>
    <dgm:pt modelId="{824FACFF-225B-48FD-A809-2BC81A254514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에도에서</a:t>
          </a:r>
          <a:r>
            <a:rPr lang="ko-KR" altLang="en-US" dirty="0" smtClean="0"/>
            <a:t> </a:t>
          </a:r>
          <a:r>
            <a:rPr lang="en-US" altLang="ko-KR" dirty="0" smtClean="0"/>
            <a:t>3000</a:t>
          </a:r>
          <a:r>
            <a:rPr lang="ko-KR" altLang="en-US" dirty="0" smtClean="0"/>
            <a:t>여명의 빈민들의 폭동</a:t>
          </a:r>
          <a:endParaRPr lang="ko-KR" altLang="en-US" dirty="0"/>
        </a:p>
      </dgm:t>
    </dgm:pt>
    <dgm:pt modelId="{3FC1B823-8C98-4B37-95D2-BFF74DD0ADD5}" type="parTrans" cxnId="{8BE2B8E0-8A84-4DEF-AD27-4B03B68F6C42}">
      <dgm:prSet/>
      <dgm:spPr/>
      <dgm:t>
        <a:bodyPr/>
        <a:lstStyle/>
        <a:p>
          <a:pPr latinLnBrk="1"/>
          <a:endParaRPr lang="ko-KR" altLang="en-US"/>
        </a:p>
      </dgm:t>
    </dgm:pt>
    <dgm:pt modelId="{100228A5-6DF4-4367-A7FC-2172DF0C8B11}" type="sibTrans" cxnId="{8BE2B8E0-8A84-4DEF-AD27-4B03B68F6C42}">
      <dgm:prSet/>
      <dgm:spPr/>
      <dgm:t>
        <a:bodyPr/>
        <a:lstStyle/>
        <a:p>
          <a:pPr latinLnBrk="1"/>
          <a:endParaRPr lang="ko-KR" altLang="en-US"/>
        </a:p>
      </dgm:t>
    </dgm:pt>
    <dgm:pt modelId="{BFEF4349-F6FF-477F-B98B-15786529DD34}" type="pres">
      <dgm:prSet presAssocID="{6653291A-A89A-4615-8BFF-6C5902FB65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4FC06E-9FDD-445B-9B10-B6F451CDD628}" type="pres">
      <dgm:prSet presAssocID="{3526A1A6-3ABC-486B-9D1A-602629F7D09C}" presName="boxAndChildren" presStyleCnt="0"/>
      <dgm:spPr/>
    </dgm:pt>
    <dgm:pt modelId="{88250E6C-114E-40AC-B17C-A664E8D49561}" type="pres">
      <dgm:prSet presAssocID="{3526A1A6-3ABC-486B-9D1A-602629F7D09C}" presName="parentText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BA1B8B9D-8F97-4651-BF05-CDAE5E52F9EA}" type="pres">
      <dgm:prSet presAssocID="{3526A1A6-3ABC-486B-9D1A-602629F7D09C}" presName="entire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67157086-4272-4636-88BA-DCBD1B01F579}" type="pres">
      <dgm:prSet presAssocID="{3526A1A6-3ABC-486B-9D1A-602629F7D09C}" presName="descendantBox" presStyleCnt="0"/>
      <dgm:spPr/>
    </dgm:pt>
    <dgm:pt modelId="{ECF9B112-81A4-49FD-A1B4-2890F8413503}" type="pres">
      <dgm:prSet presAssocID="{824FACFF-225B-48FD-A809-2BC81A254514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7FEAA6-D49F-49A6-A456-AC443947748B}" type="pres">
      <dgm:prSet presAssocID="{44F1F305-7680-4EF6-93E7-05ADEACD5B15}" presName="sp" presStyleCnt="0"/>
      <dgm:spPr/>
    </dgm:pt>
    <dgm:pt modelId="{C84B70DF-217F-46A7-BBFF-5549C0851355}" type="pres">
      <dgm:prSet presAssocID="{07881C09-5A97-40F7-B97C-DE76A85C25F2}" presName="arrowAndChildren" presStyleCnt="0"/>
      <dgm:spPr/>
    </dgm:pt>
    <dgm:pt modelId="{BCF6DC1E-1ADA-4E89-BDED-06993C810D38}" type="pres">
      <dgm:prSet presAssocID="{07881C09-5A97-40F7-B97C-DE76A85C25F2}" presName="parentTextArrow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97A77694-6374-446E-A592-513025BA6BEC}" type="pres">
      <dgm:prSet presAssocID="{07881C09-5A97-40F7-B97C-DE76A85C25F2}" presName="arrow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4D6F692D-A586-48DD-84C8-FF171506DD56}" type="pres">
      <dgm:prSet presAssocID="{07881C09-5A97-40F7-B97C-DE76A85C25F2}" presName="descendantArrow" presStyleCnt="0"/>
      <dgm:spPr/>
    </dgm:pt>
    <dgm:pt modelId="{FA380A38-9951-4FBD-BD7E-84E091BFFBF6}" type="pres">
      <dgm:prSet presAssocID="{C1F61BE6-BC42-4119-A9C4-E67CE30DB397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525B18-0398-4213-A95E-DF4F7934B79D}" type="pres">
      <dgm:prSet presAssocID="{1E733E53-D983-46DB-8B1F-05E2525299F5}" presName="sp" presStyleCnt="0"/>
      <dgm:spPr/>
    </dgm:pt>
    <dgm:pt modelId="{EEC736C5-EFE8-4395-8212-86FD7EA2EC58}" type="pres">
      <dgm:prSet presAssocID="{F8D3EC42-DF76-45BC-9A95-853EB0D2E744}" presName="arrowAndChildren" presStyleCnt="0"/>
      <dgm:spPr/>
    </dgm:pt>
    <dgm:pt modelId="{222F625A-ACB1-4D75-B2E8-8A6D16A0FBF1}" type="pres">
      <dgm:prSet presAssocID="{F8D3EC42-DF76-45BC-9A95-853EB0D2E744}" presName="parentTextArrow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C828024-C4BA-499D-A388-108404C48BD9}" type="pres">
      <dgm:prSet presAssocID="{F8D3EC42-DF76-45BC-9A95-853EB0D2E744}" presName="arrow" presStyleLbl="node1" presStyleIdx="2" presStyleCnt="3" custLinFactNeighborY="-47"/>
      <dgm:spPr/>
      <dgm:t>
        <a:bodyPr/>
        <a:lstStyle/>
        <a:p>
          <a:pPr latinLnBrk="1"/>
          <a:endParaRPr lang="ko-KR" altLang="en-US"/>
        </a:p>
      </dgm:t>
    </dgm:pt>
    <dgm:pt modelId="{58941BDF-FA91-4DF5-85EF-25414C5D6D76}" type="pres">
      <dgm:prSet presAssocID="{F8D3EC42-DF76-45BC-9A95-853EB0D2E744}" presName="descendantArrow" presStyleCnt="0"/>
      <dgm:spPr/>
    </dgm:pt>
    <dgm:pt modelId="{D5C8A5D1-C393-4B19-9B23-E24960D57803}" type="pres">
      <dgm:prSet presAssocID="{735582F7-C818-4B3D-88B9-3F638D2C06ED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EDE0D3A-C49D-4E1F-AECD-B0AE6DD40E87}" type="presOf" srcId="{F8D3EC42-DF76-45BC-9A95-853EB0D2E744}" destId="{9C828024-C4BA-499D-A388-108404C48BD9}" srcOrd="1" destOrd="0" presId="urn:microsoft.com/office/officeart/2005/8/layout/process4"/>
    <dgm:cxn modelId="{3A70D163-621F-4262-9227-46A9DE94498A}" type="presOf" srcId="{3526A1A6-3ABC-486B-9D1A-602629F7D09C}" destId="{88250E6C-114E-40AC-B17C-A664E8D49561}" srcOrd="0" destOrd="0" presId="urn:microsoft.com/office/officeart/2005/8/layout/process4"/>
    <dgm:cxn modelId="{60FC444F-F0ED-4729-A65F-3814B27D7524}" srcId="{F8D3EC42-DF76-45BC-9A95-853EB0D2E744}" destId="{735582F7-C818-4B3D-88B9-3F638D2C06ED}" srcOrd="0" destOrd="0" parTransId="{401F4290-C96D-4221-AEAD-68900F03A85D}" sibTransId="{49BCFE5D-E2F2-43AD-8478-2AF1C7220ABB}"/>
    <dgm:cxn modelId="{DAADCCE7-F180-4E99-9860-1BF2095E3429}" type="presOf" srcId="{3526A1A6-3ABC-486B-9D1A-602629F7D09C}" destId="{BA1B8B9D-8F97-4651-BF05-CDAE5E52F9EA}" srcOrd="1" destOrd="0" presId="urn:microsoft.com/office/officeart/2005/8/layout/process4"/>
    <dgm:cxn modelId="{A1031356-0F93-4E1B-B523-E64B86A7C960}" type="presOf" srcId="{07881C09-5A97-40F7-B97C-DE76A85C25F2}" destId="{97A77694-6374-446E-A592-513025BA6BEC}" srcOrd="1" destOrd="0" presId="urn:microsoft.com/office/officeart/2005/8/layout/process4"/>
    <dgm:cxn modelId="{AE5643D6-CDC5-4CA3-9894-B0096832F6D3}" type="presOf" srcId="{824FACFF-225B-48FD-A809-2BC81A254514}" destId="{ECF9B112-81A4-49FD-A1B4-2890F8413503}" srcOrd="0" destOrd="0" presId="urn:microsoft.com/office/officeart/2005/8/layout/process4"/>
    <dgm:cxn modelId="{6F31DACC-8CF6-4E49-8CFD-6F59E977B106}" type="presOf" srcId="{C1F61BE6-BC42-4119-A9C4-E67CE30DB397}" destId="{FA380A38-9951-4FBD-BD7E-84E091BFFBF6}" srcOrd="0" destOrd="0" presId="urn:microsoft.com/office/officeart/2005/8/layout/process4"/>
    <dgm:cxn modelId="{56892873-9D7D-461E-81A5-6D207B5E9DF9}" type="presOf" srcId="{F8D3EC42-DF76-45BC-9A95-853EB0D2E744}" destId="{222F625A-ACB1-4D75-B2E8-8A6D16A0FBF1}" srcOrd="0" destOrd="0" presId="urn:microsoft.com/office/officeart/2005/8/layout/process4"/>
    <dgm:cxn modelId="{9C896112-3F67-4F26-87A7-F760FDF3BB71}" type="presOf" srcId="{6653291A-A89A-4615-8BFF-6C5902FB6518}" destId="{BFEF4349-F6FF-477F-B98B-15786529DD34}" srcOrd="0" destOrd="0" presId="urn:microsoft.com/office/officeart/2005/8/layout/process4"/>
    <dgm:cxn modelId="{52CE0601-BC15-4E05-A65C-6D2F06110C08}" srcId="{6653291A-A89A-4615-8BFF-6C5902FB6518}" destId="{07881C09-5A97-40F7-B97C-DE76A85C25F2}" srcOrd="1" destOrd="0" parTransId="{EBAABD4E-B58B-45E9-8367-2AA0A0C2248D}" sibTransId="{44F1F305-7680-4EF6-93E7-05ADEACD5B15}"/>
    <dgm:cxn modelId="{059E0991-54E6-41A0-B43D-87FB38EFE98C}" type="presOf" srcId="{07881C09-5A97-40F7-B97C-DE76A85C25F2}" destId="{BCF6DC1E-1ADA-4E89-BDED-06993C810D38}" srcOrd="0" destOrd="0" presId="urn:microsoft.com/office/officeart/2005/8/layout/process4"/>
    <dgm:cxn modelId="{8BE2B8E0-8A84-4DEF-AD27-4B03B68F6C42}" srcId="{3526A1A6-3ABC-486B-9D1A-602629F7D09C}" destId="{824FACFF-225B-48FD-A809-2BC81A254514}" srcOrd="0" destOrd="0" parTransId="{3FC1B823-8C98-4B37-95D2-BFF74DD0ADD5}" sibTransId="{100228A5-6DF4-4367-A7FC-2172DF0C8B11}"/>
    <dgm:cxn modelId="{F54D9258-2980-402D-B2B7-1208A33A1082}" srcId="{6653291A-A89A-4615-8BFF-6C5902FB6518}" destId="{3526A1A6-3ABC-486B-9D1A-602629F7D09C}" srcOrd="2" destOrd="0" parTransId="{790CDA72-A9EA-4AA6-8FA9-CE6DDE3BEC02}" sibTransId="{F0C6B92D-BA8C-4E1B-AD9D-143AF2F9FD1A}"/>
    <dgm:cxn modelId="{C7E742BF-13A2-479D-93D9-9019412A4F10}" srcId="{6653291A-A89A-4615-8BFF-6C5902FB6518}" destId="{F8D3EC42-DF76-45BC-9A95-853EB0D2E744}" srcOrd="0" destOrd="0" parTransId="{E0523BB5-90A8-4B5E-B387-6875A4455840}" sibTransId="{1E733E53-D983-46DB-8B1F-05E2525299F5}"/>
    <dgm:cxn modelId="{ABDDECDE-8D2E-4098-9123-F553458C679E}" type="presOf" srcId="{735582F7-C818-4B3D-88B9-3F638D2C06ED}" destId="{D5C8A5D1-C393-4B19-9B23-E24960D57803}" srcOrd="0" destOrd="0" presId="urn:microsoft.com/office/officeart/2005/8/layout/process4"/>
    <dgm:cxn modelId="{B3830610-FDFF-48BA-89CB-AD15064DE4AD}" srcId="{07881C09-5A97-40F7-B97C-DE76A85C25F2}" destId="{C1F61BE6-BC42-4119-A9C4-E67CE30DB397}" srcOrd="0" destOrd="0" parTransId="{771D36C0-7BBD-4211-8ACA-6D434DBC4224}" sibTransId="{D3C54BA4-3B03-4708-BAA0-C7B004D9068A}"/>
    <dgm:cxn modelId="{1A198F30-77CD-4134-824E-41BE45CA7BA1}" type="presParOf" srcId="{BFEF4349-F6FF-477F-B98B-15786529DD34}" destId="{5C4FC06E-9FDD-445B-9B10-B6F451CDD628}" srcOrd="0" destOrd="0" presId="urn:microsoft.com/office/officeart/2005/8/layout/process4"/>
    <dgm:cxn modelId="{82E0A8B6-D378-4415-8A30-2785CF52A489}" type="presParOf" srcId="{5C4FC06E-9FDD-445B-9B10-B6F451CDD628}" destId="{88250E6C-114E-40AC-B17C-A664E8D49561}" srcOrd="0" destOrd="0" presId="urn:microsoft.com/office/officeart/2005/8/layout/process4"/>
    <dgm:cxn modelId="{E8B1E213-D5F7-4328-A910-5615B031FBA9}" type="presParOf" srcId="{5C4FC06E-9FDD-445B-9B10-B6F451CDD628}" destId="{BA1B8B9D-8F97-4651-BF05-CDAE5E52F9EA}" srcOrd="1" destOrd="0" presId="urn:microsoft.com/office/officeart/2005/8/layout/process4"/>
    <dgm:cxn modelId="{4920644B-6F4B-4156-99D2-834DF17E6EC5}" type="presParOf" srcId="{5C4FC06E-9FDD-445B-9B10-B6F451CDD628}" destId="{67157086-4272-4636-88BA-DCBD1B01F579}" srcOrd="2" destOrd="0" presId="urn:microsoft.com/office/officeart/2005/8/layout/process4"/>
    <dgm:cxn modelId="{54D5E651-3916-4236-98B2-1B9962194BCA}" type="presParOf" srcId="{67157086-4272-4636-88BA-DCBD1B01F579}" destId="{ECF9B112-81A4-49FD-A1B4-2890F8413503}" srcOrd="0" destOrd="0" presId="urn:microsoft.com/office/officeart/2005/8/layout/process4"/>
    <dgm:cxn modelId="{3E53B6BB-E43A-4BFB-871F-57645BACF39F}" type="presParOf" srcId="{BFEF4349-F6FF-477F-B98B-15786529DD34}" destId="{F87FEAA6-D49F-49A6-A456-AC443947748B}" srcOrd="1" destOrd="0" presId="urn:microsoft.com/office/officeart/2005/8/layout/process4"/>
    <dgm:cxn modelId="{BE548213-995D-4D7C-957B-B4F1E23294A3}" type="presParOf" srcId="{BFEF4349-F6FF-477F-B98B-15786529DD34}" destId="{C84B70DF-217F-46A7-BBFF-5549C0851355}" srcOrd="2" destOrd="0" presId="urn:microsoft.com/office/officeart/2005/8/layout/process4"/>
    <dgm:cxn modelId="{CA392089-466A-41B9-B809-F0C1A76315F3}" type="presParOf" srcId="{C84B70DF-217F-46A7-BBFF-5549C0851355}" destId="{BCF6DC1E-1ADA-4E89-BDED-06993C810D38}" srcOrd="0" destOrd="0" presId="urn:microsoft.com/office/officeart/2005/8/layout/process4"/>
    <dgm:cxn modelId="{527DCC33-0902-4C4D-8914-21242D0C9886}" type="presParOf" srcId="{C84B70DF-217F-46A7-BBFF-5549C0851355}" destId="{97A77694-6374-446E-A592-513025BA6BEC}" srcOrd="1" destOrd="0" presId="urn:microsoft.com/office/officeart/2005/8/layout/process4"/>
    <dgm:cxn modelId="{0EADA34F-008C-4302-B73D-20971A8804CC}" type="presParOf" srcId="{C84B70DF-217F-46A7-BBFF-5549C0851355}" destId="{4D6F692D-A586-48DD-84C8-FF171506DD56}" srcOrd="2" destOrd="0" presId="urn:microsoft.com/office/officeart/2005/8/layout/process4"/>
    <dgm:cxn modelId="{1D682F47-CE77-42C1-BFB4-8B08AFBD7A6F}" type="presParOf" srcId="{4D6F692D-A586-48DD-84C8-FF171506DD56}" destId="{FA380A38-9951-4FBD-BD7E-84E091BFFBF6}" srcOrd="0" destOrd="0" presId="urn:microsoft.com/office/officeart/2005/8/layout/process4"/>
    <dgm:cxn modelId="{F2253009-4039-44D5-AFC8-A5ACD6E569BA}" type="presParOf" srcId="{BFEF4349-F6FF-477F-B98B-15786529DD34}" destId="{EE525B18-0398-4213-A95E-DF4F7934B79D}" srcOrd="3" destOrd="0" presId="urn:microsoft.com/office/officeart/2005/8/layout/process4"/>
    <dgm:cxn modelId="{DE784782-BA48-4FB2-BD2F-303714B3C88B}" type="presParOf" srcId="{BFEF4349-F6FF-477F-B98B-15786529DD34}" destId="{EEC736C5-EFE8-4395-8212-86FD7EA2EC58}" srcOrd="4" destOrd="0" presId="urn:microsoft.com/office/officeart/2005/8/layout/process4"/>
    <dgm:cxn modelId="{B6376196-B5D7-4B4E-A5BA-9380E65280DE}" type="presParOf" srcId="{EEC736C5-EFE8-4395-8212-86FD7EA2EC58}" destId="{222F625A-ACB1-4D75-B2E8-8A6D16A0FBF1}" srcOrd="0" destOrd="0" presId="urn:microsoft.com/office/officeart/2005/8/layout/process4"/>
    <dgm:cxn modelId="{DCD8C953-7860-4884-8DB1-76C9C9001E6D}" type="presParOf" srcId="{EEC736C5-EFE8-4395-8212-86FD7EA2EC58}" destId="{9C828024-C4BA-499D-A388-108404C48BD9}" srcOrd="1" destOrd="0" presId="urn:microsoft.com/office/officeart/2005/8/layout/process4"/>
    <dgm:cxn modelId="{739C54A0-A397-4C13-B8F5-936553B70EE7}" type="presParOf" srcId="{EEC736C5-EFE8-4395-8212-86FD7EA2EC58}" destId="{58941BDF-FA91-4DF5-85EF-25414C5D6D76}" srcOrd="2" destOrd="0" presId="urn:microsoft.com/office/officeart/2005/8/layout/process4"/>
    <dgm:cxn modelId="{30910516-E4B8-4B09-AE14-33B89ED8DA63}" type="presParOf" srcId="{58941BDF-FA91-4DF5-85EF-25414C5D6D76}" destId="{D5C8A5D1-C393-4B19-9B23-E24960D5780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B8B9D-8F97-4651-BF05-CDAE5E52F9EA}">
      <dsp:nvSpPr>
        <dsp:cNvPr id="0" name=""/>
        <dsp:cNvSpPr/>
      </dsp:nvSpPr>
      <dsp:spPr>
        <a:xfrm>
          <a:off x="0" y="3221800"/>
          <a:ext cx="4860032" cy="105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1732</a:t>
          </a:r>
          <a:r>
            <a:rPr lang="ko-KR" altLang="en-US" sz="1900" kern="1200" dirty="0" smtClean="0"/>
            <a:t>년 흉작 쌀값</a:t>
          </a:r>
          <a:r>
            <a:rPr lang="ko-KR" altLang="en-US" sz="1900" kern="1200" dirty="0" smtClean="0">
              <a:latin typeface="굴림"/>
              <a:ea typeface="굴림"/>
            </a:rPr>
            <a:t>↓</a:t>
          </a:r>
          <a:endParaRPr lang="ko-KR" altLang="en-US" sz="1900" kern="1200" dirty="0"/>
        </a:p>
      </dsp:txBody>
      <dsp:txXfrm>
        <a:off x="0" y="3221800"/>
        <a:ext cx="4860032" cy="571032"/>
      </dsp:txXfrm>
    </dsp:sp>
    <dsp:sp modelId="{ECF9B112-81A4-49FD-A1B4-2890F8413503}">
      <dsp:nvSpPr>
        <dsp:cNvPr id="0" name=""/>
        <dsp:cNvSpPr/>
      </dsp:nvSpPr>
      <dsp:spPr>
        <a:xfrm>
          <a:off x="0" y="3771683"/>
          <a:ext cx="4860032" cy="4864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err="1" smtClean="0"/>
            <a:t>에도에서</a:t>
          </a:r>
          <a:r>
            <a:rPr lang="ko-KR" altLang="en-US" sz="2100" kern="1200" dirty="0" smtClean="0"/>
            <a:t> </a:t>
          </a:r>
          <a:r>
            <a:rPr lang="en-US" altLang="ko-KR" sz="2100" kern="1200" dirty="0" smtClean="0"/>
            <a:t>3000</a:t>
          </a:r>
          <a:r>
            <a:rPr lang="ko-KR" altLang="en-US" sz="2100" kern="1200" dirty="0" smtClean="0"/>
            <a:t>여명의 빈민들의 폭동</a:t>
          </a:r>
          <a:endParaRPr lang="ko-KR" altLang="en-US" sz="2100" kern="1200" dirty="0"/>
        </a:p>
      </dsp:txBody>
      <dsp:txXfrm>
        <a:off x="0" y="3771683"/>
        <a:ext cx="4860032" cy="486434"/>
      </dsp:txXfrm>
    </dsp:sp>
    <dsp:sp modelId="{97A77694-6374-446E-A592-513025BA6BEC}">
      <dsp:nvSpPr>
        <dsp:cNvPr id="0" name=""/>
        <dsp:cNvSpPr/>
      </dsp:nvSpPr>
      <dsp:spPr>
        <a:xfrm rot="10800000">
          <a:off x="0" y="1611278"/>
          <a:ext cx="4860032" cy="16263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개간산업 쌀 생산량 증가 쌀값</a:t>
          </a:r>
          <a:r>
            <a:rPr lang="ko-KR" altLang="en-US" sz="1900" kern="1200" dirty="0" smtClean="0">
              <a:latin typeface="굴림"/>
              <a:ea typeface="굴림"/>
            </a:rPr>
            <a:t>↓</a:t>
          </a:r>
          <a:endParaRPr lang="ko-KR" altLang="en-US" sz="1900" kern="1200" dirty="0"/>
        </a:p>
      </dsp:txBody>
      <dsp:txXfrm rot="-10800000">
        <a:off x="0" y="1611278"/>
        <a:ext cx="4860032" cy="570860"/>
      </dsp:txXfrm>
    </dsp:sp>
    <dsp:sp modelId="{FA380A38-9951-4FBD-BD7E-84E091BFFBF6}">
      <dsp:nvSpPr>
        <dsp:cNvPr id="0" name=""/>
        <dsp:cNvSpPr/>
      </dsp:nvSpPr>
      <dsp:spPr>
        <a:xfrm>
          <a:off x="0" y="2182139"/>
          <a:ext cx="4860032" cy="4862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오사카 도지마 쌀 시장을 통해 쌀 비축</a:t>
          </a:r>
          <a:endParaRPr lang="ko-KR" altLang="en-US" sz="2100" kern="1200" dirty="0"/>
        </a:p>
      </dsp:txBody>
      <dsp:txXfrm>
        <a:off x="0" y="2182139"/>
        <a:ext cx="4860032" cy="486288"/>
      </dsp:txXfrm>
    </dsp:sp>
    <dsp:sp modelId="{9C828024-C4BA-499D-A388-108404C48BD9}">
      <dsp:nvSpPr>
        <dsp:cNvPr id="0" name=""/>
        <dsp:cNvSpPr/>
      </dsp:nvSpPr>
      <dsp:spPr>
        <a:xfrm rot="10800000">
          <a:off x="0" y="0"/>
          <a:ext cx="4860032" cy="16263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1721~2</a:t>
          </a:r>
          <a:r>
            <a:rPr lang="ko-KR" altLang="en-US" sz="1900" kern="1200" dirty="0" smtClean="0"/>
            <a:t>년 흉작 쌀값</a:t>
          </a:r>
          <a:r>
            <a:rPr lang="ko-KR" altLang="en-US" sz="1900" kern="1200" dirty="0" smtClean="0">
              <a:latin typeface="굴림"/>
              <a:ea typeface="굴림"/>
            </a:rPr>
            <a:t>↑</a:t>
          </a:r>
          <a:endParaRPr lang="ko-KR" altLang="en-US" sz="1900" kern="1200" dirty="0"/>
        </a:p>
      </dsp:txBody>
      <dsp:txXfrm rot="-10800000">
        <a:off x="0" y="0"/>
        <a:ext cx="4860032" cy="570860"/>
      </dsp:txXfrm>
    </dsp:sp>
    <dsp:sp modelId="{D5C8A5D1-C393-4B19-9B23-E24960D57803}">
      <dsp:nvSpPr>
        <dsp:cNvPr id="0" name=""/>
        <dsp:cNvSpPr/>
      </dsp:nvSpPr>
      <dsp:spPr>
        <a:xfrm>
          <a:off x="0" y="571617"/>
          <a:ext cx="4860032" cy="4862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쌀로 술을 빚는 것 금지</a:t>
          </a:r>
          <a:endParaRPr lang="ko-KR" altLang="en-US" sz="2100" kern="1200" dirty="0"/>
        </a:p>
      </dsp:txBody>
      <dsp:txXfrm>
        <a:off x="0" y="571617"/>
        <a:ext cx="4860032" cy="486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0.38188</cdr:x>
      <cdr:y>0.89369</cdr:y>
    </cdr:from>
    <cdr:to>
      <cdr:x>0.57087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27920" y="4480272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ko-KR" altLang="en-US" sz="1100" dirty="0"/>
        </a:p>
      </cdr:txBody>
    </cdr:sp>
  </cdr:relSizeAnchor>
  <cdr:relSizeAnchor xmlns:cdr="http://schemas.openxmlformats.org/drawingml/2006/chartDrawing">
    <cdr:from>
      <cdr:x>0.22645</cdr:x>
      <cdr:y>0.33148</cdr:y>
    </cdr:from>
    <cdr:to>
      <cdr:x>0.59668</cdr:x>
      <cdr:y>0.42009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43608" y="2664296"/>
          <a:ext cx="1706185" cy="712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o-KR" altLang="en-US" sz="2200" b="1" dirty="0" smtClean="0">
              <a:solidFill>
                <a:schemeClr val="bg1"/>
              </a:solidFill>
            </a:rPr>
            <a:t>나머지 수입</a:t>
          </a:r>
          <a:endParaRPr lang="ko-KR" altLang="en-US" sz="22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5E348-1DFD-47ED-9BE8-921DD9B9B3DA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F1424-0763-4638-AC63-FECF5F764F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200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1200" dirty="0" err="1" smtClean="0"/>
              <a:t>조닌</a:t>
            </a:r>
            <a:r>
              <a:rPr lang="ko-KR" altLang="en-US" sz="1200" dirty="0" smtClean="0"/>
              <a:t> 문화는 말 그대로 </a:t>
            </a:r>
            <a:r>
              <a:rPr lang="ko-KR" altLang="en-US" sz="1200" dirty="0" err="1" smtClean="0"/>
              <a:t>조닌들에</a:t>
            </a:r>
            <a:r>
              <a:rPr lang="ko-KR" altLang="en-US" sz="1200" dirty="0" smtClean="0"/>
              <a:t> 의해 형성된 문화였다</a:t>
            </a:r>
            <a:r>
              <a:rPr lang="en-US" altLang="ko-KR" sz="1200" dirty="0" smtClean="0"/>
              <a:t>. </a:t>
            </a:r>
            <a:r>
              <a:rPr lang="ko-KR" altLang="en-US" sz="1200" dirty="0" err="1" smtClean="0"/>
              <a:t>도쿠가와</a:t>
            </a:r>
            <a:r>
              <a:rPr lang="ko-KR" altLang="en-US" sz="1200" dirty="0" smtClean="0"/>
              <a:t> 시대 사회적으로 </a:t>
            </a:r>
            <a:r>
              <a:rPr lang="ko-KR" altLang="en-US" sz="1200" dirty="0" err="1" smtClean="0"/>
              <a:t>차별받는</a:t>
            </a:r>
            <a:r>
              <a:rPr lang="ko-KR" altLang="en-US" sz="1200" dirty="0" smtClean="0"/>
              <a:t> 계층이었으나 농민보다는 그 생활이 비교적 자유롭고 경제적으로는 풍족하던 </a:t>
            </a:r>
            <a:r>
              <a:rPr lang="ko-KR" altLang="en-US" sz="1200" dirty="0" err="1" smtClean="0"/>
              <a:t>조닌들은</a:t>
            </a:r>
            <a:r>
              <a:rPr lang="ko-KR" altLang="en-US" sz="1200" dirty="0" smtClean="0"/>
              <a:t> 축적한 부를 자신들의 여가시간을 위해 사용하기 시작했다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특히 </a:t>
            </a:r>
            <a:r>
              <a:rPr lang="ko-KR" altLang="en-US" sz="1200" dirty="0" err="1" smtClean="0"/>
              <a:t>조닌들은</a:t>
            </a:r>
            <a:r>
              <a:rPr lang="ko-KR" altLang="en-US" sz="1200" dirty="0" smtClean="0"/>
              <a:t> 문학과 연극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그림 등의 예술을 즐겼으며 이것은 때로는 부를 과시하는 형태를 띠기도 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점차 이러한 </a:t>
            </a:r>
            <a:r>
              <a:rPr lang="ko-KR" altLang="en-US" sz="1200" dirty="0" err="1" smtClean="0"/>
              <a:t>조닌들의</a:t>
            </a:r>
            <a:r>
              <a:rPr lang="ko-KR" altLang="en-US" sz="1200" dirty="0" smtClean="0"/>
              <a:t> 서민문화이자 도시문화는 무사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농민 등 사회의 다른 계층으로까지 퍼져나가게 되었다</a:t>
            </a:r>
          </a:p>
          <a:p>
            <a:pPr>
              <a:buNone/>
            </a:pP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9019A-F46E-45CA-B4C1-20F4819D521E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중세의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렌가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連歌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 파생한 시가로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에도시대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운문을 대표하는 정형시</a:t>
            </a:r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하이카이는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원래 해학이라는 의미로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무로마치에서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에도 시대 초기에 유행했던 익살스러운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하이카이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렌가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俳諧連歌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준말이다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현실적이며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민중의 일상생활과 밀접한 관련을 가진 시가로 발달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마쓰오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바쇼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‘가 출현하면서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와카나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렌가가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갖고 있었던 격조 높은 아름다움과 결별하고 속어나 일상적인 언어를 대담하게 사용하여 독자적인 시의 세계를 발견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단지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음만으로 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단시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형식이 완성되었다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endParaRPr lang="en-US" altLang="ko-KR" sz="1200" dirty="0" smtClean="0"/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민중의 일상생활을 사실적으로 묘사한 소설</a:t>
            </a:r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에도시대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초기소설 ‘</a:t>
            </a:r>
            <a:r>
              <a:rPr lang="ko-KR" alt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가나조시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’←민중의 관심을 받지 못함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‘이하라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사이카쿠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출현하면서 소설이 대중적인 인기를 얻게 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사이카쿠는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속세에 살면서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희노애락을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경험하는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조닌의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일상생활을 실감나게 표현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당시 일본인들은 속세를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우키요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’라고 하였고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그것을 사실적으로 묘사한 소설이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우키요조시이다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에도후기에는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우키요조시가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점점 쇠퇴하고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 후기에는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중심으로 하는 문예가 발달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유흥가를 무대로 하여 기발한 대화에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추점을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맞춘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샤레본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풍자와 해학을 소재로 한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기뵤시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발달하였다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 초부터 막말에 이르기 까지 민중적인 낙천소설인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곳케이본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성행함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처음의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곳케이본은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교훈적이고 풍자적인 내용이 가미되었으니 점차 해학과 풍자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향락을 추구하는 방향으로 흐르게 되었다</a:t>
            </a:r>
          </a:p>
          <a:p>
            <a:pPr>
              <a:buNone/>
            </a:pPr>
            <a:endParaRPr lang="ko-KR" altLang="en-US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9019A-F46E-45CA-B4C1-20F4819D521E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9019A-F46E-45CA-B4C1-20F4819D521E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fld id="{86571916-4ED1-474E-A122-1482E6B6E942}" type="slidenum">
              <a:rPr lang="ko-KR" altLang="en-US" smtClean="0">
                <a:solidFill>
                  <a:prstClr val="black"/>
                </a:solidFill>
              </a:rPr>
              <a:pPr eaLnBrk="1" hangingPunct="1"/>
              <a:t>11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6D31-C692-446E-9E5D-2440D14BA62E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1FDA-CF6F-45CF-B6BC-1661DE1F40C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6D31-C692-446E-9E5D-2440D14BA62E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1FDA-CF6F-45CF-B6BC-1661DE1F40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6D31-C692-446E-9E5D-2440D14BA62E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1FDA-CF6F-45CF-B6BC-1661DE1F40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6D31-C692-446E-9E5D-2440D14BA62E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1FDA-CF6F-45CF-B6BC-1661DE1F40C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6D31-C692-446E-9E5D-2440D14BA62E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1FDA-CF6F-45CF-B6BC-1661DE1F40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6D31-C692-446E-9E5D-2440D14BA62E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1FDA-CF6F-45CF-B6BC-1661DE1F40C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6D31-C692-446E-9E5D-2440D14BA62E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1FDA-CF6F-45CF-B6BC-1661DE1F40C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6D31-C692-446E-9E5D-2440D14BA62E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1FDA-CF6F-45CF-B6BC-1661DE1F40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6D31-C692-446E-9E5D-2440D14BA62E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1FDA-CF6F-45CF-B6BC-1661DE1F40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6D31-C692-446E-9E5D-2440D14BA62E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1FDA-CF6F-45CF-B6BC-1661DE1F40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6D31-C692-446E-9E5D-2440D14BA62E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1FDA-CF6F-45CF-B6BC-1661DE1F40C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166D31-C692-446E-9E5D-2440D14BA62E}" type="datetimeFigureOut">
              <a:rPr lang="ko-KR" altLang="en-US" smtClean="0"/>
              <a:t>2014-09-30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9D1FDA-CF6F-45CF-B6BC-1661DE1F40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1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2.jpeg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diagramData" Target="../diagrams/data6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9.xml"/><Relationship Id="rId2" Type="http://schemas.openxmlformats.org/officeDocument/2006/relationships/hyperlink" Target="//upload.wikimedia.org/wikipedia/commons/5/50/Tokugawa_Yoshimun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88024" y="3429001"/>
            <a:ext cx="3744416" cy="2857500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ko-KR" altLang="en-US" sz="2400" b="1" dirty="0" smtClean="0"/>
              <a:t>조장    </a:t>
            </a:r>
            <a:r>
              <a:rPr lang="en-US" altLang="ko-KR" sz="2400" b="1" dirty="0" smtClean="0"/>
              <a:t>:  </a:t>
            </a:r>
            <a:r>
              <a:rPr lang="ko-KR" altLang="en-US" sz="2400" b="1" dirty="0" smtClean="0"/>
              <a:t>홍규식</a:t>
            </a:r>
            <a:endParaRPr lang="en-US" altLang="ko-KR" sz="2400" b="1" dirty="0" smtClean="0"/>
          </a:p>
          <a:p>
            <a:r>
              <a:rPr lang="ko-KR" altLang="en-US" sz="2400" b="1" dirty="0" err="1" smtClean="0"/>
              <a:t>부조장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:  </a:t>
            </a:r>
            <a:r>
              <a:rPr lang="ko-KR" altLang="en-US" sz="2400" b="1" dirty="0" smtClean="0"/>
              <a:t>박나래</a:t>
            </a:r>
            <a:endParaRPr lang="en-US" altLang="ko-KR" sz="2400" b="1" dirty="0" smtClean="0"/>
          </a:p>
          <a:p>
            <a:r>
              <a:rPr lang="ko-KR" altLang="en-US" sz="2400" b="1" dirty="0" smtClean="0"/>
              <a:t>조원    </a:t>
            </a:r>
            <a:r>
              <a:rPr lang="en-US" altLang="ko-KR" sz="2400" b="1" dirty="0" smtClean="0"/>
              <a:t>:  </a:t>
            </a:r>
            <a:r>
              <a:rPr lang="ko-KR" altLang="en-US" sz="2400" b="1" dirty="0" err="1" smtClean="0"/>
              <a:t>윤아진</a:t>
            </a:r>
            <a:r>
              <a:rPr lang="ko-KR" altLang="en-US" sz="2400" b="1" dirty="0" smtClean="0"/>
              <a:t>   윤다은</a:t>
            </a:r>
            <a:endParaRPr lang="en-US" altLang="ko-KR" sz="2400" b="1" dirty="0" smtClean="0"/>
          </a:p>
          <a:p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</a:t>
            </a:r>
            <a:r>
              <a:rPr lang="ko-KR" altLang="en-US" sz="2400" b="1" dirty="0" smtClean="0"/>
              <a:t>허정은   모상훈</a:t>
            </a:r>
            <a:endParaRPr lang="ko-KR" altLang="en-US" sz="2400" b="1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7907283" cy="1296144"/>
          </a:xfrm>
        </p:spPr>
        <p:txBody>
          <a:bodyPr/>
          <a:lstStyle/>
          <a:p>
            <a:pPr algn="ctr"/>
            <a:r>
              <a:rPr lang="ko-KR" altLang="en-US" sz="6600" dirty="0" err="1" smtClean="0"/>
              <a:t>에도시대에</a:t>
            </a:r>
            <a:r>
              <a:rPr lang="ko-KR" altLang="en-US" sz="6600" dirty="0" smtClean="0"/>
              <a:t> 관하여</a:t>
            </a:r>
            <a:endParaRPr lang="ko-KR" altLang="en-US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2" y="3429000"/>
            <a:ext cx="38004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53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684213" y="2636838"/>
            <a:ext cx="7772400" cy="1470025"/>
          </a:xfrm>
        </p:spPr>
        <p:txBody>
          <a:bodyPr/>
          <a:lstStyle/>
          <a:p>
            <a:pPr eaLnBrk="1" hangingPunct="1"/>
            <a:r>
              <a:rPr lang="ko-KR" altLang="en-US" smtClean="0"/>
              <a:t>에도 시대의 사회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내용 개체 틀 2"/>
          <p:cNvSpPr>
            <a:spLocks noGrp="1"/>
          </p:cNvSpPr>
          <p:nvPr>
            <p:ph sz="quarter" idx="13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ko-KR" altLang="en-US" smtClean="0"/>
              <a:t>                      목    차</a:t>
            </a:r>
            <a:endParaRPr lang="en-US" altLang="ko-KR" smtClean="0"/>
          </a:p>
        </p:txBody>
      </p:sp>
      <p:sp>
        <p:nvSpPr>
          <p:cNvPr id="6" name="TextBox 5"/>
          <p:cNvSpPr txBox="1"/>
          <p:nvPr/>
        </p:nvSpPr>
        <p:spPr>
          <a:xfrm>
            <a:off x="1042988" y="1700213"/>
            <a:ext cx="6842125" cy="424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dirty="0">
                <a:solidFill>
                  <a:prstClr val="black"/>
                </a:solidFill>
                <a:ea typeface="굴림" charset="-127"/>
              </a:rPr>
              <a:t>사농공상 제도</a:t>
            </a:r>
            <a:endParaRPr kumimoji="1" lang="en-US" altLang="ko-KR" dirty="0">
              <a:solidFill>
                <a:prstClr val="black"/>
              </a:solidFill>
              <a:ea typeface="굴림" charset="-127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1" lang="en-US" altLang="ko-KR" dirty="0">
              <a:solidFill>
                <a:prstClr val="black"/>
              </a:solidFill>
              <a:ea typeface="굴림" charset="-127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dirty="0">
                <a:solidFill>
                  <a:prstClr val="black"/>
                </a:solidFill>
                <a:ea typeface="굴림" charset="-127"/>
              </a:rPr>
              <a:t>농업의 발달</a:t>
            </a:r>
            <a:endParaRPr kumimoji="1" lang="en-US" altLang="ko-KR" dirty="0">
              <a:solidFill>
                <a:prstClr val="black"/>
              </a:solidFill>
              <a:ea typeface="굴림" charset="-127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1" lang="en-US" altLang="ko-KR" dirty="0">
              <a:solidFill>
                <a:prstClr val="black"/>
              </a:solidFill>
              <a:ea typeface="굴림" charset="-127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dirty="0">
                <a:solidFill>
                  <a:prstClr val="black"/>
                </a:solidFill>
                <a:ea typeface="굴림" charset="-127"/>
              </a:rPr>
              <a:t>목축업</a:t>
            </a:r>
            <a:r>
              <a:rPr kumimoji="1" lang="en-US" altLang="ko-KR" dirty="0">
                <a:solidFill>
                  <a:prstClr val="black"/>
                </a:solidFill>
                <a:ea typeface="굴림" charset="-127"/>
              </a:rPr>
              <a:t>, </a:t>
            </a:r>
            <a:r>
              <a:rPr kumimoji="1" lang="ko-KR" altLang="en-US" dirty="0">
                <a:solidFill>
                  <a:prstClr val="black"/>
                </a:solidFill>
                <a:ea typeface="굴림" charset="-127"/>
              </a:rPr>
              <a:t>어업의 발달</a:t>
            </a:r>
            <a:endParaRPr kumimoji="1" lang="en-US" altLang="ko-KR" dirty="0">
              <a:solidFill>
                <a:prstClr val="black"/>
              </a:solidFill>
              <a:ea typeface="굴림" charset="-127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1" lang="en-US" altLang="ko-KR" dirty="0">
              <a:solidFill>
                <a:prstClr val="black"/>
              </a:solidFill>
              <a:ea typeface="굴림" charset="-127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dirty="0">
                <a:solidFill>
                  <a:prstClr val="black"/>
                </a:solidFill>
                <a:ea typeface="굴림" charset="-127"/>
              </a:rPr>
              <a:t>광업의 발달 </a:t>
            </a:r>
            <a:endParaRPr kumimoji="1" lang="en-US" altLang="ko-KR" dirty="0">
              <a:solidFill>
                <a:prstClr val="black"/>
              </a:solidFill>
              <a:ea typeface="굴림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dirty="0">
              <a:solidFill>
                <a:prstClr val="black"/>
              </a:solidFill>
              <a:ea typeface="굴림" charset="-127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dirty="0">
                <a:solidFill>
                  <a:prstClr val="black"/>
                </a:solidFill>
                <a:ea typeface="굴림" charset="-127"/>
              </a:rPr>
              <a:t>교통의 발달</a:t>
            </a:r>
            <a:endParaRPr kumimoji="1" lang="en-US" altLang="ko-KR" dirty="0">
              <a:solidFill>
                <a:prstClr val="black"/>
              </a:solidFill>
              <a:ea typeface="굴림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dirty="0">
              <a:solidFill>
                <a:prstClr val="black"/>
              </a:solidFill>
              <a:ea typeface="굴림" charset="-127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dirty="0">
                <a:solidFill>
                  <a:prstClr val="black"/>
                </a:solidFill>
                <a:ea typeface="굴림" charset="-127"/>
              </a:rPr>
              <a:t>에도 시대의 </a:t>
            </a:r>
            <a:r>
              <a:rPr kumimoji="1" lang="ko-KR" altLang="en-US" dirty="0" err="1">
                <a:solidFill>
                  <a:prstClr val="black"/>
                </a:solidFill>
                <a:ea typeface="굴림" charset="-127"/>
              </a:rPr>
              <a:t>난봉기</a:t>
            </a:r>
            <a:endParaRPr kumimoji="1" lang="en-US" altLang="ko-KR" dirty="0">
              <a:solidFill>
                <a:prstClr val="black"/>
              </a:solidFill>
              <a:ea typeface="굴림" charset="-127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1" lang="en-US" altLang="ko-KR" dirty="0">
              <a:solidFill>
                <a:prstClr val="black"/>
              </a:solidFill>
              <a:ea typeface="굴림" charset="-127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ko-KR" altLang="en-US" dirty="0">
                <a:solidFill>
                  <a:prstClr val="black"/>
                </a:solidFill>
                <a:ea typeface="굴림" charset="-127"/>
              </a:rPr>
              <a:t>에도 시대의 대기근 </a:t>
            </a:r>
            <a:endParaRPr kumimoji="1" lang="en-US" altLang="ko-KR" dirty="0">
              <a:solidFill>
                <a:prstClr val="black"/>
              </a:solidFill>
              <a:ea typeface="굴림" charset="-127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1" lang="en-US" altLang="ko-KR" dirty="0">
              <a:solidFill>
                <a:prstClr val="black"/>
              </a:solidFill>
              <a:ea typeface="굴림" charset="-127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1" lang="ko-KR" altLang="en-US" dirty="0">
              <a:solidFill>
                <a:prstClr val="black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algn="l"/>
            <a:r>
              <a:rPr lang="en-US" altLang="ko-KR" sz="2000" smtClean="0"/>
              <a:t>1) </a:t>
            </a:r>
            <a:r>
              <a:rPr lang="ko-KR" altLang="en-US" sz="2000" smtClean="0"/>
              <a:t>사농공상 제도 </a:t>
            </a:r>
          </a:p>
        </p:txBody>
      </p:sp>
      <p:sp>
        <p:nvSpPr>
          <p:cNvPr id="7" name="내용 개체 틀 2"/>
          <p:cNvSpPr>
            <a:spLocks noGrp="1"/>
          </p:cNvSpPr>
          <p:nvPr>
            <p:ph sz="quarter" idx="13"/>
          </p:nvPr>
        </p:nvSpPr>
        <p:spPr>
          <a:xfrm>
            <a:off x="539750" y="908050"/>
            <a:ext cx="8353425" cy="5218113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en-US" altLang="ko-KR" dirty="0" smtClean="0"/>
          </a:p>
          <a:p>
            <a:pPr>
              <a:defRPr/>
            </a:pPr>
            <a:r>
              <a:rPr lang="ko-KR" altLang="en-US" sz="3700" dirty="0" smtClean="0"/>
              <a:t>에도 시대의 신분은 </a:t>
            </a:r>
            <a:r>
              <a:rPr lang="ko-KR" altLang="ko-KR" sz="3700" dirty="0" smtClean="0"/>
              <a:t>사(士, </a:t>
            </a:r>
            <a:r>
              <a:rPr lang="ko-KR" altLang="en-US" sz="3700" dirty="0" smtClean="0"/>
              <a:t>무사</a:t>
            </a:r>
            <a:r>
              <a:rPr lang="ko-KR" altLang="ko-KR" sz="3700" dirty="0" smtClean="0"/>
              <a:t>), 농(農, 농민), 공(工, 장인</a:t>
            </a:r>
            <a:r>
              <a:rPr lang="en-US" altLang="ko-KR" sz="3700" dirty="0" smtClean="0"/>
              <a:t>),</a:t>
            </a:r>
            <a:r>
              <a:rPr lang="ko-KR" altLang="ko-KR" sz="3700" dirty="0" smtClean="0"/>
              <a:t> 상(商, 상인)</a:t>
            </a:r>
            <a:r>
              <a:rPr lang="ko-KR" altLang="en-US" sz="3700" dirty="0" smtClean="0"/>
              <a:t>으로 순으로 나뉘었다</a:t>
            </a:r>
            <a:r>
              <a:rPr lang="en-US" altLang="ko-KR" sz="3700" dirty="0" smtClean="0"/>
              <a:t>.</a:t>
            </a:r>
            <a:r>
              <a:rPr lang="ko-KR" altLang="ko-KR" sz="3700" dirty="0" smtClean="0"/>
              <a:t> </a:t>
            </a:r>
            <a:endParaRPr lang="en-US" altLang="ko-KR" sz="3700" dirty="0"/>
          </a:p>
          <a:p>
            <a:pPr>
              <a:defRPr/>
            </a:pPr>
            <a:endParaRPr lang="en-US" altLang="ko-KR" sz="3700" dirty="0" smtClean="0"/>
          </a:p>
          <a:p>
            <a:pPr>
              <a:defRPr/>
            </a:pPr>
            <a:endParaRPr lang="en-US" altLang="ko-KR" sz="3700" dirty="0"/>
          </a:p>
          <a:p>
            <a:pPr>
              <a:defRPr/>
            </a:pPr>
            <a:r>
              <a:rPr lang="ko-KR" altLang="ko-KR" sz="3700" dirty="0" smtClean="0"/>
              <a:t>무사는 </a:t>
            </a:r>
            <a:r>
              <a:rPr lang="ko-KR" altLang="ko-KR" sz="3700" dirty="0"/>
              <a:t>지배계층인 최상위층으로</a:t>
            </a:r>
            <a:r>
              <a:rPr lang="en-US" altLang="ko-KR" sz="3700" dirty="0"/>
              <a:t>, </a:t>
            </a:r>
            <a:r>
              <a:rPr lang="ko-KR" altLang="ko-KR" sz="3700" dirty="0"/>
              <a:t>전 인구의</a:t>
            </a:r>
            <a:r>
              <a:rPr lang="en-US" altLang="ko-KR" sz="3700" dirty="0"/>
              <a:t> 1</a:t>
            </a:r>
            <a:r>
              <a:rPr lang="ko-KR" altLang="ko-KR" sz="3700" dirty="0"/>
              <a:t>할을 차지하고 </a:t>
            </a:r>
            <a:r>
              <a:rPr lang="ko-KR" altLang="ko-KR" sz="3700" dirty="0" smtClean="0"/>
              <a:t>일반 </a:t>
            </a:r>
            <a:r>
              <a:rPr lang="ko-KR" altLang="ko-KR" sz="3700" dirty="0"/>
              <a:t>서민은 원칙적으로 성</a:t>
            </a:r>
            <a:r>
              <a:rPr lang="en-US" altLang="ko-KR" sz="3700" dirty="0"/>
              <a:t>(</a:t>
            </a:r>
            <a:r>
              <a:rPr lang="ko-KR" altLang="ko-KR" sz="3700" dirty="0"/>
              <a:t>姓</a:t>
            </a:r>
            <a:r>
              <a:rPr lang="en-US" altLang="ko-KR" sz="3700" dirty="0"/>
              <a:t>)</a:t>
            </a:r>
            <a:r>
              <a:rPr lang="ko-KR" altLang="ko-KR" sz="3700" dirty="0"/>
              <a:t>을 사용할 </a:t>
            </a:r>
            <a:r>
              <a:rPr lang="ko-KR" altLang="ko-KR" sz="3700" dirty="0" smtClean="0"/>
              <a:t>수 없었기 때</a:t>
            </a:r>
            <a:endParaRPr lang="en-US" altLang="ko-KR" sz="3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3700" dirty="0"/>
              <a:t> </a:t>
            </a:r>
            <a:r>
              <a:rPr lang="en-US" altLang="ko-KR" sz="3700" dirty="0" smtClean="0"/>
              <a:t>     </a:t>
            </a:r>
            <a:r>
              <a:rPr lang="ko-KR" altLang="ko-KR" sz="3700" dirty="0" smtClean="0"/>
              <a:t>문에 </a:t>
            </a:r>
            <a:r>
              <a:rPr lang="ko-KR" altLang="ko-KR" sz="3700" dirty="0"/>
              <a:t>이름만 </a:t>
            </a:r>
            <a:r>
              <a:rPr lang="ko-KR" altLang="ko-KR" sz="3700" dirty="0" smtClean="0"/>
              <a:t>불리었</a:t>
            </a:r>
            <a:r>
              <a:rPr lang="ko-KR" altLang="en-US" sz="3700" dirty="0" smtClean="0"/>
              <a:t>다</a:t>
            </a:r>
            <a:r>
              <a:rPr lang="en-US" altLang="ko-KR" sz="3700" dirty="0" smtClean="0"/>
              <a:t>.</a:t>
            </a:r>
          </a:p>
          <a:p>
            <a:pPr>
              <a:defRPr/>
            </a:pPr>
            <a:endParaRPr lang="en-US" altLang="ko-KR" sz="3700" dirty="0"/>
          </a:p>
          <a:p>
            <a:pPr>
              <a:defRPr/>
            </a:pPr>
            <a:r>
              <a:rPr lang="ko-KR" altLang="ko-KR" sz="3700" dirty="0" smtClean="0"/>
              <a:t>무사가 </a:t>
            </a:r>
            <a:r>
              <a:rPr lang="ko-KR" altLang="ko-KR" sz="3700" dirty="0"/>
              <a:t>농민이나 상공인의 무례함에 의해 명예가 손상되었을 때</a:t>
            </a:r>
            <a:r>
              <a:rPr lang="en-US" altLang="ko-KR" sz="3700" dirty="0"/>
              <a:t>, </a:t>
            </a:r>
            <a:r>
              <a:rPr lang="ko-KR" altLang="ko-KR" sz="3700" dirty="0"/>
              <a:t>그들을 살상할 수 있는 권리인 </a:t>
            </a:r>
            <a:r>
              <a:rPr lang="ko-KR" altLang="ko-KR" sz="3700" dirty="0" err="1" smtClean="0"/>
              <a:t>기리스테고멘의</a:t>
            </a:r>
            <a:r>
              <a:rPr lang="ko-KR" altLang="ko-KR" sz="3700" dirty="0" smtClean="0"/>
              <a:t> </a:t>
            </a:r>
            <a:endParaRPr lang="en-US" altLang="ko-KR" sz="3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3700" dirty="0"/>
              <a:t> </a:t>
            </a:r>
            <a:r>
              <a:rPr lang="en-US" altLang="ko-KR" sz="3700" dirty="0" smtClean="0"/>
              <a:t>     </a:t>
            </a:r>
            <a:r>
              <a:rPr lang="ko-KR" altLang="ko-KR" sz="3700" dirty="0" smtClean="0"/>
              <a:t>특권을 갖고 있었다</a:t>
            </a:r>
            <a:r>
              <a:rPr lang="en-US" altLang="ko-KR" sz="3700" dirty="0" smtClean="0"/>
              <a:t>. </a:t>
            </a:r>
            <a:r>
              <a:rPr lang="ko-KR" altLang="ko-KR" sz="3700" dirty="0" smtClean="0"/>
              <a:t>또 무사들은 두 개의 도검을 패용할 수 있는 대도</a:t>
            </a:r>
            <a:r>
              <a:rPr lang="en-US" altLang="ko-KR" sz="3700" dirty="0" smtClean="0"/>
              <a:t>(</a:t>
            </a:r>
            <a:r>
              <a:rPr lang="ko-KR" altLang="ko-KR" sz="3700" dirty="0" smtClean="0"/>
              <a:t>帶刀</a:t>
            </a:r>
            <a:r>
              <a:rPr lang="en-US" altLang="ko-KR" sz="3700" dirty="0" smtClean="0"/>
              <a:t>)</a:t>
            </a:r>
            <a:r>
              <a:rPr lang="ko-KR" altLang="ko-KR" sz="3700" dirty="0" smtClean="0"/>
              <a:t>의 특권도 있었다</a:t>
            </a:r>
            <a:r>
              <a:rPr lang="en-US" altLang="ko-KR" sz="3700" dirty="0" smtClean="0"/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ko-KR" sz="3700" dirty="0"/>
              <a:t> </a:t>
            </a:r>
            <a:r>
              <a:rPr lang="en-US" altLang="ko-KR" sz="3700" dirty="0" smtClean="0"/>
              <a:t>     </a:t>
            </a:r>
            <a:r>
              <a:rPr lang="ko-KR" altLang="ko-KR" sz="3700" dirty="0" err="1" smtClean="0"/>
              <a:t>기리스테고멘의</a:t>
            </a:r>
            <a:r>
              <a:rPr lang="ko-KR" altLang="ko-KR" sz="3700" dirty="0" smtClean="0"/>
              <a:t> </a:t>
            </a:r>
            <a:r>
              <a:rPr lang="ko-KR" altLang="ko-KR" sz="3700" dirty="0"/>
              <a:t>특권은 서민에게 무사는 공경의 대상이며</a:t>
            </a:r>
            <a:r>
              <a:rPr lang="en-US" altLang="ko-KR" sz="3700" dirty="0"/>
              <a:t>, </a:t>
            </a:r>
            <a:r>
              <a:rPr lang="ko-KR" altLang="ko-KR" sz="3700" dirty="0"/>
              <a:t>무사에게는 매사 공순해야 한다는 </a:t>
            </a:r>
            <a:r>
              <a:rPr lang="ko-KR" altLang="ko-KR" sz="3700" dirty="0" smtClean="0"/>
              <a:t>것을 법률적으로</a:t>
            </a:r>
            <a:r>
              <a:rPr lang="en-US" altLang="ko-KR" sz="3700" dirty="0" smtClean="0"/>
              <a:t> </a:t>
            </a:r>
            <a:r>
              <a:rPr lang="ko-KR" altLang="en-US" sz="3700" dirty="0" smtClean="0"/>
              <a:t>의무</a:t>
            </a:r>
            <a:endParaRPr lang="en-US" altLang="ko-KR" sz="3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3700" dirty="0"/>
              <a:t> </a:t>
            </a:r>
            <a:r>
              <a:rPr lang="en-US" altLang="ko-KR" sz="3700" dirty="0" smtClean="0"/>
              <a:t>     </a:t>
            </a:r>
            <a:r>
              <a:rPr lang="ko-KR" altLang="en-US" sz="3700" dirty="0" smtClean="0"/>
              <a:t>지운</a:t>
            </a:r>
            <a:r>
              <a:rPr lang="ko-KR" altLang="ko-KR" sz="3700" dirty="0" smtClean="0"/>
              <a:t> 강력한 </a:t>
            </a:r>
            <a:r>
              <a:rPr lang="ko-KR" altLang="ko-KR" sz="3700" dirty="0"/>
              <a:t>법이었다</a:t>
            </a:r>
            <a:r>
              <a:rPr lang="en-US" altLang="ko-KR" sz="3700" dirty="0"/>
              <a:t>. </a:t>
            </a:r>
            <a:r>
              <a:rPr lang="ko-KR" altLang="ko-KR" sz="3700" dirty="0"/>
              <a:t>무사의 특권은 서민에 비하여 우월한 무사의 사회적 지위를 </a:t>
            </a:r>
            <a:r>
              <a:rPr lang="ko-KR" altLang="ko-KR" sz="3700" dirty="0" smtClean="0"/>
              <a:t>확립하는데 </a:t>
            </a:r>
            <a:r>
              <a:rPr lang="ko-KR" altLang="ko-KR" sz="3700" dirty="0"/>
              <a:t>결정적 제도였다</a:t>
            </a:r>
            <a:r>
              <a:rPr lang="en-US" altLang="ko-KR" sz="3700" dirty="0"/>
              <a:t>.</a:t>
            </a:r>
            <a:br>
              <a:rPr lang="en-US" altLang="ko-KR" sz="3700" dirty="0"/>
            </a:br>
            <a:r>
              <a:rPr lang="en-US" altLang="ko-KR" sz="3700" dirty="0"/>
              <a:t/>
            </a:r>
            <a:br>
              <a:rPr lang="en-US" altLang="ko-KR" sz="3700" dirty="0"/>
            </a:br>
            <a:endParaRPr lang="en-US" altLang="ko-KR" sz="3700" dirty="0" smtClean="0"/>
          </a:p>
          <a:p>
            <a:pPr>
              <a:defRPr/>
            </a:pPr>
            <a:r>
              <a:rPr lang="ko-KR" altLang="ko-KR" sz="3700" dirty="0" smtClean="0"/>
              <a:t>농민은 </a:t>
            </a:r>
            <a:r>
              <a:rPr lang="ko-KR" altLang="ko-KR" sz="3700" dirty="0"/>
              <a:t>연공 부담자로서 중요한 존재였기 때문에 표면적으로는 무사에 다음가는 신분이었으나 </a:t>
            </a:r>
            <a:r>
              <a:rPr lang="ko-KR" altLang="ko-KR" sz="3700" dirty="0" smtClean="0"/>
              <a:t>통제는</a:t>
            </a:r>
            <a:r>
              <a:rPr lang="en-US" altLang="ko-KR" sz="3700" dirty="0"/>
              <a:t> </a:t>
            </a:r>
            <a:r>
              <a:rPr lang="ko-KR" altLang="ko-KR" sz="3700" dirty="0" smtClean="0"/>
              <a:t>엄격하고 세</a:t>
            </a:r>
            <a:endParaRPr lang="en-US" altLang="ko-KR" sz="3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3700" dirty="0"/>
              <a:t> </a:t>
            </a:r>
            <a:r>
              <a:rPr lang="en-US" altLang="ko-KR" sz="3700" dirty="0" smtClean="0"/>
              <a:t>     </a:t>
            </a:r>
            <a:r>
              <a:rPr lang="ko-KR" altLang="ko-KR" sz="3700" dirty="0" smtClean="0"/>
              <a:t>부담이 </a:t>
            </a:r>
            <a:r>
              <a:rPr lang="ko-KR" altLang="ko-KR" sz="3700" dirty="0"/>
              <a:t>과중하여 생활은 궁핍하였다</a:t>
            </a:r>
            <a:r>
              <a:rPr lang="en-US" altLang="ko-KR" sz="3700" dirty="0"/>
              <a:t>. </a:t>
            </a:r>
            <a:r>
              <a:rPr lang="ko-KR" altLang="ko-KR" sz="3700" dirty="0"/>
              <a:t>농민의 인구는 </a:t>
            </a:r>
            <a:r>
              <a:rPr lang="ko-KR" altLang="ko-KR" sz="3700" dirty="0" smtClean="0"/>
              <a:t>에도</a:t>
            </a:r>
            <a:r>
              <a:rPr lang="en-US" altLang="ko-KR" sz="3700" dirty="0" smtClean="0"/>
              <a:t> </a:t>
            </a:r>
            <a:r>
              <a:rPr lang="ko-KR" altLang="ko-KR" sz="3700" dirty="0" smtClean="0"/>
              <a:t>시대</a:t>
            </a:r>
            <a:r>
              <a:rPr lang="en-US" altLang="ko-KR" sz="3700" dirty="0" smtClean="0"/>
              <a:t> </a:t>
            </a:r>
            <a:r>
              <a:rPr lang="en-US" altLang="ko-KR" sz="3700" dirty="0"/>
              <a:t>2,600</a:t>
            </a:r>
            <a:r>
              <a:rPr lang="ko-KR" altLang="ko-KR" sz="3700" dirty="0"/>
              <a:t>만 내지</a:t>
            </a:r>
            <a:r>
              <a:rPr lang="en-US" altLang="ko-KR" sz="3700" dirty="0"/>
              <a:t> 2,700</a:t>
            </a:r>
            <a:r>
              <a:rPr lang="ko-KR" altLang="ko-KR" sz="3700" dirty="0"/>
              <a:t>만 </a:t>
            </a:r>
            <a:r>
              <a:rPr lang="ko-KR" altLang="ko-KR" sz="3700" dirty="0" smtClean="0"/>
              <a:t>명</a:t>
            </a:r>
            <a:r>
              <a:rPr lang="en-US" altLang="ko-KR" sz="3700" dirty="0" smtClean="0"/>
              <a:t> </a:t>
            </a:r>
            <a:r>
              <a:rPr lang="ko-KR" altLang="ko-KR" sz="3700" dirty="0" smtClean="0"/>
              <a:t>으로</a:t>
            </a:r>
            <a:r>
              <a:rPr lang="en-US" altLang="ko-KR" sz="3700" dirty="0"/>
              <a:t>, </a:t>
            </a:r>
            <a:r>
              <a:rPr lang="ko-KR" altLang="ko-KR" sz="3700" dirty="0"/>
              <a:t>전 인구의</a:t>
            </a:r>
            <a:r>
              <a:rPr lang="en-US" altLang="ko-KR" sz="3700" dirty="0"/>
              <a:t> 80%</a:t>
            </a:r>
            <a:r>
              <a:rPr lang="ko-KR" altLang="ko-KR" sz="3700" dirty="0"/>
              <a:t>에 </a:t>
            </a:r>
            <a:r>
              <a:rPr lang="ko-KR" altLang="ko-KR" sz="3700" dirty="0" smtClean="0"/>
              <a:t>달</a:t>
            </a:r>
            <a:endParaRPr lang="en-US" altLang="ko-KR" sz="3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3700" dirty="0"/>
              <a:t> </a:t>
            </a:r>
            <a:r>
              <a:rPr lang="en-US" altLang="ko-KR" sz="3700" dirty="0" smtClean="0"/>
              <a:t>     </a:t>
            </a:r>
            <a:r>
              <a:rPr lang="ko-KR" altLang="ko-KR" sz="3700" dirty="0" smtClean="0"/>
              <a:t>했다</a:t>
            </a:r>
            <a:r>
              <a:rPr lang="en-US" altLang="ko-KR" sz="3700" dirty="0" smtClean="0"/>
              <a:t>.</a:t>
            </a:r>
            <a:r>
              <a:rPr lang="en-US" altLang="ko-KR" sz="3700" dirty="0"/>
              <a:t/>
            </a:r>
            <a:br>
              <a:rPr lang="en-US" altLang="ko-KR" sz="3700" dirty="0"/>
            </a:br>
            <a:r>
              <a:rPr lang="en-US" altLang="ko-KR" sz="3700" dirty="0"/>
              <a:t/>
            </a:r>
            <a:br>
              <a:rPr lang="en-US" altLang="ko-KR" sz="3700" dirty="0"/>
            </a:br>
            <a:endParaRPr lang="en-US" altLang="ko-KR" sz="3700" dirty="0" smtClean="0"/>
          </a:p>
          <a:p>
            <a:pPr>
              <a:defRPr/>
            </a:pPr>
            <a:r>
              <a:rPr lang="ko-KR" altLang="ko-KR" sz="3700" dirty="0" smtClean="0"/>
              <a:t>도시에 </a:t>
            </a:r>
            <a:r>
              <a:rPr lang="ko-KR" altLang="ko-KR" sz="3700" dirty="0"/>
              <a:t>사는 상인 · 직인은 </a:t>
            </a:r>
            <a:r>
              <a:rPr lang="ko-KR" altLang="ko-KR" sz="3700" dirty="0" err="1"/>
              <a:t>조닌</a:t>
            </a:r>
            <a:r>
              <a:rPr lang="en-US" altLang="ko-KR" sz="3700" dirty="0"/>
              <a:t>(</a:t>
            </a:r>
            <a:r>
              <a:rPr lang="ko-KR" altLang="ko-KR" sz="3700" dirty="0"/>
              <a:t>町人</a:t>
            </a:r>
            <a:r>
              <a:rPr lang="en-US" altLang="ko-KR" sz="3700" dirty="0"/>
              <a:t>)</a:t>
            </a:r>
            <a:r>
              <a:rPr lang="ko-KR" altLang="ko-KR" sz="3700" dirty="0"/>
              <a:t>이라 부르고</a:t>
            </a:r>
            <a:r>
              <a:rPr lang="en-US" altLang="ko-KR" sz="3700" dirty="0"/>
              <a:t>, </a:t>
            </a:r>
            <a:r>
              <a:rPr lang="ko-KR" altLang="ko-KR" sz="3700" dirty="0"/>
              <a:t>전 인구의 약</a:t>
            </a:r>
            <a:r>
              <a:rPr lang="en-US" altLang="ko-KR" sz="3700" dirty="0"/>
              <a:t> 7%</a:t>
            </a:r>
            <a:r>
              <a:rPr lang="ko-KR" altLang="ko-KR" sz="3700" dirty="0"/>
              <a:t>를 차지하고 있었다</a:t>
            </a:r>
            <a:r>
              <a:rPr lang="en-US" altLang="ko-KR" sz="3700" dirty="0" smtClean="0"/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ko-KR" sz="3700" dirty="0"/>
              <a:t> </a:t>
            </a:r>
            <a:r>
              <a:rPr lang="en-US" altLang="ko-KR" sz="3700" dirty="0" smtClean="0"/>
              <a:t>     </a:t>
            </a:r>
            <a:r>
              <a:rPr lang="ko-KR" altLang="ko-KR" sz="3700" dirty="0" err="1" smtClean="0"/>
              <a:t>조닌은</a:t>
            </a:r>
            <a:r>
              <a:rPr lang="ko-KR" altLang="ko-KR" sz="3700" dirty="0" smtClean="0"/>
              <a:t> </a:t>
            </a:r>
            <a:r>
              <a:rPr lang="ko-KR" altLang="ko-KR" sz="3700" dirty="0"/>
              <a:t>신분으로서는 농민 아래에 있었지만</a:t>
            </a:r>
            <a:r>
              <a:rPr lang="en-US" altLang="ko-KR" sz="3700" dirty="0"/>
              <a:t>, </a:t>
            </a:r>
            <a:r>
              <a:rPr lang="ko-KR" altLang="ko-KR" sz="3700" dirty="0"/>
              <a:t>통제는 오히려 농민보다 덜하였다</a:t>
            </a:r>
            <a:r>
              <a:rPr lang="en-US" altLang="ko-KR" sz="3700" dirty="0"/>
              <a:t>. </a:t>
            </a:r>
            <a:r>
              <a:rPr lang="ko-KR" altLang="ko-KR" sz="3700" dirty="0"/>
              <a:t>잡세로서 부과된 </a:t>
            </a:r>
            <a:r>
              <a:rPr lang="ko-KR" altLang="ko-KR" sz="3700" dirty="0" err="1" smtClean="0"/>
              <a:t>운죠킨</a:t>
            </a:r>
            <a:r>
              <a:rPr lang="en-US" altLang="ko-KR" sz="3700" dirty="0" smtClean="0"/>
              <a:t>( </a:t>
            </a:r>
            <a:r>
              <a:rPr lang="ko-KR" altLang="ko-KR" sz="3700" dirty="0" err="1" smtClean="0"/>
              <a:t>영업세</a:t>
            </a:r>
            <a:r>
              <a:rPr lang="en-US" altLang="ko-KR" sz="3700" dirty="0" smtClean="0"/>
              <a:t>),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ko-KR" sz="3700" dirty="0"/>
              <a:t> </a:t>
            </a:r>
            <a:r>
              <a:rPr lang="en-US" altLang="ko-KR" sz="3700" dirty="0" smtClean="0"/>
              <a:t>     </a:t>
            </a:r>
            <a:r>
              <a:rPr lang="ko-KR" altLang="ko-KR" sz="3700" dirty="0" err="1" smtClean="0"/>
              <a:t>묘가킨</a:t>
            </a:r>
            <a:r>
              <a:rPr lang="en-US" altLang="ko-KR" sz="3700" dirty="0" smtClean="0"/>
              <a:t> (, </a:t>
            </a:r>
            <a:r>
              <a:rPr lang="ko-KR" altLang="ko-KR" sz="3700" dirty="0"/>
              <a:t>영업활동에 </a:t>
            </a:r>
            <a:r>
              <a:rPr lang="ko-KR" altLang="ko-KR" sz="3700" dirty="0" smtClean="0"/>
              <a:t>대해</a:t>
            </a:r>
            <a:r>
              <a:rPr lang="en-US" altLang="ko-KR" sz="3700" dirty="0" smtClean="0"/>
              <a:t> </a:t>
            </a:r>
            <a:r>
              <a:rPr lang="ko-KR" altLang="ko-KR" sz="3700" dirty="0" smtClean="0"/>
              <a:t>공인 · 보호받는 대신에 막부에 바치는 헌금</a:t>
            </a:r>
            <a:r>
              <a:rPr lang="en-US" altLang="ko-KR" sz="3700" dirty="0" smtClean="0"/>
              <a:t>, </a:t>
            </a:r>
            <a:r>
              <a:rPr lang="ko-KR" altLang="ko-KR" sz="3700" dirty="0" smtClean="0"/>
              <a:t>개인이나 동업조합이 납부</a:t>
            </a:r>
            <a:r>
              <a:rPr lang="en-US" altLang="ko-KR" sz="3700" dirty="0" smtClean="0"/>
              <a:t>)</a:t>
            </a:r>
            <a:r>
              <a:rPr lang="ko-KR" altLang="ko-KR" sz="3700" dirty="0" smtClean="0"/>
              <a:t>도 농민의 부담</a:t>
            </a:r>
            <a:endParaRPr lang="en-US" altLang="ko-KR" sz="3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3700" dirty="0"/>
              <a:t> </a:t>
            </a:r>
            <a:r>
              <a:rPr lang="en-US" altLang="ko-KR" sz="3700" dirty="0" smtClean="0"/>
              <a:t>     </a:t>
            </a:r>
            <a:r>
              <a:rPr lang="ko-KR" altLang="ko-KR" sz="3700" dirty="0" smtClean="0"/>
              <a:t>에 비해 가벼웠다</a:t>
            </a:r>
            <a:r>
              <a:rPr lang="en-US" altLang="ko-KR" sz="3700" dirty="0" smtClean="0"/>
              <a:t>.</a:t>
            </a:r>
            <a:br>
              <a:rPr lang="en-US" altLang="ko-KR" sz="3700" dirty="0" smtClean="0"/>
            </a:br>
            <a:r>
              <a:rPr lang="en-US" altLang="ko-KR" sz="3700" dirty="0" smtClean="0"/>
              <a:t/>
            </a:r>
            <a:br>
              <a:rPr lang="en-US" altLang="ko-KR" sz="3700" dirty="0" smtClean="0"/>
            </a:br>
            <a:endParaRPr lang="en-US" altLang="ko-KR" sz="3700" dirty="0" smtClean="0"/>
          </a:p>
          <a:p>
            <a:pPr>
              <a:defRPr/>
            </a:pPr>
            <a:r>
              <a:rPr lang="ko-KR" altLang="ko-KR" sz="3700" dirty="0" smtClean="0"/>
              <a:t>사농공상의 </a:t>
            </a:r>
            <a:r>
              <a:rPr lang="ko-KR" altLang="ko-KR" sz="3700" dirty="0"/>
              <a:t>밑에는 </a:t>
            </a:r>
            <a:r>
              <a:rPr lang="ko-KR" altLang="ko-KR" sz="3700" dirty="0" err="1"/>
              <a:t>에타</a:t>
            </a:r>
            <a:r>
              <a:rPr lang="en-US" altLang="ko-KR" sz="3700" dirty="0"/>
              <a:t>(</a:t>
            </a:r>
            <a:r>
              <a:rPr lang="ko-KR" altLang="ko-KR" sz="3700" dirty="0"/>
              <a:t>穢多</a:t>
            </a:r>
            <a:r>
              <a:rPr lang="en-US" altLang="ko-KR" sz="3700" dirty="0"/>
              <a:t>) </a:t>
            </a:r>
            <a:r>
              <a:rPr lang="ko-KR" altLang="ko-KR" sz="3700" dirty="0"/>
              <a:t>· </a:t>
            </a:r>
            <a:r>
              <a:rPr lang="ko-KR" altLang="ko-KR" sz="3700" dirty="0" err="1"/>
              <a:t>히닌</a:t>
            </a:r>
            <a:r>
              <a:rPr lang="en-US" altLang="ko-KR" sz="3700" dirty="0"/>
              <a:t>(</a:t>
            </a:r>
            <a:r>
              <a:rPr lang="ko-KR" altLang="ko-KR" sz="3700" dirty="0"/>
              <a:t>非人</a:t>
            </a:r>
            <a:r>
              <a:rPr lang="en-US" altLang="ko-KR" sz="3700" dirty="0"/>
              <a:t>)</a:t>
            </a:r>
            <a:r>
              <a:rPr lang="ko-KR" altLang="ko-KR" sz="3700" dirty="0"/>
              <a:t>이라는 천민이 있었다</a:t>
            </a:r>
            <a:r>
              <a:rPr lang="en-US" altLang="ko-KR" sz="3700" dirty="0"/>
              <a:t>. </a:t>
            </a:r>
            <a:r>
              <a:rPr lang="ko-KR" altLang="ko-KR" sz="3700" dirty="0" err="1"/>
              <a:t>에타는</a:t>
            </a:r>
            <a:r>
              <a:rPr lang="ko-KR" altLang="ko-KR" sz="3700" dirty="0"/>
              <a:t> 주로 피혁 제품을 생산하는 사람들이었고</a:t>
            </a:r>
            <a:r>
              <a:rPr lang="en-US" altLang="ko-KR" sz="3700" dirty="0"/>
              <a:t>, </a:t>
            </a:r>
            <a:endParaRPr lang="en-US" altLang="ko-KR" sz="3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3700" dirty="0" smtClean="0"/>
              <a:t>      </a:t>
            </a:r>
            <a:r>
              <a:rPr lang="ko-KR" altLang="ko-KR" sz="3700" dirty="0" err="1" smtClean="0"/>
              <a:t>히닌은</a:t>
            </a:r>
            <a:r>
              <a:rPr lang="ko-KR" altLang="ko-KR" sz="3700" dirty="0" smtClean="0"/>
              <a:t> 주로 시체를 </a:t>
            </a:r>
            <a:r>
              <a:rPr lang="ko-KR" altLang="en-US" sz="3700" dirty="0" smtClean="0"/>
              <a:t>처</a:t>
            </a:r>
            <a:r>
              <a:rPr lang="ko-KR" altLang="ko-KR" sz="3700" dirty="0" smtClean="0"/>
              <a:t>리하거나 걸식하는 사람들이었다</a:t>
            </a:r>
            <a:r>
              <a:rPr lang="en-US" altLang="ko-KR" sz="3700" dirty="0" smtClean="0"/>
              <a:t>. .</a:t>
            </a:r>
            <a:br>
              <a:rPr lang="en-US" altLang="ko-KR" sz="3700" dirty="0" smtClean="0"/>
            </a:br>
            <a:endParaRPr lang="ko-KR" altLang="en-US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algn="l"/>
            <a:r>
              <a:rPr lang="en-US" altLang="ko-KR" sz="2000" smtClean="0"/>
              <a:t>2) </a:t>
            </a:r>
            <a:r>
              <a:rPr lang="ko-KR" altLang="en-US" sz="2000" smtClean="0"/>
              <a:t>농업의 발달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395288" y="981075"/>
            <a:ext cx="8229600" cy="5173663"/>
          </a:xfrm>
        </p:spPr>
        <p:txBody>
          <a:bodyPr rtlCol="0">
            <a:normAutofit fontScale="70000" lnSpcReduction="20000"/>
          </a:bodyPr>
          <a:lstStyle/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b="1" dirty="0" smtClean="0"/>
              <a:t> 농업의 발전</a:t>
            </a:r>
            <a:endParaRPr lang="en-US" altLang="ko-KR" b="1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b="1" dirty="0" smtClean="0"/>
              <a:t>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dirty="0" smtClean="0"/>
              <a:t> ●신전 개발</a:t>
            </a: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     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 -</a:t>
            </a:r>
            <a:r>
              <a:rPr lang="ko-KR" altLang="en-US" dirty="0" smtClean="0"/>
              <a:t>막부와 번의 경제적 기초는 논과 밭에서 징수하는 연공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dirty="0" smtClean="0"/>
              <a:t>      </a:t>
            </a: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 -</a:t>
            </a:r>
            <a:r>
              <a:rPr lang="ko-KR" altLang="en-US" dirty="0" smtClean="0"/>
              <a:t>농업을 장려하고 경지를 확대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     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 -</a:t>
            </a:r>
            <a:r>
              <a:rPr lang="ko-KR" altLang="en-US" dirty="0" smtClean="0"/>
              <a:t>에도 초기 </a:t>
            </a:r>
            <a:r>
              <a:rPr lang="en-US" altLang="ko-KR" dirty="0" smtClean="0"/>
              <a:t>150</a:t>
            </a:r>
            <a:r>
              <a:rPr lang="ko-KR" altLang="en-US" dirty="0" smtClean="0"/>
              <a:t>여 만 정보의 경지가 에도 중기 </a:t>
            </a:r>
            <a:r>
              <a:rPr lang="en-US" altLang="ko-KR" dirty="0" smtClean="0"/>
              <a:t>300</a:t>
            </a:r>
            <a:r>
              <a:rPr lang="ko-KR" altLang="en-US" dirty="0" smtClean="0"/>
              <a:t>만 정보로 증가</a:t>
            </a:r>
          </a:p>
          <a:p>
            <a:pPr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dirty="0" smtClean="0"/>
              <a:t> ●농업기술의 발전</a:t>
            </a: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     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 -</a:t>
            </a:r>
            <a:r>
              <a:rPr lang="ko-KR" altLang="en-US" dirty="0" smtClean="0"/>
              <a:t>농구</a:t>
            </a:r>
            <a:r>
              <a:rPr lang="en-US" altLang="ko-KR" dirty="0" smtClean="0"/>
              <a:t>=</a:t>
            </a:r>
            <a:r>
              <a:rPr lang="ko-KR" altLang="en-US" dirty="0" smtClean="0"/>
              <a:t>탈곡기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답차</a:t>
            </a:r>
            <a:r>
              <a:rPr lang="ko-KR" altLang="en-US" dirty="0" smtClean="0"/>
              <a:t> 등을 고안해 냄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-</a:t>
            </a:r>
            <a:r>
              <a:rPr lang="ko-KR" altLang="en-US" dirty="0" smtClean="0"/>
              <a:t>비료</a:t>
            </a:r>
            <a:r>
              <a:rPr lang="en-US" altLang="ko-KR" dirty="0" smtClean="0"/>
              <a:t>=</a:t>
            </a:r>
            <a:r>
              <a:rPr lang="ko-KR" altLang="en-US" dirty="0" smtClean="0"/>
              <a:t>산과 들의 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호시카</a:t>
            </a:r>
            <a:r>
              <a:rPr lang="ko-KR" altLang="en-US" dirty="0" smtClean="0"/>
              <a:t> 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 </a:t>
            </a:r>
            <a:r>
              <a:rPr lang="ko-KR" altLang="en-US" dirty="0" smtClean="0"/>
              <a:t>●임업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-</a:t>
            </a:r>
            <a:r>
              <a:rPr lang="ko-KR" altLang="en-US" dirty="0" smtClean="0"/>
              <a:t>산림은 토목과 건축 등에 사용되는 재목으로 치수를 위해서도 </a:t>
            </a: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   </a:t>
            </a:r>
            <a:r>
              <a:rPr lang="ko-KR" altLang="en-US" dirty="0" smtClean="0"/>
              <a:t>중요했기 때문에 막부와 번은 그 정비에 주력함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    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 -</a:t>
            </a:r>
            <a:r>
              <a:rPr lang="ko-KR" altLang="en-US" dirty="0" err="1" smtClean="0"/>
              <a:t>에도와</a:t>
            </a:r>
            <a:r>
              <a:rPr lang="ko-KR" altLang="en-US" dirty="0" smtClean="0"/>
              <a:t> 여러 번의 </a:t>
            </a:r>
            <a:r>
              <a:rPr lang="ko-KR" altLang="en-US" dirty="0" err="1" smtClean="0"/>
              <a:t>조카마치가</a:t>
            </a:r>
            <a:r>
              <a:rPr lang="ko-KR" altLang="en-US" dirty="0" smtClean="0"/>
              <a:t> 발전되자 건축용 재목의 수요 증가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algn="l"/>
            <a:r>
              <a:rPr lang="en-US" altLang="ko-KR" sz="2000" smtClean="0"/>
              <a:t>3) </a:t>
            </a:r>
            <a:r>
              <a:rPr lang="ko-KR" altLang="en-US" sz="2000" smtClean="0"/>
              <a:t>목축업</a:t>
            </a:r>
            <a:r>
              <a:rPr lang="en-US" altLang="ko-KR" sz="2000" smtClean="0"/>
              <a:t>, </a:t>
            </a:r>
            <a:r>
              <a:rPr lang="ko-KR" altLang="en-US" sz="2000" smtClean="0"/>
              <a:t>어업의 발달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57200" y="1125538"/>
            <a:ext cx="8229600" cy="5183187"/>
          </a:xfrm>
        </p:spPr>
        <p:txBody>
          <a:bodyPr rtlCol="0">
            <a:normAutofit fontScale="92500" lnSpcReduction="20000"/>
          </a:bodyPr>
          <a:lstStyle/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1500" dirty="0" smtClean="0"/>
              <a:t>●목축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5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1500" dirty="0" smtClean="0"/>
              <a:t>군사와 교통상의 필요에서 말의 목축 진전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동북 지방에 말을 많이 키움</a:t>
            </a:r>
            <a:r>
              <a:rPr lang="en-US" altLang="ko-KR" sz="1500" dirty="0" smtClean="0"/>
              <a:t>)</a:t>
            </a:r>
            <a:endParaRPr lang="ko-KR" altLang="en-US" sz="15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5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1500" dirty="0" err="1" smtClean="0"/>
              <a:t>주고쿠</a:t>
            </a:r>
            <a:r>
              <a:rPr lang="en-US" altLang="ko-KR" sz="1500" dirty="0" smtClean="0"/>
              <a:t>(</a:t>
            </a:r>
            <a:r>
              <a:rPr lang="ko-KR" altLang="en-US" sz="1500" dirty="0" err="1" smtClean="0"/>
              <a:t>혼슈</a:t>
            </a:r>
            <a:r>
              <a:rPr lang="en-US" altLang="ko-KR" sz="1500" dirty="0" smtClean="0"/>
              <a:t>) </a:t>
            </a:r>
            <a:r>
              <a:rPr lang="ko-KR" altLang="en-US" sz="1500" dirty="0" smtClean="0"/>
              <a:t>지방은 소의 목축이 발전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1500" dirty="0" smtClean="0"/>
              <a:t> 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5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1500" dirty="0" smtClean="0"/>
              <a:t>●어업</a:t>
            </a:r>
            <a:endParaRPr lang="en-US" altLang="ko-KR" sz="15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500" dirty="0" smtClean="0"/>
              <a:t>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500" dirty="0" smtClean="0"/>
              <a:t>-</a:t>
            </a:r>
            <a:r>
              <a:rPr lang="ko-KR" altLang="en-US" sz="1500" dirty="0" smtClean="0"/>
              <a:t>어법 개량과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많은 물고기를 효과적으로 잡게 됨</a:t>
            </a:r>
            <a:r>
              <a:rPr lang="en-US" altLang="ko-KR" sz="1500" dirty="0" smtClean="0"/>
              <a:t>)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500" dirty="0"/>
              <a:t> </a:t>
            </a:r>
            <a:endParaRPr lang="en-US" altLang="ko-KR" sz="15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1500" dirty="0" smtClean="0"/>
              <a:t>해안지역의 어장 개발로 어업이 중요한 산업으로 지위 확립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500" dirty="0" smtClean="0"/>
              <a:t>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500" dirty="0" smtClean="0"/>
              <a:t>-</a:t>
            </a:r>
            <a:r>
              <a:rPr lang="ko-KR" altLang="en-US" sz="1500" dirty="0" err="1" smtClean="0"/>
              <a:t>카즈사</a:t>
            </a:r>
            <a:r>
              <a:rPr lang="ko-KR" altLang="en-US" sz="1500" dirty="0" smtClean="0"/>
              <a:t> 해안의 후릿그물로 잡는 정어리</a:t>
            </a:r>
            <a:r>
              <a:rPr lang="en-US" altLang="ko-KR" sz="1500" dirty="0" smtClean="0"/>
              <a:t>, </a:t>
            </a:r>
            <a:r>
              <a:rPr lang="ko-KR" altLang="en-US" sz="1500" dirty="0" err="1" smtClean="0"/>
              <a:t>히젠고토의</a:t>
            </a:r>
            <a:r>
              <a:rPr lang="ko-KR" altLang="en-US" sz="1500" dirty="0" smtClean="0"/>
              <a:t> 참치</a:t>
            </a:r>
            <a:r>
              <a:rPr lang="en-US" altLang="ko-KR" sz="1500" dirty="0" smtClean="0"/>
              <a:t>,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1500" dirty="0" smtClean="0"/>
              <a:t> </a:t>
            </a:r>
            <a:endParaRPr lang="en-US" altLang="ko-KR" sz="15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1500" dirty="0" err="1" smtClean="0"/>
              <a:t>마쓰마에</a:t>
            </a:r>
            <a:r>
              <a:rPr lang="en-US" altLang="ko-KR" sz="1500" dirty="0" smtClean="0"/>
              <a:t>(</a:t>
            </a:r>
            <a:r>
              <a:rPr lang="ko-KR" altLang="en-US" sz="1500" dirty="0" err="1" smtClean="0"/>
              <a:t>혼슈</a:t>
            </a:r>
            <a:r>
              <a:rPr lang="ko-KR" altLang="en-US" sz="1500" dirty="0" smtClean="0"/>
              <a:t> 북쪽 끝</a:t>
            </a:r>
            <a:r>
              <a:rPr lang="en-US" altLang="ko-KR" sz="1500" dirty="0" smtClean="0"/>
              <a:t>)</a:t>
            </a:r>
            <a:r>
              <a:rPr lang="ko-KR" altLang="en-US" sz="1500" dirty="0" smtClean="0"/>
              <a:t>의 청어 등이 유명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1500" dirty="0" smtClean="0"/>
              <a:t> </a:t>
            </a:r>
            <a:endParaRPr lang="en-US" altLang="ko-KR" sz="15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5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1500" dirty="0" smtClean="0"/>
              <a:t>●</a:t>
            </a:r>
            <a:r>
              <a:rPr lang="ko-KR" altLang="en-US" sz="1500" dirty="0" err="1" smtClean="0"/>
              <a:t>제염업</a:t>
            </a:r>
            <a:endParaRPr lang="ko-KR" altLang="en-US" sz="15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500" dirty="0" smtClean="0"/>
              <a:t>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500" dirty="0" smtClean="0"/>
              <a:t>-</a:t>
            </a:r>
            <a:r>
              <a:rPr lang="ko-KR" altLang="en-US" sz="1500" dirty="0" smtClean="0"/>
              <a:t>고도의 토목 기술을 필요로 하는 이리하마 염전 발달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500" dirty="0" smtClean="0"/>
              <a:t>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500" dirty="0" smtClean="0"/>
              <a:t>-</a:t>
            </a:r>
            <a:r>
              <a:rPr lang="ko-KR" altLang="en-US" sz="1500" dirty="0" err="1" smtClean="0"/>
              <a:t>세토나이카이의</a:t>
            </a:r>
            <a:r>
              <a:rPr lang="ko-KR" altLang="en-US" sz="1500" dirty="0" smtClean="0"/>
              <a:t> 해안을 비롯 각지에서 소금이 생산시작</a:t>
            </a:r>
            <a:r>
              <a:rPr lang="en-US" altLang="ko-KR" sz="1500" dirty="0" smtClean="0"/>
              <a:t>.</a:t>
            </a:r>
            <a:endParaRPr lang="ko-KR" altLang="en-US" sz="1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539750" y="908050"/>
            <a:ext cx="8229600" cy="5545138"/>
          </a:xfrm>
        </p:spPr>
        <p:txBody>
          <a:bodyPr rtlCol="0">
            <a:normAutofit fontScale="25000" lnSpcReduction="20000"/>
          </a:bodyPr>
          <a:lstStyle/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4600" dirty="0" smtClean="0"/>
              <a:t>● 광업의 발달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dirty="0" smtClean="0"/>
              <a:t>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4600" dirty="0" smtClean="0"/>
              <a:t>무역의 최대 수출품이며 화폐의 원료인 금</a:t>
            </a:r>
            <a:r>
              <a:rPr lang="en-US" altLang="ko-KR" sz="4600" dirty="0" smtClean="0"/>
              <a:t>,</a:t>
            </a:r>
            <a:r>
              <a:rPr lang="ko-KR" altLang="en-US" sz="4600" dirty="0" smtClean="0"/>
              <a:t>은</a:t>
            </a:r>
            <a:r>
              <a:rPr lang="en-US" altLang="ko-KR" sz="4600" dirty="0" smtClean="0"/>
              <a:t>,</a:t>
            </a:r>
            <a:r>
              <a:rPr lang="ko-KR" altLang="en-US" sz="4600" dirty="0" smtClean="0"/>
              <a:t>동</a:t>
            </a:r>
            <a:endParaRPr lang="en-US" altLang="ko-KR" sz="46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4600" dirty="0" smtClean="0"/>
              <a:t>막부는 주요 광산을 직할지로 삼아 채굴에 주력</a:t>
            </a:r>
            <a:endParaRPr lang="en-US" altLang="ko-KR" sz="46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dirty="0" smtClean="0"/>
              <a:t>17</a:t>
            </a:r>
            <a:r>
              <a:rPr lang="ko-KR" altLang="en-US" sz="4600" dirty="0" smtClean="0"/>
              <a:t>세기 후반 금</a:t>
            </a:r>
            <a:r>
              <a:rPr lang="en-US" altLang="ko-KR" sz="4600" dirty="0" smtClean="0"/>
              <a:t>,</a:t>
            </a:r>
            <a:r>
              <a:rPr lang="ko-KR" altLang="en-US" sz="4600" dirty="0" smtClean="0"/>
              <a:t>은 산출량 급감</a:t>
            </a:r>
            <a:r>
              <a:rPr lang="en-US" altLang="ko-KR" sz="4600" dirty="0" smtClean="0"/>
              <a:t>, </a:t>
            </a:r>
            <a:r>
              <a:rPr lang="ko-KR" altLang="en-US" sz="4600" dirty="0" smtClean="0"/>
              <a:t>구리 산출량 증가</a:t>
            </a:r>
            <a:r>
              <a:rPr lang="en-US" altLang="ko-KR" sz="4600" dirty="0" smtClean="0"/>
              <a:t>(</a:t>
            </a:r>
            <a:r>
              <a:rPr lang="ko-KR" altLang="en-US" sz="4600" dirty="0" err="1" smtClean="0"/>
              <a:t>쓰미토모</a:t>
            </a:r>
            <a:r>
              <a:rPr lang="ko-KR" altLang="en-US" sz="4600" dirty="0" smtClean="0"/>
              <a:t> 기업의 부흥↑</a:t>
            </a:r>
            <a:r>
              <a:rPr lang="en-US" altLang="ko-KR" sz="4600" dirty="0" smtClean="0"/>
              <a:t>)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4600" dirty="0" err="1" smtClean="0"/>
              <a:t>다타라</a:t>
            </a:r>
            <a:r>
              <a:rPr lang="ko-KR" altLang="en-US" sz="4600" dirty="0" smtClean="0"/>
              <a:t> 정련</a:t>
            </a:r>
            <a:r>
              <a:rPr lang="en-US" altLang="ko-KR" sz="4600" dirty="0" smtClean="0"/>
              <a:t>(</a:t>
            </a:r>
            <a:r>
              <a:rPr lang="ko-KR" altLang="en-US" sz="4600" dirty="0" smtClean="0"/>
              <a:t>철을 만드는 기술</a:t>
            </a:r>
            <a:r>
              <a:rPr lang="en-US" altLang="ko-KR" sz="4600" dirty="0" smtClean="0"/>
              <a:t>)</a:t>
            </a:r>
            <a:r>
              <a:rPr lang="ko-KR" altLang="en-US" sz="4600" dirty="0" smtClean="0"/>
              <a:t>이 </a:t>
            </a:r>
            <a:r>
              <a:rPr lang="ko-KR" altLang="en-US" sz="4600" dirty="0" err="1" smtClean="0"/>
              <a:t>주고쿠</a:t>
            </a:r>
            <a:r>
              <a:rPr lang="en-US" altLang="ko-KR" sz="4600" dirty="0" smtClean="0"/>
              <a:t>, </a:t>
            </a:r>
            <a:r>
              <a:rPr lang="ko-KR" altLang="en-US" sz="4600" dirty="0" err="1" smtClean="0"/>
              <a:t>도호쿠</a:t>
            </a:r>
            <a:r>
              <a:rPr lang="ko-KR" altLang="en-US" sz="4600" dirty="0" smtClean="0"/>
              <a:t> 지방을 중심으로 행해짐                      </a:t>
            </a:r>
            <a:r>
              <a:rPr lang="en-US" altLang="ko-KR" sz="4600" dirty="0" smtClean="0"/>
              <a:t>&lt;</a:t>
            </a:r>
            <a:r>
              <a:rPr lang="ko-KR" altLang="en-US" sz="4600" dirty="0" err="1" smtClean="0"/>
              <a:t>에도시대</a:t>
            </a:r>
            <a:r>
              <a:rPr lang="ko-KR" altLang="en-US" sz="4600" dirty="0" smtClean="0"/>
              <a:t> 화폐</a:t>
            </a:r>
            <a:r>
              <a:rPr lang="en-US" altLang="ko-KR" sz="4600" dirty="0" smtClean="0"/>
              <a:t>&gt;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4600" dirty="0" err="1" smtClean="0"/>
              <a:t>다타라</a:t>
            </a:r>
            <a:r>
              <a:rPr lang="ko-KR" altLang="en-US" sz="4600" dirty="0" smtClean="0"/>
              <a:t> 정련으로 만들어진 둥근 강철은 상품으로 전국에 보급되어 기술 진보와 생산 발전에 공헌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4600" dirty="0" smtClean="0"/>
              <a:t>​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4600" dirty="0" smtClean="0"/>
              <a:t>●수공업의 다양화</a:t>
            </a:r>
            <a:endParaRPr lang="en-US" altLang="ko-KR" sz="46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46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b="1" dirty="0" smtClean="0"/>
              <a:t>(</a:t>
            </a:r>
            <a:r>
              <a:rPr lang="ko-KR" altLang="en-US" sz="4600" b="1" dirty="0" smtClean="0"/>
              <a:t>도시 수공업</a:t>
            </a:r>
            <a:r>
              <a:rPr lang="en-US" altLang="ko-KR" sz="4600" b="1" dirty="0" smtClean="0"/>
              <a:t>)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sz="4600" b="1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dirty="0" smtClean="0"/>
              <a:t> 17</a:t>
            </a:r>
            <a:r>
              <a:rPr lang="ko-KR" altLang="en-US" sz="4600" dirty="0" smtClean="0"/>
              <a:t>세기 수공업이 크게 발달하기 시작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dirty="0" smtClean="0"/>
              <a:t> </a:t>
            </a:r>
            <a:r>
              <a:rPr lang="ko-KR" altLang="en-US" sz="4600" dirty="0" smtClean="0"/>
              <a:t>처음에는 농촌 가내 공업이 주류를 이루었으나 상업과 도시 발달로 도시 수공업자의 생산량이 증가했다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dirty="0" smtClean="0"/>
              <a:t> </a:t>
            </a:r>
            <a:r>
              <a:rPr lang="ko-KR" altLang="en-US" sz="4600" dirty="0" smtClean="0"/>
              <a:t>도시 수공업자는 소규모 자립수공업자였는데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dirty="0" smtClean="0"/>
              <a:t> </a:t>
            </a:r>
            <a:r>
              <a:rPr lang="ko-KR" altLang="en-US" sz="4600" dirty="0" err="1" smtClean="0"/>
              <a:t>다이묘들이</a:t>
            </a:r>
            <a:r>
              <a:rPr lang="ko-KR" altLang="en-US" sz="4600" dirty="0" smtClean="0"/>
              <a:t> 도시 수공업자들을 보호하고 전매 정책을 취하자 특산품 생산은 더욱 증가함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4600" b="1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b="1" dirty="0" smtClean="0"/>
              <a:t>(</a:t>
            </a:r>
            <a:r>
              <a:rPr lang="ko-KR" altLang="en-US" sz="4600" b="1" dirty="0" smtClean="0"/>
              <a:t>농촌 가내공업</a:t>
            </a:r>
            <a:r>
              <a:rPr lang="en-US" altLang="ko-KR" sz="4600" dirty="0" smtClean="0"/>
              <a:t>)</a:t>
            </a:r>
            <a:endParaRPr lang="ko-KR" altLang="en-US" sz="46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dirty="0" smtClean="0"/>
              <a:t> </a:t>
            </a:r>
            <a:r>
              <a:rPr lang="ko-KR" altLang="en-US" sz="4600" dirty="0" smtClean="0"/>
              <a:t>마</a:t>
            </a:r>
            <a:r>
              <a:rPr lang="en-US" altLang="ko-KR" sz="4600" dirty="0" smtClean="0"/>
              <a:t>,</a:t>
            </a:r>
            <a:r>
              <a:rPr lang="ko-KR" altLang="en-US" sz="4600" dirty="0" smtClean="0"/>
              <a:t>목면</a:t>
            </a:r>
            <a:r>
              <a:rPr lang="en-US" altLang="ko-KR" sz="4600" dirty="0" smtClean="0"/>
              <a:t>,</a:t>
            </a:r>
            <a:r>
              <a:rPr lang="ko-KR" altLang="en-US" sz="4600" dirty="0" smtClean="0"/>
              <a:t>비단 등과 같은 </a:t>
            </a:r>
            <a:r>
              <a:rPr lang="ko-KR" altLang="en-US" sz="4600" dirty="0" err="1" smtClean="0"/>
              <a:t>직물업이</a:t>
            </a:r>
            <a:r>
              <a:rPr lang="ko-KR" altLang="en-US" sz="4600" dirty="0" smtClean="0"/>
              <a:t> 대표적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dirty="0" smtClean="0"/>
              <a:t> </a:t>
            </a:r>
            <a:r>
              <a:rPr lang="ko-KR" altLang="en-US" sz="4600" dirty="0" smtClean="0"/>
              <a:t>전국 시대 말기 조선에서 목화 재배가 전해져 목면은 서민의 의복 재료로 순식간에 보급됨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b="1" dirty="0" smtClean="0"/>
              <a:t>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b="1" dirty="0" smtClean="0"/>
              <a:t>(</a:t>
            </a:r>
            <a:r>
              <a:rPr lang="ko-KR" altLang="en-US" sz="4600" b="1" dirty="0" err="1" smtClean="0"/>
              <a:t>와시</a:t>
            </a:r>
            <a:r>
              <a:rPr lang="en-US" altLang="ko-KR" sz="4600" dirty="0" smtClean="0"/>
              <a:t>) </a:t>
            </a:r>
            <a:r>
              <a:rPr lang="ko-KR" altLang="en-US" sz="4600" dirty="0" err="1" smtClean="0"/>
              <a:t>나가시스키</a:t>
            </a:r>
            <a:r>
              <a:rPr lang="ko-KR" altLang="en-US" sz="4600" dirty="0" smtClean="0"/>
              <a:t> 기술 보급으로 생산지가 전국으로 확대 </a:t>
            </a:r>
            <a:r>
              <a:rPr lang="en-US" altLang="ko-KR" sz="4600" dirty="0" smtClean="0"/>
              <a:t>(</a:t>
            </a:r>
            <a:r>
              <a:rPr lang="ko-KR" altLang="en-US" sz="4600" dirty="0" smtClean="0"/>
              <a:t>종이의 발달</a:t>
            </a:r>
            <a:r>
              <a:rPr lang="en-US" altLang="ko-KR" sz="4600" dirty="0" smtClean="0"/>
              <a:t>)</a:t>
            </a:r>
            <a:endParaRPr lang="ko-KR" altLang="en-US" sz="4600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dirty="0" smtClean="0"/>
              <a:t> </a:t>
            </a:r>
            <a:r>
              <a:rPr lang="ko-KR" altLang="en-US" sz="4600" dirty="0" smtClean="0"/>
              <a:t>서민들에까지 대량으로 보급되어 학문과 문화 발달에 크게 공헌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dirty="0" smtClean="0"/>
              <a:t> </a:t>
            </a:r>
            <a:r>
              <a:rPr lang="ko-KR" altLang="en-US" sz="4600" dirty="0" err="1" smtClean="0"/>
              <a:t>전매제</a:t>
            </a:r>
            <a:r>
              <a:rPr lang="ko-KR" altLang="en-US" sz="4600" dirty="0" smtClean="0"/>
              <a:t> 시행으로 번의 재정을 윤택하게 함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dirty="0" smtClean="0"/>
              <a:t>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b="1" dirty="0" smtClean="0"/>
              <a:t>(</a:t>
            </a:r>
            <a:r>
              <a:rPr lang="ko-KR" altLang="en-US" sz="4600" b="1" dirty="0" smtClean="0"/>
              <a:t>도자기</a:t>
            </a:r>
            <a:r>
              <a:rPr lang="en-US" altLang="ko-KR" sz="4600" b="1" dirty="0" smtClean="0"/>
              <a:t>) </a:t>
            </a:r>
            <a:r>
              <a:rPr lang="ko-KR" altLang="en-US" sz="4600" dirty="0" smtClean="0"/>
              <a:t>조선에서 전해진 기술 보급으로 성행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dirty="0" smtClean="0"/>
              <a:t> </a:t>
            </a:r>
            <a:r>
              <a:rPr lang="ko-KR" altLang="en-US" sz="4600" dirty="0" err="1" smtClean="0"/>
              <a:t>히젠의</a:t>
            </a:r>
            <a:r>
              <a:rPr lang="ko-KR" altLang="en-US" sz="4600" dirty="0" smtClean="0"/>
              <a:t> </a:t>
            </a:r>
            <a:r>
              <a:rPr lang="ko-KR" altLang="en-US" sz="4600" dirty="0" err="1" smtClean="0"/>
              <a:t>아리타에서</a:t>
            </a:r>
            <a:r>
              <a:rPr lang="ko-KR" altLang="en-US" sz="4600" dirty="0" smtClean="0"/>
              <a:t> 자기가 생산되어 </a:t>
            </a:r>
            <a:r>
              <a:rPr lang="ko-KR" altLang="en-US" sz="4600" dirty="0" err="1" smtClean="0"/>
              <a:t>나가사키</a:t>
            </a:r>
            <a:r>
              <a:rPr lang="ko-KR" altLang="en-US" sz="4600" dirty="0" smtClean="0"/>
              <a:t> 무역의 주요 수출품이 됨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dirty="0" smtClean="0"/>
              <a:t> </a:t>
            </a:r>
            <a:r>
              <a:rPr lang="ko-KR" altLang="en-US" sz="4600" dirty="0" err="1" smtClean="0"/>
              <a:t>오와리번의</a:t>
            </a:r>
            <a:r>
              <a:rPr lang="ko-KR" altLang="en-US" sz="4600" dirty="0" smtClean="0"/>
              <a:t> 보호 하에 도자기 생산이 활발해져 각지에서 값싼 도자기가 양산됨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dirty="0" smtClean="0"/>
              <a:t> </a:t>
            </a:r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4600" b="1" dirty="0" smtClean="0"/>
              <a:t>(</a:t>
            </a:r>
            <a:r>
              <a:rPr lang="ko-KR" altLang="en-US" sz="4600" b="1" dirty="0" smtClean="0"/>
              <a:t>양조업</a:t>
            </a:r>
            <a:r>
              <a:rPr lang="en-US" altLang="ko-KR" sz="4600" dirty="0" smtClean="0"/>
              <a:t>) </a:t>
            </a:r>
            <a:r>
              <a:rPr lang="ko-KR" altLang="en-US" sz="4600" dirty="0" err="1" smtClean="0"/>
              <a:t>후시미</a:t>
            </a:r>
            <a:r>
              <a:rPr lang="en-US" altLang="ko-KR" sz="4600" dirty="0" smtClean="0"/>
              <a:t>(</a:t>
            </a:r>
            <a:r>
              <a:rPr lang="ko-KR" altLang="en-US" sz="4600" dirty="0" err="1" smtClean="0"/>
              <a:t>교토</a:t>
            </a:r>
            <a:r>
              <a:rPr lang="ko-KR" altLang="en-US" sz="4600" dirty="0" smtClean="0"/>
              <a:t> 남쪽</a:t>
            </a:r>
            <a:r>
              <a:rPr lang="en-US" altLang="ko-KR" sz="4600" dirty="0" smtClean="0"/>
              <a:t>)</a:t>
            </a:r>
            <a:r>
              <a:rPr lang="ko-KR" altLang="en-US" sz="4600" dirty="0" smtClean="0"/>
              <a:t>와 </a:t>
            </a:r>
            <a:r>
              <a:rPr lang="ko-KR" altLang="en-US" sz="4600" dirty="0" err="1" smtClean="0"/>
              <a:t>나다의</a:t>
            </a:r>
            <a:r>
              <a:rPr lang="ko-KR" altLang="en-US" sz="4600" dirty="0" smtClean="0"/>
              <a:t> 술</a:t>
            </a:r>
            <a:r>
              <a:rPr lang="en-US" altLang="ko-KR" sz="4600" dirty="0" smtClean="0"/>
              <a:t>, </a:t>
            </a:r>
            <a:r>
              <a:rPr lang="ko-KR" altLang="en-US" sz="4600" dirty="0" err="1" smtClean="0"/>
              <a:t>노다와</a:t>
            </a:r>
            <a:r>
              <a:rPr lang="ko-KR" altLang="en-US" sz="4600" dirty="0" smtClean="0"/>
              <a:t> </a:t>
            </a:r>
            <a:r>
              <a:rPr lang="ko-KR" altLang="en-US" sz="4600" dirty="0" err="1" smtClean="0"/>
              <a:t>조시의</a:t>
            </a:r>
            <a:r>
              <a:rPr lang="ko-KR" altLang="en-US" sz="4600" dirty="0" smtClean="0"/>
              <a:t> 간장 등이 유명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dirty="0" smtClean="0"/>
          </a:p>
        </p:txBody>
      </p:sp>
      <p:pic>
        <p:nvPicPr>
          <p:cNvPr id="7171" name="Picture 4" descr="C:\Users\user\Downloads\화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268413"/>
            <a:ext cx="15113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제목 1"/>
          <p:cNvSpPr txBox="1">
            <a:spLocks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>
                <a:solidFill>
                  <a:prstClr val="black"/>
                </a:solidFill>
              </a:rPr>
              <a:t>4) </a:t>
            </a:r>
            <a:r>
              <a:rPr lang="ko-KR" altLang="en-US" sz="2000">
                <a:solidFill>
                  <a:prstClr val="black"/>
                </a:solidFill>
              </a:rPr>
              <a:t>광업의 발달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algn="l"/>
            <a:r>
              <a:rPr lang="en-US" altLang="ko-KR" sz="2000" smtClean="0"/>
              <a:t>5) </a:t>
            </a:r>
            <a:r>
              <a:rPr lang="ko-KR" altLang="en-US" sz="2000" smtClean="0"/>
              <a:t>교통의 발달</a:t>
            </a:r>
          </a:p>
        </p:txBody>
      </p:sp>
      <p:sp>
        <p:nvSpPr>
          <p:cNvPr id="8195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ko-KR" sz="1600" smtClean="0"/>
              <a:t>산업의 발달과 산킨코우타이</a:t>
            </a:r>
            <a:r>
              <a:rPr lang="en-US" altLang="ko-KR" sz="1600" smtClean="0"/>
              <a:t>(</a:t>
            </a:r>
            <a:r>
              <a:rPr lang="ko-KR" altLang="ko-KR" sz="1600" smtClean="0"/>
              <a:t>參勤交代</a:t>
            </a:r>
            <a:r>
              <a:rPr lang="en-US" altLang="ko-KR" sz="1600" smtClean="0"/>
              <a:t>)</a:t>
            </a:r>
            <a:r>
              <a:rPr lang="ko-KR" altLang="ko-KR" sz="1600" smtClean="0"/>
              <a:t>의 영향으로 교통도 활발해져</a:t>
            </a:r>
            <a:r>
              <a:rPr lang="en-US" altLang="ko-KR" sz="1600" smtClean="0"/>
              <a:t>, </a:t>
            </a:r>
            <a:r>
              <a:rPr lang="ko-KR" altLang="ko-KR" sz="1600" smtClean="0"/>
              <a:t>도로가 발달했고</a:t>
            </a:r>
            <a:r>
              <a:rPr lang="en-US" altLang="ko-KR" sz="1600" smtClean="0"/>
              <a:t>, </a:t>
            </a:r>
            <a:r>
              <a:rPr lang="ko-KR" altLang="ko-KR" sz="1600" smtClean="0"/>
              <a:t>에도를 중심으로 東海道</a:t>
            </a:r>
            <a:r>
              <a:rPr lang="en-US" altLang="ko-KR" sz="1600" smtClean="0"/>
              <a:t>·</a:t>
            </a:r>
            <a:r>
              <a:rPr lang="ko-KR" altLang="ko-KR" sz="1600" smtClean="0"/>
              <a:t>中山道</a:t>
            </a:r>
            <a:r>
              <a:rPr lang="en-US" altLang="ko-KR" sz="1600" smtClean="0"/>
              <a:t>·</a:t>
            </a:r>
            <a:r>
              <a:rPr lang="ko-KR" altLang="ko-KR" sz="1600" smtClean="0"/>
              <a:t>甲州街道</a:t>
            </a:r>
            <a:r>
              <a:rPr lang="en-US" altLang="ko-KR" sz="1600" smtClean="0"/>
              <a:t>·</a:t>
            </a:r>
            <a:r>
              <a:rPr lang="ko-KR" altLang="ko-KR" sz="1600" smtClean="0"/>
              <a:t>奧州街道</a:t>
            </a:r>
            <a:r>
              <a:rPr lang="en-US" altLang="ko-KR" sz="1600" smtClean="0"/>
              <a:t>·</a:t>
            </a:r>
            <a:r>
              <a:rPr lang="ko-KR" altLang="ko-KR" sz="1600" smtClean="0"/>
              <a:t>日光街道라는 다섯 개의 길</a:t>
            </a:r>
            <a:r>
              <a:rPr lang="en-US" altLang="ko-KR" sz="1600" smtClean="0"/>
              <a:t>(</a:t>
            </a:r>
            <a:r>
              <a:rPr lang="ko-KR" altLang="ko-KR" sz="1600" smtClean="0"/>
              <a:t>五街道</a:t>
            </a:r>
            <a:r>
              <a:rPr lang="en-US" altLang="ko-KR" sz="1600" smtClean="0"/>
              <a:t>)</a:t>
            </a:r>
            <a:r>
              <a:rPr lang="ko-KR" altLang="ko-KR" sz="1600" smtClean="0"/>
              <a:t>이 나서</a:t>
            </a:r>
            <a:r>
              <a:rPr lang="en-US" altLang="ko-KR" sz="1600" smtClean="0"/>
              <a:t>, </a:t>
            </a:r>
            <a:r>
              <a:rPr lang="ko-KR" altLang="ko-KR" sz="1600" smtClean="0"/>
              <a:t>街道에는 역참</a:t>
            </a:r>
            <a:r>
              <a:rPr lang="en-US" altLang="ko-KR" sz="1600" smtClean="0"/>
              <a:t>(</a:t>
            </a:r>
            <a:r>
              <a:rPr lang="ko-KR" altLang="ko-KR" sz="1600" smtClean="0"/>
              <a:t>宿場</a:t>
            </a:r>
            <a:r>
              <a:rPr lang="en-US" altLang="ko-KR" sz="1600" smtClean="0"/>
              <a:t>)</a:t>
            </a:r>
            <a:r>
              <a:rPr lang="ko-KR" altLang="ko-KR" sz="1600" smtClean="0"/>
              <a:t>이 생겼다</a:t>
            </a:r>
            <a:r>
              <a:rPr lang="en-US" altLang="ko-KR" sz="1600" smtClean="0"/>
              <a:t>. </a:t>
            </a:r>
            <a:br>
              <a:rPr lang="en-US" altLang="ko-KR" sz="1600" smtClean="0"/>
            </a:b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ko-KR" altLang="ko-KR" sz="1600" smtClean="0"/>
              <a:t>막부는 군사상의 필요에 의해 각지의 통행인을 조사하는 세키쇼</a:t>
            </a:r>
            <a:r>
              <a:rPr lang="en-US" altLang="ko-KR" sz="1600" smtClean="0"/>
              <a:t>(</a:t>
            </a:r>
            <a:r>
              <a:rPr lang="ko-KR" altLang="ko-KR" sz="1600" smtClean="0"/>
              <a:t>關所</a:t>
            </a:r>
            <a:r>
              <a:rPr lang="en-US" altLang="ko-KR" sz="1600" smtClean="0"/>
              <a:t>)</a:t>
            </a:r>
            <a:r>
              <a:rPr lang="ko-KR" altLang="ko-KR" sz="1600" smtClean="0"/>
              <a:t>를 두고</a:t>
            </a:r>
            <a:r>
              <a:rPr lang="en-US" altLang="ko-KR" sz="1600" smtClean="0"/>
              <a:t>, </a:t>
            </a:r>
            <a:r>
              <a:rPr lang="ko-KR" altLang="ko-KR" sz="1600" smtClean="0"/>
              <a:t>큰 강에는 다리를 놓지 않았다</a:t>
            </a:r>
            <a:r>
              <a:rPr lang="en-US" altLang="ko-KR" sz="1600" smtClean="0"/>
              <a:t>. </a:t>
            </a:r>
            <a:r>
              <a:rPr lang="ko-KR" altLang="ko-KR" sz="1600" smtClean="0"/>
              <a:t>쌀이나 대량의 물자를 운반할 때는</a:t>
            </a:r>
            <a:r>
              <a:rPr lang="en-US" altLang="ko-KR" sz="1600" smtClean="0"/>
              <a:t>, </a:t>
            </a:r>
            <a:r>
              <a:rPr lang="ko-KR" altLang="ko-KR" sz="1600" smtClean="0"/>
              <a:t>배가 주로 사용되게 되었고 이로 인해 항로가 발달했다</a:t>
            </a:r>
            <a:r>
              <a:rPr lang="en-US" altLang="ko-KR" sz="1600" smtClean="0"/>
              <a:t>. </a:t>
            </a:r>
            <a:br>
              <a:rPr lang="en-US" altLang="ko-KR" sz="1600" smtClean="0"/>
            </a:br>
            <a:endParaRPr lang="ko-KR" alt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algn="l"/>
            <a:r>
              <a:rPr lang="en-US" altLang="ko-KR" sz="2000" smtClean="0"/>
              <a:t>6) </a:t>
            </a:r>
            <a:r>
              <a:rPr lang="ko-KR" altLang="en-US" sz="2000" smtClean="0"/>
              <a:t>에도 시대의 난봉기</a:t>
            </a:r>
          </a:p>
        </p:txBody>
      </p:sp>
      <p:sp>
        <p:nvSpPr>
          <p:cNvPr id="9218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ko-KR" altLang="en-US" smtClean="0"/>
              <a:t> </a:t>
            </a:r>
            <a:endParaRPr lang="en-US" altLang="ko-KR" b="1" smtClean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457200" y="1125538"/>
            <a:ext cx="84359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5</a:t>
            </a:r>
            <a:r>
              <a:rPr lang="ko-KR" altLang="ko-KR" dirty="0" smtClean="0">
                <a:solidFill>
                  <a:prstClr val="black"/>
                </a:solidFill>
              </a:rPr>
              <a:t>대장군 </a:t>
            </a:r>
            <a:r>
              <a:rPr lang="ko-KR" altLang="ko-KR" dirty="0" err="1" smtClean="0">
                <a:solidFill>
                  <a:prstClr val="black"/>
                </a:solidFill>
              </a:rPr>
              <a:t>도쿠가와</a:t>
            </a:r>
            <a:r>
              <a:rPr lang="ko-KR" altLang="ko-KR" dirty="0" smtClean="0">
                <a:solidFill>
                  <a:prstClr val="black"/>
                </a:solidFill>
              </a:rPr>
              <a:t> </a:t>
            </a:r>
            <a:r>
              <a:rPr lang="ko-KR" altLang="ko-KR" dirty="0" err="1" smtClean="0">
                <a:solidFill>
                  <a:prstClr val="black"/>
                </a:solidFill>
              </a:rPr>
              <a:t>쓰나요시때는</a:t>
            </a:r>
            <a:r>
              <a:rPr lang="ko-KR" altLang="ko-KR" dirty="0" smtClean="0">
                <a:solidFill>
                  <a:prstClr val="black"/>
                </a:solidFill>
              </a:rPr>
              <a:t> </a:t>
            </a:r>
            <a:r>
              <a:rPr lang="ko-KR" altLang="ko-KR" dirty="0" err="1" smtClean="0">
                <a:solidFill>
                  <a:prstClr val="black"/>
                </a:solidFill>
              </a:rPr>
              <a:t>가미가타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ko-KR" dirty="0" smtClean="0">
                <a:solidFill>
                  <a:prstClr val="black"/>
                </a:solidFill>
              </a:rPr>
              <a:t>지방을 중심으로 </a:t>
            </a:r>
            <a:r>
              <a:rPr lang="ko-KR" altLang="ko-KR" dirty="0" err="1" smtClean="0">
                <a:solidFill>
                  <a:prstClr val="black"/>
                </a:solidFill>
              </a:rPr>
              <a:t>쵸오닌들의</a:t>
            </a:r>
            <a:r>
              <a:rPr lang="ko-KR" altLang="ko-KR" dirty="0" smtClean="0">
                <a:solidFill>
                  <a:prstClr val="black"/>
                </a:solidFill>
              </a:rPr>
              <a:t> 새로운 문화가 탄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     </a:t>
            </a:r>
            <a:r>
              <a:rPr lang="ko-KR" altLang="ko-KR" dirty="0" err="1" smtClean="0">
                <a:solidFill>
                  <a:prstClr val="black"/>
                </a:solidFill>
              </a:rPr>
              <a:t>생하게</a:t>
            </a:r>
            <a:r>
              <a:rPr lang="ko-KR" altLang="ko-KR" dirty="0" smtClean="0">
                <a:solidFill>
                  <a:prstClr val="black"/>
                </a:solidFill>
              </a:rPr>
              <a:t> 되고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r>
              <a:rPr lang="ko-KR" altLang="ko-KR" dirty="0" smtClean="0">
                <a:solidFill>
                  <a:prstClr val="black"/>
                </a:solidFill>
              </a:rPr>
              <a:t>오사카의 </a:t>
            </a:r>
            <a:r>
              <a:rPr lang="ko-KR" altLang="ko-KR" dirty="0" err="1" smtClean="0">
                <a:solidFill>
                  <a:prstClr val="black"/>
                </a:solidFill>
              </a:rPr>
              <a:t>쵸오닌이었던</a:t>
            </a:r>
            <a:r>
              <a:rPr lang="ko-KR" altLang="ko-KR" dirty="0" smtClean="0">
                <a:solidFill>
                  <a:prstClr val="black"/>
                </a:solidFill>
              </a:rPr>
              <a:t> 이하라 </a:t>
            </a:r>
            <a:r>
              <a:rPr lang="ko-KR" altLang="ko-KR" dirty="0" err="1" smtClean="0">
                <a:solidFill>
                  <a:prstClr val="black"/>
                </a:solidFill>
              </a:rPr>
              <a:t>사이카쿠</a:t>
            </a:r>
            <a:r>
              <a:rPr lang="en-US" altLang="ko-KR" dirty="0" smtClean="0">
                <a:solidFill>
                  <a:prstClr val="black"/>
                </a:solidFill>
              </a:rPr>
              <a:t>(</a:t>
            </a:r>
            <a:r>
              <a:rPr lang="ko-KR" altLang="ko-KR" dirty="0" smtClean="0">
                <a:solidFill>
                  <a:prstClr val="black"/>
                </a:solidFill>
              </a:rPr>
              <a:t>井原西鶴</a:t>
            </a:r>
            <a:r>
              <a:rPr lang="en-US" altLang="ko-KR" dirty="0" smtClean="0">
                <a:solidFill>
                  <a:prstClr val="black"/>
                </a:solidFill>
              </a:rPr>
              <a:t>:1642-1693)</a:t>
            </a:r>
            <a:r>
              <a:rPr lang="ko-KR" altLang="ko-KR" dirty="0" smtClean="0">
                <a:solidFill>
                  <a:prstClr val="black"/>
                </a:solidFill>
              </a:rPr>
              <a:t>는 </a:t>
            </a:r>
            <a:r>
              <a:rPr lang="ko-KR" altLang="ko-KR" dirty="0" err="1" smtClean="0">
                <a:solidFill>
                  <a:prstClr val="black"/>
                </a:solidFill>
              </a:rPr>
              <a:t>元綠時代의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    </a:t>
            </a:r>
            <a:r>
              <a:rPr lang="ko-KR" altLang="ko-KR" dirty="0" smtClean="0">
                <a:solidFill>
                  <a:prstClr val="black"/>
                </a:solidFill>
              </a:rPr>
              <a:t> 서민생활을 </a:t>
            </a:r>
            <a:r>
              <a:rPr lang="ko-KR" altLang="ko-KR" dirty="0" err="1" smtClean="0">
                <a:solidFill>
                  <a:prstClr val="black"/>
                </a:solidFill>
              </a:rPr>
              <a:t>好色一代男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r>
              <a:rPr lang="ko-KR" altLang="ko-KR" dirty="0" err="1" smtClean="0">
                <a:solidFill>
                  <a:prstClr val="black"/>
                </a:solidFill>
              </a:rPr>
              <a:t>世間胸算用</a:t>
            </a:r>
            <a:r>
              <a:rPr lang="ko-KR" altLang="ko-KR" dirty="0" smtClean="0">
                <a:solidFill>
                  <a:prstClr val="black"/>
                </a:solidFill>
              </a:rPr>
              <a:t> 등의 소설로 써 냈다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  <a:r>
              <a:rPr lang="ko-KR" altLang="ko-KR" dirty="0" err="1" smtClean="0">
                <a:solidFill>
                  <a:prstClr val="black"/>
                </a:solidFill>
              </a:rPr>
              <a:t>사이카쿠의</a:t>
            </a:r>
            <a:r>
              <a:rPr lang="ko-KR" altLang="ko-KR" dirty="0" smtClean="0">
                <a:solidFill>
                  <a:prstClr val="black"/>
                </a:solidFill>
              </a:rPr>
              <a:t> 소설에는 화폐경제가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     </a:t>
            </a:r>
            <a:r>
              <a:rPr lang="ko-KR" altLang="ko-KR" dirty="0" smtClean="0">
                <a:solidFill>
                  <a:prstClr val="black"/>
                </a:solidFill>
              </a:rPr>
              <a:t>발달하여 돈이 인간생활을 지배하게 되었던 사회에서 돈에 운명을 좌</a:t>
            </a:r>
            <a:r>
              <a:rPr lang="ko-KR" altLang="en-US" dirty="0" smtClean="0">
                <a:solidFill>
                  <a:prstClr val="black"/>
                </a:solidFill>
              </a:rPr>
              <a:t>지우지 </a:t>
            </a:r>
            <a:r>
              <a:rPr lang="ko-KR" altLang="ko-KR" dirty="0" smtClean="0">
                <a:solidFill>
                  <a:prstClr val="black"/>
                </a:solidFill>
              </a:rPr>
              <a:t>당하는 町人들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     </a:t>
            </a:r>
            <a:r>
              <a:rPr lang="ko-KR" altLang="ko-KR" dirty="0" smtClean="0">
                <a:solidFill>
                  <a:prstClr val="black"/>
                </a:solidFill>
              </a:rPr>
              <a:t>의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ko-KR" dirty="0" smtClean="0">
                <a:solidFill>
                  <a:prstClr val="black"/>
                </a:solidFill>
              </a:rPr>
              <a:t>모습과 당시의 개방적인 향락생활이 리얼하게 그려져 있다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  <a:br>
              <a:rPr lang="en-US" altLang="ko-KR" dirty="0" smtClean="0">
                <a:solidFill>
                  <a:prstClr val="black"/>
                </a:solidFill>
              </a:rPr>
            </a:br>
            <a:r>
              <a:rPr lang="en-US" altLang="ko-KR" dirty="0" smtClean="0">
                <a:solidFill>
                  <a:prstClr val="black"/>
                </a:solidFill>
              </a:rPr>
              <a:t/>
            </a:r>
            <a:br>
              <a:rPr lang="en-US" altLang="ko-KR" dirty="0" smtClean="0">
                <a:solidFill>
                  <a:prstClr val="black"/>
                </a:solidFill>
              </a:rPr>
            </a:br>
            <a:endParaRPr lang="en-US" altLang="ko-KR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ko-KR" altLang="ko-KR" dirty="0" err="1" smtClean="0">
                <a:solidFill>
                  <a:prstClr val="black"/>
                </a:solidFill>
              </a:rPr>
              <a:t>마쯔</a:t>
            </a:r>
            <a:r>
              <a:rPr lang="ko-KR" altLang="ko-KR" dirty="0" smtClean="0">
                <a:solidFill>
                  <a:prstClr val="black"/>
                </a:solidFill>
              </a:rPr>
              <a:t> </a:t>
            </a:r>
            <a:r>
              <a:rPr lang="ko-KR" altLang="ko-KR" dirty="0" err="1" smtClean="0">
                <a:solidFill>
                  <a:prstClr val="black"/>
                </a:solidFill>
              </a:rPr>
              <a:t>오바쇼는</a:t>
            </a:r>
            <a:r>
              <a:rPr lang="ko-KR" altLang="ko-KR" dirty="0" smtClean="0">
                <a:solidFill>
                  <a:prstClr val="black"/>
                </a:solidFill>
              </a:rPr>
              <a:t> 古池や かわず飛びこむ 水の</a:t>
            </a:r>
            <a:r>
              <a:rPr lang="ko-KR" altLang="ko-KR" dirty="0" err="1" smtClean="0">
                <a:solidFill>
                  <a:prstClr val="black"/>
                </a:solidFill>
              </a:rPr>
              <a:t>音와</a:t>
            </a:r>
            <a:r>
              <a:rPr lang="ko-KR" altLang="ko-KR" dirty="0" smtClean="0">
                <a:solidFill>
                  <a:prstClr val="black"/>
                </a:solidFill>
              </a:rPr>
              <a:t> 같은 </a:t>
            </a:r>
            <a:r>
              <a:rPr lang="ko-KR" altLang="ko-KR" dirty="0" err="1" smtClean="0">
                <a:solidFill>
                  <a:prstClr val="black"/>
                </a:solidFill>
              </a:rPr>
              <a:t>五七五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r>
              <a:rPr lang="ko-KR" altLang="ko-KR" dirty="0" smtClean="0">
                <a:solidFill>
                  <a:prstClr val="black"/>
                </a:solidFill>
              </a:rPr>
              <a:t>합쳐서 열 </a:t>
            </a:r>
            <a:r>
              <a:rPr lang="ko-KR" altLang="ko-KR" dirty="0" err="1" smtClean="0">
                <a:solidFill>
                  <a:prstClr val="black"/>
                </a:solidFill>
              </a:rPr>
              <a:t>일곱자로</a:t>
            </a:r>
            <a:r>
              <a:rPr lang="ko-KR" altLang="ko-KR" dirty="0" smtClean="0">
                <a:solidFill>
                  <a:prstClr val="black"/>
                </a:solidFill>
              </a:rPr>
              <a:t> 된 詩인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    </a:t>
            </a:r>
            <a:r>
              <a:rPr lang="ko-KR" altLang="ko-KR" dirty="0" smtClean="0">
                <a:solidFill>
                  <a:prstClr val="black"/>
                </a:solidFill>
              </a:rPr>
              <a:t> </a:t>
            </a:r>
            <a:r>
              <a:rPr lang="ko-KR" altLang="ko-KR" dirty="0" err="1" smtClean="0">
                <a:solidFill>
                  <a:prstClr val="black"/>
                </a:solidFill>
              </a:rPr>
              <a:t>하이쿠</a:t>
            </a:r>
            <a:r>
              <a:rPr lang="en-US" altLang="ko-KR" dirty="0" smtClean="0">
                <a:solidFill>
                  <a:prstClr val="black"/>
                </a:solidFill>
              </a:rPr>
              <a:t>(</a:t>
            </a:r>
            <a:r>
              <a:rPr lang="ko-KR" altLang="ko-KR" dirty="0" smtClean="0">
                <a:solidFill>
                  <a:prstClr val="black"/>
                </a:solidFill>
              </a:rPr>
              <a:t>俳句</a:t>
            </a:r>
            <a:r>
              <a:rPr lang="en-US" altLang="ko-KR" dirty="0" smtClean="0">
                <a:solidFill>
                  <a:prstClr val="black"/>
                </a:solidFill>
              </a:rPr>
              <a:t>)</a:t>
            </a:r>
            <a:r>
              <a:rPr lang="ko-KR" altLang="ko-KR" dirty="0" smtClean="0">
                <a:solidFill>
                  <a:prstClr val="black"/>
                </a:solidFill>
              </a:rPr>
              <a:t>를 대성시켰고 奧の細道와 같은 기행문도 남겼다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  <a:r>
              <a:rPr lang="ko-KR" altLang="ko-KR" dirty="0" err="1" smtClean="0">
                <a:solidFill>
                  <a:prstClr val="black"/>
                </a:solidFill>
              </a:rPr>
              <a:t>에도시대가</a:t>
            </a:r>
            <a:r>
              <a:rPr lang="ko-KR" altLang="ko-KR" dirty="0" smtClean="0">
                <a:solidFill>
                  <a:prstClr val="black"/>
                </a:solidFill>
              </a:rPr>
              <a:t> </a:t>
            </a:r>
            <a:r>
              <a:rPr lang="ko-KR" altLang="ko-KR" dirty="0" err="1" smtClean="0">
                <a:solidFill>
                  <a:prstClr val="black"/>
                </a:solidFill>
              </a:rPr>
              <a:t>시작된지</a:t>
            </a:r>
            <a:r>
              <a:rPr lang="en-US" altLang="ko-KR" dirty="0" smtClean="0">
                <a:solidFill>
                  <a:prstClr val="black"/>
                </a:solidFill>
              </a:rPr>
              <a:t> 100</a:t>
            </a:r>
            <a:r>
              <a:rPr lang="ko-KR" altLang="ko-KR" dirty="0" smtClean="0">
                <a:solidFill>
                  <a:prstClr val="black"/>
                </a:solidFill>
              </a:rPr>
              <a:t>년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     </a:t>
            </a:r>
            <a:r>
              <a:rPr lang="ko-KR" altLang="ko-KR" dirty="0" smtClean="0">
                <a:solidFill>
                  <a:prstClr val="black"/>
                </a:solidFill>
              </a:rPr>
              <a:t>정도가 지나 </a:t>
            </a:r>
            <a:r>
              <a:rPr lang="ko-KR" altLang="ko-KR" dirty="0" err="1" smtClean="0">
                <a:solidFill>
                  <a:prstClr val="black"/>
                </a:solidFill>
              </a:rPr>
              <a:t>겐로쿠</a:t>
            </a:r>
            <a:r>
              <a:rPr lang="en-US" altLang="ko-KR" dirty="0" smtClean="0">
                <a:solidFill>
                  <a:prstClr val="black"/>
                </a:solidFill>
              </a:rPr>
              <a:t>(</a:t>
            </a:r>
            <a:r>
              <a:rPr lang="ko-KR" altLang="ko-KR" dirty="0" err="1" smtClean="0">
                <a:solidFill>
                  <a:prstClr val="black"/>
                </a:solidFill>
              </a:rPr>
              <a:t>元綠</a:t>
            </a:r>
            <a:r>
              <a:rPr lang="en-US" altLang="ko-KR" dirty="0" smtClean="0">
                <a:solidFill>
                  <a:prstClr val="black"/>
                </a:solidFill>
              </a:rPr>
              <a:t>)</a:t>
            </a:r>
            <a:r>
              <a:rPr lang="ko-KR" altLang="ko-KR" dirty="0" smtClean="0">
                <a:solidFill>
                  <a:prstClr val="black"/>
                </a:solidFill>
              </a:rPr>
              <a:t>때에 이르러 幕府의 제정이 어려워졌다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  <a:r>
              <a:rPr lang="ko-KR" altLang="ko-KR" dirty="0" smtClean="0">
                <a:solidFill>
                  <a:prstClr val="black"/>
                </a:solidFill>
              </a:rPr>
              <a:t>이에 질이 나쁜 화폐를 자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     </a:t>
            </a:r>
            <a:r>
              <a:rPr lang="ko-KR" altLang="ko-KR" dirty="0" err="1" smtClean="0">
                <a:solidFill>
                  <a:prstClr val="black"/>
                </a:solidFill>
              </a:rPr>
              <a:t>꾸</a:t>
            </a:r>
            <a:r>
              <a:rPr lang="ko-KR" altLang="ko-KR" dirty="0" smtClean="0">
                <a:solidFill>
                  <a:prstClr val="black"/>
                </a:solidFill>
              </a:rPr>
              <a:t> 만들었고 결국 경제가 붕괴되어 물가가 오르고 사람들의 생 활이 어려워졌다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  <a:r>
              <a:rPr lang="ko-KR" altLang="ko-KR" dirty="0" smtClean="0">
                <a:solidFill>
                  <a:prstClr val="black"/>
                </a:solidFill>
              </a:rPr>
              <a:t>그 중에서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     </a:t>
            </a:r>
            <a:r>
              <a:rPr lang="ko-KR" altLang="ko-KR" dirty="0" smtClean="0">
                <a:solidFill>
                  <a:prstClr val="black"/>
                </a:solidFill>
              </a:rPr>
              <a:t>도 하급무사들은 영주로부터 받는 돈</a:t>
            </a:r>
            <a:r>
              <a:rPr lang="en-US" altLang="ko-KR" dirty="0" smtClean="0">
                <a:solidFill>
                  <a:prstClr val="black"/>
                </a:solidFill>
              </a:rPr>
              <a:t>(</a:t>
            </a:r>
            <a:r>
              <a:rPr lang="ko-KR" altLang="ko-KR" dirty="0" smtClean="0">
                <a:solidFill>
                  <a:prstClr val="black"/>
                </a:solidFill>
              </a:rPr>
              <a:t>俸祿</a:t>
            </a:r>
            <a:r>
              <a:rPr lang="en-US" altLang="ko-KR" dirty="0" smtClean="0">
                <a:solidFill>
                  <a:prstClr val="black"/>
                </a:solidFill>
              </a:rPr>
              <a:t>)</a:t>
            </a:r>
            <a:r>
              <a:rPr lang="ko-KR" altLang="ko-KR" dirty="0" smtClean="0">
                <a:solidFill>
                  <a:prstClr val="black"/>
                </a:solidFill>
              </a:rPr>
              <a:t>으로 생활이 어려워지자 상인들로부터 돈을 빌리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     </a:t>
            </a:r>
            <a:r>
              <a:rPr lang="ko-KR" altLang="ko-KR" dirty="0" smtClean="0">
                <a:solidFill>
                  <a:prstClr val="black"/>
                </a:solidFill>
              </a:rPr>
              <a:t>거나 했으며 무사의 신분을 파는 사람도 나타났다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  <a:br>
              <a:rPr lang="en-US" altLang="ko-KR" dirty="0" smtClean="0">
                <a:solidFill>
                  <a:prstClr val="black"/>
                </a:solidFill>
              </a:rPr>
            </a:br>
            <a:endParaRPr lang="en-US" altLang="ko-KR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18</a:t>
            </a:r>
            <a:r>
              <a:rPr lang="ko-KR" altLang="ko-KR" dirty="0" smtClean="0">
                <a:solidFill>
                  <a:prstClr val="black"/>
                </a:solidFill>
              </a:rPr>
              <a:t>세기 전반에</a:t>
            </a:r>
            <a:r>
              <a:rPr lang="en-US" altLang="ko-KR" dirty="0" smtClean="0">
                <a:solidFill>
                  <a:prstClr val="black"/>
                </a:solidFill>
              </a:rPr>
              <a:t> 8</a:t>
            </a:r>
            <a:r>
              <a:rPr lang="ko-KR" altLang="ko-KR" dirty="0" smtClean="0">
                <a:solidFill>
                  <a:prstClr val="black"/>
                </a:solidFill>
              </a:rPr>
              <a:t>대장군 </a:t>
            </a:r>
            <a:r>
              <a:rPr lang="ko-KR" altLang="ko-KR" dirty="0" err="1" smtClean="0">
                <a:solidFill>
                  <a:prstClr val="black"/>
                </a:solidFill>
              </a:rPr>
              <a:t>도쿠가와</a:t>
            </a:r>
            <a:r>
              <a:rPr lang="ko-KR" altLang="ko-KR" dirty="0" smtClean="0">
                <a:solidFill>
                  <a:prstClr val="black"/>
                </a:solidFill>
              </a:rPr>
              <a:t> </a:t>
            </a:r>
            <a:r>
              <a:rPr lang="ko-KR" altLang="ko-KR" dirty="0" err="1" smtClean="0">
                <a:solidFill>
                  <a:prstClr val="black"/>
                </a:solidFill>
              </a:rPr>
              <a:t>요시무네</a:t>
            </a:r>
            <a:r>
              <a:rPr lang="en-US" altLang="ko-KR" dirty="0" smtClean="0">
                <a:solidFill>
                  <a:prstClr val="black"/>
                </a:solidFill>
              </a:rPr>
              <a:t>(</a:t>
            </a:r>
            <a:r>
              <a:rPr lang="ko-KR" altLang="ko-KR" dirty="0" err="1" smtClean="0">
                <a:solidFill>
                  <a:prstClr val="black"/>
                </a:solidFill>
              </a:rPr>
              <a:t>德川吉宗</a:t>
            </a:r>
            <a:r>
              <a:rPr lang="en-US" altLang="ko-KR" dirty="0" smtClean="0">
                <a:solidFill>
                  <a:prstClr val="black"/>
                </a:solidFill>
              </a:rPr>
              <a:t>:1684-1751)</a:t>
            </a:r>
            <a:r>
              <a:rPr lang="ko-KR" altLang="ko-KR" dirty="0" smtClean="0">
                <a:solidFill>
                  <a:prstClr val="black"/>
                </a:solidFill>
              </a:rPr>
              <a:t>는 막부의 제정을 </a:t>
            </a:r>
            <a:r>
              <a:rPr lang="ko-KR" altLang="ko-KR" dirty="0" err="1" smtClean="0">
                <a:solidFill>
                  <a:prstClr val="black"/>
                </a:solidFill>
              </a:rPr>
              <a:t>바로세우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     </a:t>
            </a:r>
            <a:r>
              <a:rPr lang="ko-KR" altLang="ko-KR" dirty="0" smtClean="0">
                <a:solidFill>
                  <a:prstClr val="black"/>
                </a:solidFill>
              </a:rPr>
              <a:t>기 위해 </a:t>
            </a:r>
            <a:r>
              <a:rPr lang="ko-KR" altLang="ko-KR" dirty="0" err="1" smtClean="0">
                <a:solidFill>
                  <a:prstClr val="black"/>
                </a:solidFill>
              </a:rPr>
              <a:t>여러가지</a:t>
            </a:r>
            <a:r>
              <a:rPr lang="ko-KR" altLang="ko-KR" dirty="0" smtClean="0">
                <a:solidFill>
                  <a:prstClr val="black"/>
                </a:solidFill>
              </a:rPr>
              <a:t> 개혁을 단행했다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  <a:r>
              <a:rPr lang="ko-KR" altLang="ko-KR" dirty="0" smtClean="0">
                <a:solidFill>
                  <a:prstClr val="black"/>
                </a:solidFill>
              </a:rPr>
              <a:t>우선 새로운 논밭을 개간하여 세금으로서 </a:t>
            </a:r>
            <a:r>
              <a:rPr lang="ko-KR" altLang="ko-KR" dirty="0" err="1" smtClean="0">
                <a:solidFill>
                  <a:prstClr val="black"/>
                </a:solidFill>
              </a:rPr>
              <a:t>연공미</a:t>
            </a:r>
            <a:r>
              <a:rPr lang="en-US" altLang="ko-KR" dirty="0" smtClean="0">
                <a:solidFill>
                  <a:prstClr val="black"/>
                </a:solidFill>
              </a:rPr>
              <a:t>(</a:t>
            </a:r>
            <a:r>
              <a:rPr lang="ko-KR" altLang="ko-KR" dirty="0" err="1" smtClean="0">
                <a:solidFill>
                  <a:prstClr val="black"/>
                </a:solidFill>
              </a:rPr>
              <a:t>年貢米</a:t>
            </a:r>
            <a:r>
              <a:rPr lang="en-US" altLang="ko-KR" dirty="0" smtClean="0">
                <a:solidFill>
                  <a:prstClr val="black"/>
                </a:solidFill>
              </a:rPr>
              <a:t>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     </a:t>
            </a:r>
            <a:r>
              <a:rPr lang="ko-KR" altLang="ko-KR" dirty="0" smtClean="0">
                <a:solidFill>
                  <a:prstClr val="black"/>
                </a:solidFill>
              </a:rPr>
              <a:t>징수를 계획하고 무사들에게는 사치를 금지시켜 근검</a:t>
            </a:r>
            <a:r>
              <a:rPr lang="en-US" altLang="ko-KR" dirty="0" smtClean="0">
                <a:solidFill>
                  <a:prstClr val="black"/>
                </a:solidFill>
              </a:rPr>
              <a:t>·</a:t>
            </a:r>
            <a:r>
              <a:rPr lang="ko-KR" altLang="ko-KR" dirty="0" smtClean="0">
                <a:solidFill>
                  <a:prstClr val="black"/>
                </a:solidFill>
              </a:rPr>
              <a:t>절약할 것을 명령했다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     </a:t>
            </a:r>
            <a:r>
              <a:rPr lang="ko-KR" altLang="ko-KR" dirty="0" smtClean="0">
                <a:solidFill>
                  <a:prstClr val="black"/>
                </a:solidFill>
              </a:rPr>
              <a:t>경제가 점점 발달하고 화폐가 농촌에서도 쓰이게 되자 농민들 사이에 빈부의 차가 커지게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ko-KR" dirty="0" smtClean="0">
                <a:solidFill>
                  <a:prstClr val="black"/>
                </a:solidFill>
              </a:rPr>
              <a:t>되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     </a:t>
            </a:r>
            <a:r>
              <a:rPr lang="ko-KR" altLang="ko-KR" dirty="0" smtClean="0">
                <a:solidFill>
                  <a:prstClr val="black"/>
                </a:solidFill>
              </a:rPr>
              <a:t>고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r>
              <a:rPr lang="ko-KR" altLang="ko-KR" dirty="0" smtClean="0">
                <a:solidFill>
                  <a:prstClr val="black"/>
                </a:solidFill>
              </a:rPr>
              <a:t>이에 농촌을 떠나 도시로 나오는 가난한 농민들이 많아졌다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  <a:r>
              <a:rPr lang="ko-KR" altLang="ko-KR" dirty="0" smtClean="0">
                <a:solidFill>
                  <a:prstClr val="black"/>
                </a:solidFill>
              </a:rPr>
              <a:t>또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r>
              <a:rPr lang="ko-KR" altLang="ko-KR" dirty="0" smtClean="0">
                <a:solidFill>
                  <a:prstClr val="black"/>
                </a:solidFill>
              </a:rPr>
              <a:t>냉해 등으로 대기근이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     </a:t>
            </a:r>
            <a:r>
              <a:rPr lang="ko-KR" altLang="ko-KR" dirty="0" smtClean="0">
                <a:solidFill>
                  <a:prstClr val="black"/>
                </a:solidFill>
              </a:rPr>
              <a:t>발생하여 굶어 죽는 사람들이 속출하는 등 농민들의 생활은 비참한 상태였다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  <a:br>
              <a:rPr lang="en-US" altLang="ko-KR" dirty="0" smtClean="0">
                <a:solidFill>
                  <a:prstClr val="black"/>
                </a:solidFill>
              </a:rPr>
            </a:br>
            <a:endParaRPr lang="ko-KR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algn="l"/>
            <a:r>
              <a:rPr lang="en-US" altLang="ko-KR" sz="2000" smtClean="0"/>
              <a:t>6) </a:t>
            </a:r>
            <a:r>
              <a:rPr lang="ko-KR" altLang="en-US" sz="2000" smtClean="0"/>
              <a:t>에도 시대의 난봉기</a:t>
            </a:r>
          </a:p>
        </p:txBody>
      </p:sp>
      <p:sp>
        <p:nvSpPr>
          <p:cNvPr id="4" name="내용 개체 틀 2"/>
          <p:cNvSpPr>
            <a:spLocks noGrp="1"/>
          </p:cNvSpPr>
          <p:nvPr>
            <p:ph sz="quarter" idx="13"/>
          </p:nvPr>
        </p:nvSpPr>
        <p:spPr>
          <a:xfrm>
            <a:off x="468313" y="1268413"/>
            <a:ext cx="8434387" cy="4525962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n-US" altLang="ko-KR" sz="2700" dirty="0" smtClean="0"/>
              <a:t>18</a:t>
            </a:r>
            <a:r>
              <a:rPr lang="ko-KR" altLang="ko-KR" sz="2700" dirty="0" smtClean="0"/>
              <a:t>세기 말에 막부는 다시 정치개혁을 하고자 무사의 근검 절약을 명하고 학문과 무예를 권장</a:t>
            </a:r>
            <a:endParaRPr lang="en-US" altLang="ko-KR" sz="2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2700" dirty="0"/>
              <a:t> </a:t>
            </a:r>
            <a:r>
              <a:rPr lang="en-US" altLang="ko-KR" sz="2700" dirty="0" smtClean="0"/>
              <a:t>    </a:t>
            </a:r>
            <a:r>
              <a:rPr lang="ko-KR" altLang="ko-KR" sz="2700" dirty="0" smtClean="0"/>
              <a:t>하면서 무사가 상인들로 빌린 돈을 갚지 않아도 좋다라고 하는 명령을 내기도 하며 무사들의 </a:t>
            </a:r>
            <a:endParaRPr lang="en-US" altLang="ko-KR" sz="2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2700" dirty="0"/>
              <a:t> </a:t>
            </a:r>
            <a:r>
              <a:rPr lang="en-US" altLang="ko-KR" sz="2700" dirty="0" smtClean="0"/>
              <a:t>    </a:t>
            </a:r>
            <a:r>
              <a:rPr lang="ko-KR" altLang="ko-KR" sz="2700" dirty="0" smtClean="0"/>
              <a:t>생활을 도우려 했으나</a:t>
            </a:r>
            <a:r>
              <a:rPr lang="en-US" altLang="ko-KR" sz="2700" dirty="0" smtClean="0"/>
              <a:t>, </a:t>
            </a:r>
            <a:r>
              <a:rPr lang="ko-KR" altLang="ko-KR" sz="2700" dirty="0" smtClean="0"/>
              <a:t>이 개혁은 실패하고 만다</a:t>
            </a:r>
            <a:r>
              <a:rPr lang="en-US" altLang="ko-KR" sz="2700" dirty="0" smtClean="0"/>
              <a:t>. </a:t>
            </a:r>
            <a:br>
              <a:rPr lang="en-US" altLang="ko-KR" sz="2700" dirty="0" smtClean="0"/>
            </a:br>
            <a:endParaRPr lang="en-US" altLang="ko-KR" sz="2700" dirty="0" smtClean="0"/>
          </a:p>
          <a:p>
            <a:pPr>
              <a:defRPr/>
            </a:pPr>
            <a:endParaRPr lang="en-US" altLang="ko-KR" sz="2700" dirty="0" smtClean="0"/>
          </a:p>
          <a:p>
            <a:pPr>
              <a:defRPr/>
            </a:pPr>
            <a:r>
              <a:rPr lang="ko-KR" altLang="ko-KR" sz="2700" dirty="0" smtClean="0"/>
              <a:t>막부의 제정이 어려워지자 농민들의 세금을 점점 무겁게 책정했고</a:t>
            </a:r>
            <a:r>
              <a:rPr lang="en-US" altLang="ko-KR" sz="2700" dirty="0" smtClean="0"/>
              <a:t>, </a:t>
            </a:r>
            <a:r>
              <a:rPr lang="ko-KR" altLang="ko-KR" sz="2700" dirty="0" smtClean="0"/>
              <a:t>생활이 곤란했</a:t>
            </a:r>
            <a:r>
              <a:rPr lang="ko-KR" altLang="en-US" sz="2700" dirty="0" smtClean="0"/>
              <a:t>던</a:t>
            </a:r>
            <a:r>
              <a:rPr lang="ko-KR" altLang="ko-KR" sz="2700" dirty="0" smtClean="0"/>
              <a:t> 농민들</a:t>
            </a:r>
            <a:endParaRPr lang="en-US" altLang="ko-KR" sz="2700" dirty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2700" dirty="0"/>
              <a:t> </a:t>
            </a:r>
            <a:r>
              <a:rPr lang="en-US" altLang="ko-KR" sz="2700" dirty="0" smtClean="0"/>
              <a:t>    </a:t>
            </a:r>
            <a:r>
              <a:rPr lang="ko-KR" altLang="ko-KR" sz="2700" dirty="0" smtClean="0"/>
              <a:t>은 연공</a:t>
            </a:r>
            <a:r>
              <a:rPr lang="en-US" altLang="ko-KR" sz="2700" dirty="0" smtClean="0"/>
              <a:t>(</a:t>
            </a:r>
            <a:r>
              <a:rPr lang="ko-KR" altLang="ko-KR" sz="2700" dirty="0" smtClean="0"/>
              <a:t>年貢</a:t>
            </a:r>
            <a:r>
              <a:rPr lang="en-US" altLang="ko-KR" sz="2700" dirty="0" smtClean="0"/>
              <a:t>)</a:t>
            </a:r>
            <a:r>
              <a:rPr lang="ko-KR" altLang="ko-KR" sz="2700" dirty="0" smtClean="0"/>
              <a:t>을 가볍게 해 줄 것을 </a:t>
            </a:r>
            <a:r>
              <a:rPr lang="ko-KR" altLang="ko-KR" sz="2700" dirty="0" err="1" smtClean="0"/>
              <a:t>한슈</a:t>
            </a:r>
            <a:r>
              <a:rPr lang="en-US" altLang="ko-KR" sz="2700" dirty="0" smtClean="0"/>
              <a:t>(</a:t>
            </a:r>
            <a:r>
              <a:rPr lang="ko-KR" altLang="ko-KR" sz="2700" dirty="0" err="1" smtClean="0"/>
              <a:t>藩主</a:t>
            </a:r>
            <a:r>
              <a:rPr lang="en-US" altLang="ko-KR" sz="2700" dirty="0" smtClean="0"/>
              <a:t>)</a:t>
            </a:r>
            <a:r>
              <a:rPr lang="ko-KR" altLang="ko-KR" sz="2700" dirty="0" smtClean="0"/>
              <a:t>와 관리에게 요구하였고</a:t>
            </a:r>
            <a:r>
              <a:rPr lang="en-US" altLang="ko-KR" sz="2700" dirty="0" smtClean="0"/>
              <a:t>, </a:t>
            </a:r>
            <a:r>
              <a:rPr lang="ko-KR" altLang="ko-KR" sz="2700" dirty="0" smtClean="0"/>
              <a:t>들어주지 않을 때는 </a:t>
            </a:r>
            <a:endParaRPr lang="en-US" altLang="ko-KR" sz="2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2700" dirty="0"/>
              <a:t> </a:t>
            </a:r>
            <a:r>
              <a:rPr lang="en-US" altLang="ko-KR" sz="2700" dirty="0" smtClean="0"/>
              <a:t>    </a:t>
            </a:r>
            <a:r>
              <a:rPr lang="ko-KR" altLang="ko-KR" sz="2700" dirty="0" smtClean="0"/>
              <a:t>힘으로 맞서 싸웠다</a:t>
            </a:r>
            <a:r>
              <a:rPr lang="en-US" altLang="ko-KR" sz="2700" dirty="0" smtClean="0"/>
              <a:t>. </a:t>
            </a:r>
            <a:r>
              <a:rPr lang="ko-KR" altLang="ko-KR" sz="2700" dirty="0" smtClean="0"/>
              <a:t>막부는 이를 엄하게 금지했으나</a:t>
            </a:r>
            <a:r>
              <a:rPr lang="en-US" altLang="ko-KR" sz="2700" dirty="0" smtClean="0"/>
              <a:t> 18</a:t>
            </a:r>
            <a:r>
              <a:rPr lang="ko-KR" altLang="ko-KR" sz="2700" dirty="0" smtClean="0"/>
              <a:t>세기 중반 이후에는 이러한 농민반란</a:t>
            </a:r>
            <a:endParaRPr lang="en-US" altLang="ko-KR" sz="2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2700" dirty="0"/>
              <a:t> </a:t>
            </a:r>
            <a:r>
              <a:rPr lang="en-US" altLang="ko-KR" sz="2700" dirty="0" smtClean="0"/>
              <a:t>    </a:t>
            </a:r>
            <a:r>
              <a:rPr lang="ko-KR" altLang="ko-KR" sz="2700" dirty="0" smtClean="0"/>
              <a:t>이 간간히 일어났다</a:t>
            </a:r>
            <a:r>
              <a:rPr lang="en-US" altLang="ko-KR" sz="2700" dirty="0" smtClean="0"/>
              <a:t>. </a:t>
            </a:r>
            <a:br>
              <a:rPr lang="en-US" altLang="ko-KR" sz="2700" dirty="0" smtClean="0"/>
            </a:br>
            <a:endParaRPr lang="en-US" altLang="ko-KR" sz="2700" dirty="0" smtClean="0"/>
          </a:p>
          <a:p>
            <a:pPr>
              <a:defRPr/>
            </a:pPr>
            <a:endParaRPr lang="en-US" altLang="ko-KR" sz="2700" dirty="0" smtClean="0"/>
          </a:p>
          <a:p>
            <a:pPr>
              <a:defRPr/>
            </a:pPr>
            <a:r>
              <a:rPr lang="ko-KR" altLang="ko-KR" sz="2700" dirty="0" smtClean="0"/>
              <a:t>가난한 </a:t>
            </a:r>
            <a:r>
              <a:rPr lang="ko-KR" altLang="ko-KR" sz="2700" dirty="0" err="1" smtClean="0"/>
              <a:t>쵸오닌</a:t>
            </a:r>
            <a:r>
              <a:rPr lang="en-US" altLang="ko-KR" sz="2700" dirty="0" smtClean="0"/>
              <a:t>(</a:t>
            </a:r>
            <a:r>
              <a:rPr lang="ko-KR" altLang="ko-KR" sz="2700" dirty="0" smtClean="0"/>
              <a:t>町人</a:t>
            </a:r>
            <a:r>
              <a:rPr lang="en-US" altLang="ko-KR" sz="2700" dirty="0" smtClean="0"/>
              <a:t>)</a:t>
            </a:r>
            <a:r>
              <a:rPr lang="ko-KR" altLang="ko-KR" sz="2700" dirty="0" smtClean="0"/>
              <a:t>들도 에도</a:t>
            </a:r>
            <a:r>
              <a:rPr lang="en-US" altLang="ko-KR" sz="2700" dirty="0" smtClean="0"/>
              <a:t>(</a:t>
            </a:r>
            <a:r>
              <a:rPr lang="ko-KR" altLang="ko-KR" sz="2700" dirty="0" smtClean="0"/>
              <a:t>江戶</a:t>
            </a:r>
            <a:r>
              <a:rPr lang="en-US" altLang="ko-KR" sz="2700" dirty="0" smtClean="0"/>
              <a:t>)</a:t>
            </a:r>
            <a:r>
              <a:rPr lang="ko-KR" altLang="ko-KR" sz="2700" dirty="0" smtClean="0"/>
              <a:t>와 </a:t>
            </a:r>
            <a:r>
              <a:rPr lang="ko-KR" altLang="ko-KR" sz="2700" dirty="0" err="1" smtClean="0"/>
              <a:t>오오사카</a:t>
            </a:r>
            <a:r>
              <a:rPr lang="en-US" altLang="ko-KR" sz="2700" dirty="0" smtClean="0"/>
              <a:t>(</a:t>
            </a:r>
            <a:r>
              <a:rPr lang="ko-KR" altLang="ko-KR" sz="2700" dirty="0" smtClean="0"/>
              <a:t>大阪</a:t>
            </a:r>
            <a:r>
              <a:rPr lang="en-US" altLang="ko-KR" sz="2700" dirty="0" smtClean="0"/>
              <a:t>)</a:t>
            </a:r>
            <a:r>
              <a:rPr lang="ko-KR" altLang="ko-KR" sz="2700" dirty="0" smtClean="0"/>
              <a:t>에서 쌀을 </a:t>
            </a:r>
            <a:r>
              <a:rPr lang="ko-KR" altLang="ko-KR" sz="2700" dirty="0" err="1" smtClean="0"/>
              <a:t>매점매석하여</a:t>
            </a:r>
            <a:r>
              <a:rPr lang="ko-KR" altLang="ko-KR" sz="2700" dirty="0" smtClean="0"/>
              <a:t> 가격을 높이는 </a:t>
            </a:r>
            <a:endParaRPr lang="en-US" altLang="ko-KR" sz="2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2700" dirty="0" smtClean="0"/>
              <a:t>     </a:t>
            </a:r>
            <a:r>
              <a:rPr lang="ko-KR" altLang="ko-KR" sz="2700" dirty="0" smtClean="0"/>
              <a:t>쌀집이나 고리대금업을 하는 큰 상인들에 대항하여 집을 부수거나 불을 지르기도 하고 물건</a:t>
            </a:r>
            <a:endParaRPr lang="en-US" altLang="ko-KR" sz="2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2700" dirty="0"/>
              <a:t> </a:t>
            </a:r>
            <a:r>
              <a:rPr lang="en-US" altLang="ko-KR" sz="2700" dirty="0" smtClean="0"/>
              <a:t>    </a:t>
            </a:r>
            <a:r>
              <a:rPr lang="ko-KR" altLang="ko-KR" sz="2700" dirty="0" smtClean="0"/>
              <a:t>을 빼앗기도 했다</a:t>
            </a:r>
            <a:r>
              <a:rPr lang="en-US" altLang="ko-KR" sz="2700" dirty="0" smtClean="0"/>
              <a:t>. </a:t>
            </a:r>
            <a:br>
              <a:rPr lang="en-US" altLang="ko-KR" sz="2700" dirty="0" smtClean="0"/>
            </a:br>
            <a:endParaRPr lang="en-US" altLang="ko-KR" sz="2700" dirty="0" smtClean="0"/>
          </a:p>
          <a:p>
            <a:pPr marL="0" indent="0">
              <a:buFont typeface="Arial" charset="0"/>
              <a:buNone/>
              <a:defRPr/>
            </a:pPr>
            <a:endParaRPr lang="en-US" altLang="ko-KR" sz="2700" dirty="0" smtClean="0"/>
          </a:p>
          <a:p>
            <a:pPr>
              <a:defRPr/>
            </a:pPr>
            <a:r>
              <a:rPr lang="ko-KR" altLang="ko-KR" sz="2700" dirty="0" smtClean="0"/>
              <a:t>전직 관리였던 </a:t>
            </a:r>
            <a:r>
              <a:rPr lang="ko-KR" altLang="ko-KR" sz="2700" dirty="0" err="1" smtClean="0"/>
              <a:t>오오시오</a:t>
            </a:r>
            <a:r>
              <a:rPr lang="ko-KR" altLang="ko-KR" sz="2700" dirty="0" smtClean="0"/>
              <a:t> </a:t>
            </a:r>
            <a:r>
              <a:rPr lang="ko-KR" altLang="ko-KR" sz="2700" dirty="0" err="1" smtClean="0"/>
              <a:t>헤이하치로우</a:t>
            </a:r>
            <a:r>
              <a:rPr lang="en-US" altLang="ko-KR" sz="2700" dirty="0" smtClean="0"/>
              <a:t>(</a:t>
            </a:r>
            <a:r>
              <a:rPr lang="ko-KR" altLang="ko-KR" sz="2700" dirty="0" err="1" smtClean="0"/>
              <a:t>大鹽平八郞</a:t>
            </a:r>
            <a:r>
              <a:rPr lang="en-US" altLang="ko-KR" sz="2700" dirty="0" smtClean="0"/>
              <a:t>:1792-1837)</a:t>
            </a:r>
            <a:r>
              <a:rPr lang="ko-KR" altLang="ko-KR" sz="2700" dirty="0" smtClean="0"/>
              <a:t>는 가난한 사람들을 위해 오오</a:t>
            </a:r>
            <a:endParaRPr lang="en-US" altLang="ko-KR" sz="2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2700" dirty="0" smtClean="0"/>
              <a:t>     </a:t>
            </a:r>
            <a:r>
              <a:rPr lang="ko-KR" altLang="ko-KR" sz="2700" dirty="0" err="1" smtClean="0"/>
              <a:t>사카에서</a:t>
            </a:r>
            <a:r>
              <a:rPr lang="ko-KR" altLang="ko-KR" sz="2700" dirty="0" smtClean="0"/>
              <a:t> 반란을 일으켰으나</a:t>
            </a:r>
            <a:r>
              <a:rPr lang="en-US" altLang="ko-KR" sz="2700" dirty="0" smtClean="0"/>
              <a:t>(1837) </a:t>
            </a:r>
            <a:r>
              <a:rPr lang="ko-KR" altLang="ko-KR" sz="2700" dirty="0" smtClean="0"/>
              <a:t>곧 진압되었다</a:t>
            </a:r>
            <a:r>
              <a:rPr lang="en-US" altLang="ko-KR" sz="2700" dirty="0" smtClean="0"/>
              <a:t>. </a:t>
            </a:r>
            <a:r>
              <a:rPr lang="ko-KR" altLang="ko-KR" sz="2700" dirty="0" smtClean="0"/>
              <a:t>이 난이 있은 후</a:t>
            </a:r>
            <a:r>
              <a:rPr lang="en-US" altLang="ko-KR" sz="2700" dirty="0" smtClean="0"/>
              <a:t>, </a:t>
            </a:r>
            <a:r>
              <a:rPr lang="ko-KR" altLang="ko-KR" sz="2700" dirty="0" smtClean="0"/>
              <a:t>막부는 정치를 바로 세우</a:t>
            </a:r>
            <a:endParaRPr lang="en-US" altLang="ko-KR" sz="2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2700" dirty="0"/>
              <a:t> </a:t>
            </a:r>
            <a:r>
              <a:rPr lang="en-US" altLang="ko-KR" sz="2700" dirty="0" smtClean="0"/>
              <a:t>    </a:t>
            </a:r>
            <a:r>
              <a:rPr lang="ko-KR" altLang="ko-KR" sz="2700" dirty="0" smtClean="0"/>
              <a:t>고자 세 번째 개혁을 단행하며</a:t>
            </a:r>
            <a:r>
              <a:rPr lang="en-US" altLang="ko-KR" sz="2700" dirty="0" smtClean="0"/>
              <a:t>, </a:t>
            </a:r>
            <a:r>
              <a:rPr lang="ko-KR" altLang="ko-KR" sz="2700" dirty="0" smtClean="0"/>
              <a:t>무사에게는 근검</a:t>
            </a:r>
            <a:r>
              <a:rPr lang="en-US" altLang="ko-KR" sz="2700" dirty="0" smtClean="0"/>
              <a:t>·</a:t>
            </a:r>
            <a:r>
              <a:rPr lang="ko-KR" altLang="ko-KR" sz="2700" dirty="0" smtClean="0"/>
              <a:t>절약을 명하고 </a:t>
            </a:r>
            <a:r>
              <a:rPr lang="ko-KR" altLang="ko-KR" sz="2700" dirty="0" err="1" smtClean="0"/>
              <a:t>대상인에게는</a:t>
            </a:r>
            <a:r>
              <a:rPr lang="ko-KR" altLang="ko-KR" sz="2700" dirty="0" smtClean="0"/>
              <a:t> 매점매석을 금</a:t>
            </a:r>
            <a:endParaRPr lang="en-US" altLang="ko-KR" sz="27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2700" dirty="0"/>
              <a:t> </a:t>
            </a:r>
            <a:r>
              <a:rPr lang="en-US" altLang="ko-KR" sz="2700" dirty="0" smtClean="0"/>
              <a:t>    </a:t>
            </a:r>
            <a:r>
              <a:rPr lang="ko-KR" altLang="ko-KR" sz="2700" dirty="0" err="1" smtClean="0"/>
              <a:t>지시켰으나</a:t>
            </a:r>
            <a:r>
              <a:rPr lang="ko-KR" altLang="ko-KR" sz="2700" dirty="0" smtClean="0"/>
              <a:t> 이 개혁도 역시 성공하지 못하고 만다</a:t>
            </a:r>
            <a:r>
              <a:rPr lang="en-US" altLang="ko-KR" sz="2700" dirty="0" smtClean="0"/>
              <a:t>.</a:t>
            </a:r>
            <a:endParaRPr lang="ko-KR" altLang="ko-KR" sz="2700" dirty="0" smtClean="0"/>
          </a:p>
          <a:p>
            <a:pPr>
              <a:defRPr/>
            </a:pPr>
            <a:endParaRPr lang="ko-KR" altLang="en-US" sz="2700" dirty="0" smtClean="0"/>
          </a:p>
          <a:p>
            <a:pPr>
              <a:defRPr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algn="l"/>
            <a:r>
              <a:rPr lang="en-US" altLang="ko-KR" sz="2000" smtClean="0"/>
              <a:t>7) </a:t>
            </a:r>
            <a:r>
              <a:rPr lang="ko-KR" altLang="en-US" sz="2000" smtClean="0"/>
              <a:t>에도 시대의 대기근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781550"/>
          </a:xfrm>
        </p:spPr>
        <p:txBody>
          <a:bodyPr rtlCol="0">
            <a:normAutofit fontScale="55000" lnSpcReduction="20000"/>
          </a:bodyPr>
          <a:lstStyle/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b="1" dirty="0" smtClean="0"/>
              <a:t>&lt;</a:t>
            </a:r>
            <a:r>
              <a:rPr lang="ko-KR" altLang="en-US" b="1" dirty="0" err="1" smtClean="0"/>
              <a:t>에도시대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대 기근</a:t>
            </a:r>
            <a:r>
              <a:rPr lang="en-US" altLang="ko-KR" b="1" dirty="0" smtClean="0"/>
              <a:t>&gt;</a:t>
            </a:r>
            <a:endParaRPr lang="ko-KR" altLang="en-US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dirty="0" smtClean="0"/>
              <a:t>에도 </a:t>
            </a:r>
            <a:r>
              <a:rPr lang="en-US" altLang="ko-KR" dirty="0" smtClean="0"/>
              <a:t>4</a:t>
            </a:r>
            <a:r>
              <a:rPr lang="ko-KR" altLang="en-US" dirty="0" smtClean="0"/>
              <a:t>대 기근</a:t>
            </a:r>
            <a:r>
              <a:rPr lang="en-US" altLang="ko-KR" dirty="0" smtClean="0"/>
              <a:t>(</a:t>
            </a:r>
            <a:r>
              <a:rPr lang="ko-KR" altLang="en-US" dirty="0" smtClean="0"/>
              <a:t>江戸四大飢饉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일본 에도 시대에 이상기후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자연재해 등으로 인해 흉작이 연이어져 발</a:t>
            </a: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dirty="0" err="1" smtClean="0"/>
              <a:t>생한</a:t>
            </a:r>
            <a:r>
              <a:rPr lang="ko-KR" altLang="en-US" dirty="0" smtClean="0"/>
              <a:t> 기근 중 그 규모가 매우 컸던 네 차례의 기근을 가리키는 말이다</a:t>
            </a:r>
            <a:r>
              <a:rPr lang="en-US" altLang="ko-KR" dirty="0" smtClean="0"/>
              <a:t>. 17</a:t>
            </a:r>
            <a:r>
              <a:rPr lang="ko-KR" altLang="en-US" dirty="0" smtClean="0"/>
              <a:t>세기는 전 세계적으로 </a:t>
            </a:r>
            <a:r>
              <a:rPr lang="ko-KR" altLang="en-US" dirty="0" err="1" smtClean="0"/>
              <a:t>소빙하기에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dirty="0" smtClean="0"/>
              <a:t>해당하는 시기였기 때문에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전반적으로 한랭하여 냉해 등으로 인한 흉작과 빈발했다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1.</a:t>
            </a:r>
            <a:r>
              <a:rPr lang="ko-KR" altLang="en-US" dirty="0" err="1" smtClean="0"/>
              <a:t>간에이</a:t>
            </a:r>
            <a:r>
              <a:rPr lang="ko-KR" altLang="en-US" dirty="0" smtClean="0"/>
              <a:t> 대기근</a:t>
            </a:r>
            <a:r>
              <a:rPr lang="en-US" altLang="ko-KR" dirty="0" smtClean="0"/>
              <a:t>(1642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~ 1643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2.</a:t>
            </a:r>
            <a:r>
              <a:rPr lang="ko-KR" altLang="en-US" dirty="0" smtClean="0"/>
              <a:t>교호 대기근</a:t>
            </a:r>
            <a:r>
              <a:rPr lang="en-US" altLang="ko-KR" dirty="0" smtClean="0"/>
              <a:t>(1732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3.</a:t>
            </a:r>
            <a:r>
              <a:rPr lang="ko-KR" altLang="en-US" dirty="0" err="1" smtClean="0"/>
              <a:t>덴메이</a:t>
            </a:r>
            <a:r>
              <a:rPr lang="ko-KR" altLang="en-US" dirty="0" smtClean="0"/>
              <a:t> 대기근</a:t>
            </a:r>
            <a:r>
              <a:rPr lang="en-US" altLang="ko-KR" dirty="0" smtClean="0"/>
              <a:t>(1782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~ 1787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4.</a:t>
            </a:r>
            <a:r>
              <a:rPr lang="ko-KR" altLang="en-US" dirty="0" err="1" smtClean="0"/>
              <a:t>덴포</a:t>
            </a:r>
            <a:r>
              <a:rPr lang="ko-KR" altLang="en-US" dirty="0" smtClean="0"/>
              <a:t> 대기근</a:t>
            </a:r>
            <a:r>
              <a:rPr lang="en-US" altLang="ko-KR" dirty="0" smtClean="0"/>
              <a:t>(1833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~ 1839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dirty="0" smtClean="0"/>
              <a:t>이 중 </a:t>
            </a:r>
            <a:r>
              <a:rPr lang="ko-KR" altLang="en-US" b="1" dirty="0" err="1" smtClean="0"/>
              <a:t>덴메이</a:t>
            </a:r>
            <a:r>
              <a:rPr lang="ko-KR" altLang="en-US" b="1" dirty="0" smtClean="0"/>
              <a:t> 대기근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4</a:t>
            </a:r>
            <a:r>
              <a:rPr lang="ko-KR" altLang="en-US" dirty="0" smtClean="0"/>
              <a:t>대 </a:t>
            </a:r>
            <a:r>
              <a:rPr lang="ko-KR" altLang="en-US" dirty="0" err="1" smtClean="0"/>
              <a:t>기근중에</a:t>
            </a:r>
            <a:r>
              <a:rPr lang="ko-KR" altLang="en-US" dirty="0" smtClean="0"/>
              <a:t> 최악으로 </a:t>
            </a:r>
            <a:r>
              <a:rPr lang="ko-KR" altLang="en-US" dirty="0" err="1" smtClean="0"/>
              <a:t>평가받았다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dirty="0" smtClean="0"/>
              <a:t>●</a:t>
            </a:r>
            <a:r>
              <a:rPr lang="ko-KR" altLang="en-US" b="1" dirty="0" smtClean="0"/>
              <a:t>대기근의 원인</a:t>
            </a:r>
            <a:endParaRPr lang="en-US" altLang="ko-KR" b="1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dirty="0" smtClean="0"/>
              <a:t>화산학자들의 분석으로는 아사마산이 분화하기 직전에 아이슬란드의 </a:t>
            </a:r>
            <a:r>
              <a:rPr lang="ko-KR" altLang="en-US" dirty="0" err="1" smtClean="0"/>
              <a:t>라키</a:t>
            </a:r>
            <a:r>
              <a:rPr lang="ko-KR" altLang="en-US" dirty="0" smtClean="0"/>
              <a:t> 화산이 </a:t>
            </a:r>
            <a:r>
              <a:rPr lang="ko-KR" altLang="en-US" dirty="0" err="1" smtClean="0"/>
              <a:t>폭발한것도</a:t>
            </a:r>
            <a:r>
              <a:rPr lang="ko-KR" altLang="en-US" dirty="0" smtClean="0"/>
              <a:t> 피해를 더 키</a:t>
            </a: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dirty="0" smtClean="0"/>
              <a:t>운 요인이 되었다고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</a:t>
            </a:r>
            <a:r>
              <a:rPr lang="en-US" altLang="ko-KR" dirty="0" smtClean="0"/>
              <a:t>1783</a:t>
            </a:r>
            <a:r>
              <a:rPr lang="ko-KR" altLang="en-US" dirty="0" smtClean="0"/>
              <a:t>년</a:t>
            </a:r>
            <a:r>
              <a:rPr lang="en-US" altLang="ko-KR" dirty="0" smtClean="0"/>
              <a:t>~1785</a:t>
            </a:r>
            <a:r>
              <a:rPr lang="ko-KR" altLang="en-US" dirty="0" smtClean="0"/>
              <a:t>년에 걸쳐서 </a:t>
            </a:r>
            <a:r>
              <a:rPr lang="ko-KR" altLang="en-US" dirty="0" err="1" smtClean="0"/>
              <a:t>그림스보튼</a:t>
            </a:r>
            <a:r>
              <a:rPr lang="ko-KR" altLang="en-US" dirty="0" smtClean="0"/>
              <a:t> 화산도 분화했다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잇단 화산 분화는 </a:t>
            </a: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dirty="0" smtClean="0"/>
              <a:t>북반구의 일조량을 감소시켜 북반구에 저온화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냉해를 유발해 일본 뿐만 아니라 프랑스에도 심각한 타격을 </a:t>
            </a: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dirty="0" smtClean="0"/>
              <a:t>입혔고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프랑스 혁명의 원인이 되었다는 이야기도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dirty="0" smtClean="0"/>
              <a:t>그러나 이상기후에 의한 이런 현상은 </a:t>
            </a:r>
            <a:r>
              <a:rPr lang="en-US" altLang="ko-KR" dirty="0" smtClean="0"/>
              <a:t>1782</a:t>
            </a:r>
            <a:r>
              <a:rPr lang="ko-KR" altLang="en-US" dirty="0" smtClean="0"/>
              <a:t>년부터 이어져온 관계로</a:t>
            </a:r>
            <a:r>
              <a:rPr lang="en-US" altLang="ko-KR" dirty="0" smtClean="0"/>
              <a:t>, 1783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월의 아사마산과 </a:t>
            </a:r>
            <a:r>
              <a:rPr lang="en-US" altLang="ko-KR" dirty="0" err="1" smtClean="0"/>
              <a:t>Lakagigar</a:t>
            </a:r>
            <a:r>
              <a:rPr lang="en-US" altLang="ko-KR" dirty="0" smtClean="0"/>
              <a:t> </a:t>
            </a:r>
            <a:r>
              <a:rPr lang="ko-KR" altLang="en-US" dirty="0" smtClean="0"/>
              <a:t>화</a:t>
            </a: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dirty="0" smtClean="0"/>
              <a:t>산의 분화만으로는 </a:t>
            </a:r>
            <a:r>
              <a:rPr lang="en-US" altLang="ko-KR" dirty="0" smtClean="0"/>
              <a:t>1783</a:t>
            </a:r>
            <a:r>
              <a:rPr lang="ko-KR" altLang="en-US" dirty="0" smtClean="0"/>
              <a:t>년의 기근의 원인을 설명할 수 없다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대규모 엘니뇨가 </a:t>
            </a:r>
            <a:r>
              <a:rPr lang="en-US" altLang="ko-KR" dirty="0" smtClean="0"/>
              <a:t>1789</a:t>
            </a:r>
            <a:r>
              <a:rPr lang="ko-KR" altLang="en-US" dirty="0" smtClean="0"/>
              <a:t>년</a:t>
            </a:r>
            <a:r>
              <a:rPr lang="en-US" altLang="ko-KR" dirty="0" smtClean="0"/>
              <a:t>-1793</a:t>
            </a:r>
            <a:r>
              <a:rPr lang="ko-KR" altLang="en-US" dirty="0" smtClean="0"/>
              <a:t>년에 발생해 세계</a:t>
            </a:r>
            <a:endParaRPr lang="en-US" altLang="ko-KR" dirty="0" smtClean="0"/>
          </a:p>
          <a:p>
            <a:pPr marL="0" indent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dirty="0" smtClean="0"/>
              <a:t>의 기상에 영향을 끼쳐 </a:t>
            </a:r>
            <a:r>
              <a:rPr lang="ko-KR" altLang="en-US" dirty="0" err="1" smtClean="0"/>
              <a:t>텐메이</a:t>
            </a:r>
            <a:r>
              <a:rPr lang="ko-KR" altLang="en-US" dirty="0" smtClean="0"/>
              <a:t> 대기근에서 회복을 방해했다고 생각된다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9257" y="3356992"/>
            <a:ext cx="4210745" cy="2880320"/>
          </a:xfrm>
        </p:spPr>
        <p:txBody>
          <a:bodyPr>
            <a:normAutofit fontScale="90000"/>
          </a:bodyPr>
          <a:lstStyle/>
          <a:p>
            <a:r>
              <a:rPr lang="ko-KR" altLang="en-US" sz="3200" dirty="0" smtClean="0"/>
              <a:t>문화 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박나래</a:t>
            </a:r>
            <a:r>
              <a:rPr lang="en-US" altLang="ko-KR" sz="3200" dirty="0" smtClean="0"/>
              <a:t>)</a:t>
            </a:r>
            <a:br>
              <a:rPr lang="en-US" altLang="ko-KR" sz="3200" dirty="0" smtClean="0"/>
            </a:br>
            <a:r>
              <a:rPr lang="ko-KR" altLang="en-US" sz="3200" dirty="0" smtClean="0"/>
              <a:t>사회 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윤아진</a:t>
            </a:r>
            <a:r>
              <a:rPr lang="en-US" altLang="ko-KR" sz="3200" dirty="0" smtClean="0"/>
              <a:t>)</a:t>
            </a:r>
            <a:br>
              <a:rPr lang="en-US" altLang="ko-KR" sz="3200" dirty="0" smtClean="0"/>
            </a:br>
            <a:r>
              <a:rPr lang="ko-KR" altLang="en-US" sz="3200" dirty="0" smtClean="0"/>
              <a:t>정치 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허정은</a:t>
            </a:r>
            <a:r>
              <a:rPr lang="en-US" altLang="ko-KR" sz="3200" dirty="0" smtClean="0"/>
              <a:t>)</a:t>
            </a:r>
            <a:br>
              <a:rPr lang="en-US" altLang="ko-KR" sz="3200" dirty="0" smtClean="0"/>
            </a:br>
            <a:r>
              <a:rPr lang="ko-KR" altLang="en-US" sz="3200" dirty="0" smtClean="0"/>
              <a:t>경제 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윤다은</a:t>
            </a:r>
            <a:r>
              <a:rPr lang="en-US" altLang="ko-KR" sz="3200" dirty="0" smtClean="0"/>
              <a:t>)</a:t>
            </a:r>
            <a:br>
              <a:rPr lang="en-US" altLang="ko-KR" sz="3200" dirty="0" smtClean="0"/>
            </a:br>
            <a:r>
              <a:rPr lang="ko-KR" altLang="en-US" sz="3200" dirty="0" smtClean="0"/>
              <a:t>역사 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홍규식 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모상훈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3568" y="260648"/>
            <a:ext cx="7772400" cy="1728192"/>
          </a:xfrm>
        </p:spPr>
        <p:txBody>
          <a:bodyPr>
            <a:normAutofit/>
          </a:bodyPr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ko-KR" altLang="en-US" dirty="0"/>
          </a:p>
        </p:txBody>
      </p:sp>
      <p:sp>
        <p:nvSpPr>
          <p:cNvPr id="4" name="가로로 말린 두루마리 모양 3"/>
          <p:cNvSpPr/>
          <p:nvPr/>
        </p:nvSpPr>
        <p:spPr>
          <a:xfrm>
            <a:off x="1099167" y="404664"/>
            <a:ext cx="7488832" cy="1440160"/>
          </a:xfrm>
          <a:prstGeom prst="horizontalScrol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에도시대</a:t>
            </a:r>
            <a:r>
              <a:rPr lang="ko-KR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발표 목록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7" y="2564904"/>
            <a:ext cx="3981541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75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79402" y="-7228"/>
            <a:ext cx="7772400" cy="1128188"/>
          </a:xfrm>
        </p:spPr>
        <p:txBody>
          <a:bodyPr/>
          <a:lstStyle/>
          <a:p>
            <a:r>
              <a:rPr lang="ko-KR" altLang="en-US" dirty="0" smtClean="0"/>
              <a:t>정치</a:t>
            </a:r>
            <a:endParaRPr lang="ko-KR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6398" y="-7474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07504" y="3717032"/>
            <a:ext cx="9073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4"/>
          <p:cNvCxnSpPr/>
          <p:nvPr/>
        </p:nvCxnSpPr>
        <p:spPr>
          <a:xfrm flipV="1">
            <a:off x="107504" y="3212976"/>
            <a:ext cx="576064" cy="50405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560" y="3049796"/>
            <a:ext cx="16561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</a:rPr>
              <a:t>1639</a:t>
            </a:r>
            <a:r>
              <a:rPr lang="ko-KR" altLang="en-US" sz="1400" dirty="0">
                <a:solidFill>
                  <a:prstClr val="black"/>
                </a:solidFill>
              </a:rPr>
              <a:t>년</a:t>
            </a:r>
            <a:endParaRPr lang="en-US" altLang="ko-KR" sz="1400" dirty="0">
              <a:solidFill>
                <a:prstClr val="black"/>
              </a:solidFill>
            </a:endParaRPr>
          </a:p>
          <a:p>
            <a:r>
              <a:rPr lang="ko-KR" altLang="en-US" sz="1400" dirty="0">
                <a:solidFill>
                  <a:prstClr val="black"/>
                </a:solidFill>
              </a:rPr>
              <a:t>쇄국체제의 형성</a:t>
            </a:r>
          </a:p>
        </p:txBody>
      </p:sp>
      <p:cxnSp>
        <p:nvCxnSpPr>
          <p:cNvPr id="18" name="꺾인 연결선 17"/>
          <p:cNvCxnSpPr/>
          <p:nvPr/>
        </p:nvCxnSpPr>
        <p:spPr>
          <a:xfrm>
            <a:off x="1403648" y="3717471"/>
            <a:ext cx="648072" cy="64763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23728" y="4005064"/>
            <a:ext cx="133214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</a:rPr>
              <a:t>1716</a:t>
            </a:r>
            <a:r>
              <a:rPr lang="ko-KR" altLang="en-US" sz="1400" dirty="0">
                <a:solidFill>
                  <a:prstClr val="black"/>
                </a:solidFill>
              </a:rPr>
              <a:t>년</a:t>
            </a:r>
            <a:r>
              <a:rPr lang="en-US" altLang="ko-KR" sz="1400" dirty="0">
                <a:solidFill>
                  <a:prstClr val="black"/>
                </a:solidFill>
              </a:rPr>
              <a:t>~35</a:t>
            </a:r>
            <a:r>
              <a:rPr lang="ko-KR" altLang="en-US" sz="1400" dirty="0">
                <a:solidFill>
                  <a:prstClr val="black"/>
                </a:solidFill>
              </a:rPr>
              <a:t>년</a:t>
            </a:r>
            <a:endParaRPr lang="en-US" altLang="ko-KR" sz="1400" dirty="0">
              <a:solidFill>
                <a:prstClr val="black"/>
              </a:solidFill>
            </a:endParaRPr>
          </a:p>
          <a:p>
            <a:r>
              <a:rPr lang="ko-KR" altLang="en-US" sz="1400" dirty="0">
                <a:solidFill>
                  <a:prstClr val="black"/>
                </a:solidFill>
              </a:rPr>
              <a:t>교호개혁</a:t>
            </a:r>
          </a:p>
        </p:txBody>
      </p:sp>
      <p:cxnSp>
        <p:nvCxnSpPr>
          <p:cNvPr id="23" name="꺾인 연결선 22"/>
          <p:cNvCxnSpPr/>
          <p:nvPr/>
        </p:nvCxnSpPr>
        <p:spPr>
          <a:xfrm flipV="1">
            <a:off x="2987824" y="3140968"/>
            <a:ext cx="1008112" cy="576064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95936" y="2906360"/>
            <a:ext cx="13681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</a:rPr>
              <a:t>1769~86</a:t>
            </a:r>
            <a:r>
              <a:rPr lang="ko-KR" altLang="en-US" sz="1400" dirty="0">
                <a:solidFill>
                  <a:prstClr val="black"/>
                </a:solidFill>
              </a:rPr>
              <a:t>년</a:t>
            </a:r>
            <a:endParaRPr lang="en-US" altLang="ko-KR" sz="1400" dirty="0">
              <a:solidFill>
                <a:prstClr val="black"/>
              </a:solidFill>
            </a:endParaRPr>
          </a:p>
          <a:p>
            <a:r>
              <a:rPr lang="ko-KR" altLang="en-US" sz="1400" dirty="0" err="1">
                <a:solidFill>
                  <a:prstClr val="black"/>
                </a:solidFill>
              </a:rPr>
              <a:t>다누마의</a:t>
            </a:r>
            <a:r>
              <a:rPr lang="ko-KR" altLang="en-US" sz="1400" dirty="0">
                <a:solidFill>
                  <a:prstClr val="black"/>
                </a:solidFill>
              </a:rPr>
              <a:t> 정치</a:t>
            </a:r>
          </a:p>
        </p:txBody>
      </p:sp>
      <p:cxnSp>
        <p:nvCxnSpPr>
          <p:cNvPr id="28" name="꺾인 연결선 27"/>
          <p:cNvCxnSpPr/>
          <p:nvPr/>
        </p:nvCxnSpPr>
        <p:spPr>
          <a:xfrm rot="16200000" flipH="1">
            <a:off x="5465567" y="3890518"/>
            <a:ext cx="877163" cy="50405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52120" y="4653136"/>
            <a:ext cx="12241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</a:rPr>
              <a:t>1787~93</a:t>
            </a:r>
            <a:r>
              <a:rPr lang="ko-KR" altLang="en-US" sz="1400" dirty="0">
                <a:solidFill>
                  <a:prstClr val="black"/>
                </a:solidFill>
              </a:rPr>
              <a:t>년 </a:t>
            </a:r>
            <a:r>
              <a:rPr lang="ko-KR" altLang="en-US" sz="1400" dirty="0" err="1">
                <a:solidFill>
                  <a:prstClr val="black"/>
                </a:solidFill>
              </a:rPr>
              <a:t>간세이</a:t>
            </a:r>
            <a:r>
              <a:rPr lang="ko-KR" altLang="en-US" sz="1400" dirty="0">
                <a:solidFill>
                  <a:prstClr val="black"/>
                </a:solidFill>
              </a:rPr>
              <a:t> 개혁</a:t>
            </a:r>
          </a:p>
        </p:txBody>
      </p:sp>
      <p:cxnSp>
        <p:nvCxnSpPr>
          <p:cNvPr id="31" name="꺾인 연결선 30"/>
          <p:cNvCxnSpPr/>
          <p:nvPr/>
        </p:nvCxnSpPr>
        <p:spPr>
          <a:xfrm flipV="1">
            <a:off x="6804248" y="3114546"/>
            <a:ext cx="864096" cy="60248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7668344" y="2924944"/>
            <a:ext cx="10801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</a:rPr>
              <a:t>1847</a:t>
            </a:r>
            <a:r>
              <a:rPr lang="ko-KR" altLang="en-US" sz="1400" dirty="0">
                <a:solidFill>
                  <a:prstClr val="black"/>
                </a:solidFill>
              </a:rPr>
              <a:t>년</a:t>
            </a:r>
            <a:endParaRPr lang="en-US" altLang="ko-KR" sz="1400" dirty="0">
              <a:solidFill>
                <a:prstClr val="black"/>
              </a:solidFill>
            </a:endParaRPr>
          </a:p>
          <a:p>
            <a:r>
              <a:rPr lang="ko-KR" altLang="en-US" sz="1400" dirty="0" err="1">
                <a:solidFill>
                  <a:prstClr val="black"/>
                </a:solidFill>
              </a:rPr>
              <a:t>덴포</a:t>
            </a:r>
            <a:r>
              <a:rPr lang="ko-KR" altLang="en-US" sz="1400" dirty="0">
                <a:solidFill>
                  <a:prstClr val="black"/>
                </a:solidFill>
              </a:rPr>
              <a:t> 개혁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ko-KR" altLang="en-US" dirty="0" err="1" smtClean="0"/>
              <a:t>신킨고타이</a:t>
            </a:r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097" name="_x87769552" descr="EMB00000d1c5b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453801"/>
            <a:ext cx="4071966" cy="3500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36096" y="3258850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prstClr val="black"/>
                </a:solidFill>
              </a:rPr>
              <a:t>다이묘오에게</a:t>
            </a:r>
            <a:r>
              <a:rPr lang="ko-KR" altLang="en-US" dirty="0">
                <a:solidFill>
                  <a:prstClr val="black"/>
                </a:solidFill>
              </a:rPr>
              <a:t> 격년제로 </a:t>
            </a:r>
            <a:r>
              <a:rPr lang="ko-KR" altLang="en-US" dirty="0" err="1">
                <a:solidFill>
                  <a:prstClr val="black"/>
                </a:solidFill>
              </a:rPr>
              <a:t>에도에</a:t>
            </a:r>
            <a:r>
              <a:rPr lang="ko-KR" altLang="en-US" dirty="0">
                <a:solidFill>
                  <a:prstClr val="black"/>
                </a:solidFill>
              </a:rPr>
              <a:t> 거주케 했으며 격년에 한 번씩 반드시 에도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>
                <a:solidFill>
                  <a:prstClr val="black"/>
                </a:solidFill>
              </a:rPr>
              <a:t>江戶</a:t>
            </a:r>
            <a:r>
              <a:rPr lang="en-US" altLang="ko-KR" dirty="0">
                <a:solidFill>
                  <a:prstClr val="black"/>
                </a:solidFill>
              </a:rPr>
              <a:t>)</a:t>
            </a:r>
            <a:r>
              <a:rPr lang="ko-KR" altLang="en-US" dirty="0">
                <a:solidFill>
                  <a:prstClr val="black"/>
                </a:solidFill>
              </a:rPr>
              <a:t>와 영지를 왕복하게 했다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  <a:endParaRPr lang="ko-KR" altLang="en-US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ko-KR" altLang="en-US" dirty="0" err="1" smtClean="0"/>
              <a:t>덴포개혁</a:t>
            </a:r>
            <a:endParaRPr lang="ko-KR" altLang="en-US" dirty="0"/>
          </a:p>
        </p:txBody>
      </p:sp>
      <p:pic>
        <p:nvPicPr>
          <p:cNvPr id="2050" name="Picture 2" descr="'구민'의 깃발을 들고 진격하는 오시오의 군대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392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55799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prstClr val="black"/>
                </a:solidFill>
              </a:rPr>
              <a:t>오시오의난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2674655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prstClr val="black"/>
                </a:solidFill>
              </a:rPr>
              <a:t>무사 출신 오시오 </a:t>
            </a:r>
            <a:r>
              <a:rPr lang="ko-KR" altLang="en-US" sz="2000" dirty="0" err="1">
                <a:solidFill>
                  <a:prstClr val="black"/>
                </a:solidFill>
              </a:rPr>
              <a:t>헤이하치로는</a:t>
            </a:r>
            <a:r>
              <a:rPr lang="ko-KR" altLang="en-US" sz="2000" dirty="0">
                <a:solidFill>
                  <a:prstClr val="black"/>
                </a:solidFill>
              </a:rPr>
              <a:t> </a:t>
            </a:r>
            <a:r>
              <a:rPr lang="en-US" altLang="ko-KR" sz="2000" dirty="0">
                <a:solidFill>
                  <a:prstClr val="black"/>
                </a:solidFill>
              </a:rPr>
              <a:t>1837</a:t>
            </a:r>
            <a:r>
              <a:rPr lang="ko-KR" altLang="en-US" sz="2000" dirty="0">
                <a:solidFill>
                  <a:prstClr val="black"/>
                </a:solidFill>
              </a:rPr>
              <a:t>년 난을 일으켰다</a:t>
            </a:r>
            <a:r>
              <a:rPr lang="en-US" altLang="ko-KR" sz="2000" dirty="0">
                <a:solidFill>
                  <a:prstClr val="black"/>
                </a:solidFill>
              </a:rPr>
              <a:t>.</a:t>
            </a:r>
          </a:p>
          <a:p>
            <a:endParaRPr lang="en-US" altLang="ko-KR" sz="2000" dirty="0">
              <a:solidFill>
                <a:prstClr val="black"/>
              </a:solidFill>
            </a:endParaRPr>
          </a:p>
          <a:p>
            <a:r>
              <a:rPr lang="en-US" altLang="ko-KR" sz="2000" dirty="0">
                <a:solidFill>
                  <a:prstClr val="black"/>
                </a:solidFill>
              </a:rPr>
              <a:t> </a:t>
            </a:r>
            <a:r>
              <a:rPr lang="ko-KR" altLang="en-US" sz="2000" dirty="0">
                <a:solidFill>
                  <a:prstClr val="black"/>
                </a:solidFill>
              </a:rPr>
              <a:t>그는 제자</a:t>
            </a:r>
            <a:r>
              <a:rPr lang="en-US" altLang="ko-KR" sz="2000" dirty="0">
                <a:solidFill>
                  <a:prstClr val="black"/>
                </a:solidFill>
              </a:rPr>
              <a:t>20</a:t>
            </a:r>
            <a:r>
              <a:rPr lang="ko-KR" altLang="en-US" sz="2000" dirty="0">
                <a:solidFill>
                  <a:prstClr val="black"/>
                </a:solidFill>
              </a:rPr>
              <a:t>여명 </a:t>
            </a:r>
            <a:r>
              <a:rPr lang="ko-KR" altLang="en-US" sz="2000" dirty="0" err="1">
                <a:solidFill>
                  <a:prstClr val="black"/>
                </a:solidFill>
              </a:rPr>
              <a:t>농민약</a:t>
            </a:r>
            <a:r>
              <a:rPr lang="ko-KR" altLang="en-US" sz="2000" dirty="0">
                <a:solidFill>
                  <a:prstClr val="black"/>
                </a:solidFill>
              </a:rPr>
              <a:t> </a:t>
            </a:r>
            <a:r>
              <a:rPr lang="en-US" altLang="ko-KR" sz="2000" dirty="0">
                <a:solidFill>
                  <a:prstClr val="black"/>
                </a:solidFill>
              </a:rPr>
              <a:t>300</a:t>
            </a:r>
            <a:r>
              <a:rPr lang="ko-KR" altLang="en-US" sz="2000" dirty="0">
                <a:solidFill>
                  <a:prstClr val="black"/>
                </a:solidFill>
              </a:rPr>
              <a:t>명을 이끌고 목제 대포 </a:t>
            </a:r>
            <a:r>
              <a:rPr lang="en-US" altLang="ko-KR" sz="2000" dirty="0">
                <a:solidFill>
                  <a:prstClr val="black"/>
                </a:solidFill>
              </a:rPr>
              <a:t>3</a:t>
            </a:r>
            <a:r>
              <a:rPr lang="ko-KR" altLang="en-US" sz="2000" dirty="0">
                <a:solidFill>
                  <a:prstClr val="black"/>
                </a:solidFill>
              </a:rPr>
              <a:t>문으로 무장했다</a:t>
            </a:r>
            <a:r>
              <a:rPr lang="en-US" altLang="ko-KR" sz="2000" dirty="0">
                <a:solidFill>
                  <a:prstClr val="black"/>
                </a:solidFill>
              </a:rPr>
              <a:t>.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08720"/>
          </a:xfrm>
        </p:spPr>
        <p:txBody>
          <a:bodyPr/>
          <a:lstStyle/>
          <a:p>
            <a:r>
              <a:rPr lang="ko-KR" altLang="en-US" dirty="0" smtClean="0"/>
              <a:t>대외관계</a:t>
            </a:r>
            <a:endParaRPr lang="ko-KR" altLang="en-US" dirty="0"/>
          </a:p>
        </p:txBody>
      </p:sp>
      <p:grpSp>
        <p:nvGrpSpPr>
          <p:cNvPr id="1049" name="그룹 1048"/>
          <p:cNvGrpSpPr/>
          <p:nvPr/>
        </p:nvGrpSpPr>
        <p:grpSpPr>
          <a:xfrm>
            <a:off x="1475656" y="1628800"/>
            <a:ext cx="6480720" cy="4621449"/>
            <a:chOff x="395536" y="1687871"/>
            <a:chExt cx="6480720" cy="462144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77">
              <a:off x="2110748" y="1687871"/>
              <a:ext cx="4464496" cy="460151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72000" y="4869160"/>
              <a:ext cx="504056" cy="23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>
                  <a:solidFill>
                    <a:prstClr val="black"/>
                  </a:solidFill>
                </a:rPr>
                <a:t>에도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7744" y="4850004"/>
              <a:ext cx="662579" cy="23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err="1">
                  <a:solidFill>
                    <a:prstClr val="black"/>
                  </a:solidFill>
                </a:rPr>
                <a:t>사쓰마</a:t>
              </a:r>
              <a:endParaRPr lang="ko-KR" alt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47964" y="4489964"/>
              <a:ext cx="540060" cy="23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>
                  <a:solidFill>
                    <a:prstClr val="black"/>
                  </a:solidFill>
                </a:rPr>
                <a:t>일본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16016" y="3501008"/>
              <a:ext cx="720080" cy="23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err="1">
                  <a:solidFill>
                    <a:prstClr val="black"/>
                  </a:solidFill>
                </a:rPr>
                <a:t>마쓰마에</a:t>
              </a:r>
              <a:endParaRPr lang="ko-KR" alt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3688" y="4293096"/>
              <a:ext cx="648072" cy="23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>
                  <a:solidFill>
                    <a:prstClr val="black"/>
                  </a:solidFill>
                </a:rPr>
                <a:t>데지마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99792" y="3789040"/>
              <a:ext cx="630255" cy="23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>
                  <a:solidFill>
                    <a:prstClr val="black"/>
                  </a:solidFill>
                </a:rPr>
                <a:t>쓰시마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3768" y="4334907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err="1">
                  <a:solidFill>
                    <a:prstClr val="black"/>
                  </a:solidFill>
                </a:rPr>
                <a:t>나가사키</a:t>
              </a:r>
              <a:endParaRPr lang="ko-KR" alt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5796136" y="2060848"/>
              <a:ext cx="1080120" cy="6840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err="1">
                  <a:solidFill>
                    <a:prstClr val="black"/>
                  </a:solidFill>
                </a:rPr>
                <a:t>에조가시마</a:t>
              </a:r>
              <a:endParaRPr lang="ko-KR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1763688" y="2276872"/>
              <a:ext cx="684076" cy="5201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>
                  <a:solidFill>
                    <a:prstClr val="black"/>
                  </a:solidFill>
                </a:rPr>
                <a:t>조선</a:t>
              </a:r>
              <a:endParaRPr lang="ko-KR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395536" y="2852936"/>
              <a:ext cx="792088" cy="5803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solidFill>
                    <a:prstClr val="black"/>
                  </a:solidFill>
                </a:rPr>
                <a:t>명</a:t>
              </a:r>
              <a:r>
                <a:rPr lang="en-US" altLang="ko-KR" sz="1100" dirty="0">
                  <a:solidFill>
                    <a:prstClr val="black"/>
                  </a:solidFill>
                </a:rPr>
                <a:t>-</a:t>
              </a:r>
              <a:r>
                <a:rPr lang="ko-KR" altLang="en-US" sz="1100" dirty="0">
                  <a:solidFill>
                    <a:prstClr val="black"/>
                  </a:solidFill>
                </a:rPr>
                <a:t>청</a:t>
              </a:r>
            </a:p>
          </p:txBody>
        </p:sp>
        <p:sp>
          <p:nvSpPr>
            <p:cNvPr id="27" name="타원 26"/>
            <p:cNvSpPr/>
            <p:nvPr/>
          </p:nvSpPr>
          <p:spPr>
            <a:xfrm>
              <a:off x="395536" y="4576637"/>
              <a:ext cx="1059010" cy="6988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solidFill>
                    <a:prstClr val="black"/>
                  </a:solidFill>
                </a:rPr>
                <a:t>네덜란드</a:t>
              </a:r>
            </a:p>
          </p:txBody>
        </p:sp>
        <p:sp>
          <p:nvSpPr>
            <p:cNvPr id="28" name="타원 27"/>
            <p:cNvSpPr/>
            <p:nvPr/>
          </p:nvSpPr>
          <p:spPr>
            <a:xfrm>
              <a:off x="647564" y="5719894"/>
              <a:ext cx="663812" cy="5894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err="1">
                  <a:solidFill>
                    <a:prstClr val="black"/>
                  </a:solidFill>
                </a:rPr>
                <a:t>류큐</a:t>
              </a:r>
              <a:endParaRPr lang="ko-KR" altLang="en-US" sz="1100" dirty="0">
                <a:solidFill>
                  <a:prstClr val="black"/>
                </a:solidFill>
              </a:endParaRPr>
            </a:p>
          </p:txBody>
        </p:sp>
        <p:cxnSp>
          <p:nvCxnSpPr>
            <p:cNvPr id="1025" name="구부러진 연결선 1024"/>
            <p:cNvCxnSpPr>
              <a:endCxn id="25" idx="4"/>
            </p:cNvCxnSpPr>
            <p:nvPr/>
          </p:nvCxnSpPr>
          <p:spPr>
            <a:xfrm rot="10800000">
              <a:off x="2105726" y="2797061"/>
              <a:ext cx="2466274" cy="2129016"/>
            </a:xfrm>
            <a:prstGeom prst="curved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구부러진 연결선 1031"/>
            <p:cNvCxnSpPr/>
            <p:nvPr/>
          </p:nvCxnSpPr>
          <p:spPr>
            <a:xfrm rot="10800000" flipV="1">
              <a:off x="1299458" y="4442488"/>
              <a:ext cx="1004290" cy="268297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직선 연결선 1036"/>
            <p:cNvCxnSpPr>
              <a:stCxn id="13" idx="1"/>
              <a:endCxn id="26" idx="5"/>
            </p:cNvCxnSpPr>
            <p:nvPr/>
          </p:nvCxnSpPr>
          <p:spPr>
            <a:xfrm flipH="1" flipV="1">
              <a:off x="1071625" y="3348305"/>
              <a:ext cx="1412143" cy="1109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직선 연결선 1038"/>
            <p:cNvCxnSpPr>
              <a:stCxn id="5" idx="1"/>
              <a:endCxn id="20" idx="4"/>
            </p:cNvCxnSpPr>
            <p:nvPr/>
          </p:nvCxnSpPr>
          <p:spPr>
            <a:xfrm flipV="1">
              <a:off x="4572000" y="2744924"/>
              <a:ext cx="1764196" cy="22418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구부러진 연결선 1043"/>
            <p:cNvCxnSpPr>
              <a:endCxn id="28" idx="7"/>
            </p:cNvCxnSpPr>
            <p:nvPr/>
          </p:nvCxnSpPr>
          <p:spPr>
            <a:xfrm rot="10800000" flipV="1">
              <a:off x="1214164" y="4941167"/>
              <a:ext cx="3303833" cy="865045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08720"/>
          </a:xfrm>
        </p:spPr>
        <p:txBody>
          <a:bodyPr/>
          <a:lstStyle/>
          <a:p>
            <a:r>
              <a:rPr lang="ko-KR" altLang="en-US" dirty="0" smtClean="0"/>
              <a:t>쇄국정</a:t>
            </a:r>
            <a:r>
              <a:rPr lang="ko-KR" altLang="en-US" dirty="0"/>
              <a:t>책</a:t>
            </a:r>
          </a:p>
        </p:txBody>
      </p:sp>
      <p:pic>
        <p:nvPicPr>
          <p:cNvPr id="8194" name="Picture 2" descr="데지마(出島)의 모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47" y="1428736"/>
            <a:ext cx="3867177" cy="4000528"/>
          </a:xfrm>
          <a:prstGeom prst="rect">
            <a:avLst/>
          </a:prstGeom>
          <a:noFill/>
        </p:spPr>
      </p:pic>
      <p:pic>
        <p:nvPicPr>
          <p:cNvPr id="8196" name="Picture 4" descr="에부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096072" cy="42287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00760" y="592933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>
                <a:solidFill>
                  <a:prstClr val="black"/>
                </a:solidFill>
              </a:rPr>
              <a:t>에부미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78645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prstClr val="black"/>
                </a:solidFill>
              </a:rPr>
              <a:t>데지마</a:t>
            </a:r>
            <a:r>
              <a:rPr lang="en-US" altLang="ko-KR" sz="3600" b="1" dirty="0">
                <a:solidFill>
                  <a:prstClr val="black"/>
                </a:solidFill>
              </a:rPr>
              <a:t>(</a:t>
            </a:r>
            <a:r>
              <a:rPr lang="ko-KR" altLang="en-US" sz="3600" b="1" dirty="0" err="1">
                <a:solidFill>
                  <a:prstClr val="black"/>
                </a:solidFill>
              </a:rPr>
              <a:t>出島</a:t>
            </a:r>
            <a:r>
              <a:rPr lang="en-US" altLang="ko-KR" sz="3600" b="1" dirty="0">
                <a:solidFill>
                  <a:prstClr val="black"/>
                </a:solidFill>
              </a:rPr>
              <a:t>)</a:t>
            </a:r>
            <a:endParaRPr lang="ko-KR" alt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경제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8229600" cy="64807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400" dirty="0" smtClean="0"/>
              <a:t>1. </a:t>
            </a:r>
            <a:r>
              <a:rPr lang="ko-KR" altLang="en-US" sz="2400" dirty="0" smtClean="0"/>
              <a:t>에도 바쿠후 시작</a:t>
            </a:r>
            <a:endParaRPr lang="en-US" altLang="ko-KR" sz="2400" dirty="0" smtClean="0"/>
          </a:p>
          <a:p>
            <a:pPr marL="514350" indent="-514350">
              <a:buNone/>
            </a:pPr>
            <a:endParaRPr lang="en-US" altLang="ko-KR" sz="1100" dirty="0" smtClean="0"/>
          </a:p>
        </p:txBody>
      </p:sp>
      <p:pic>
        <p:nvPicPr>
          <p:cNvPr id="7170" name="Picture 2" descr="http://dimg.donga.com/wps/NEWS/IMAGE/2008/03/01/7049829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6632"/>
            <a:ext cx="4932040" cy="4104456"/>
          </a:xfrm>
          <a:prstGeom prst="rect">
            <a:avLst/>
          </a:prstGeom>
          <a:noFill/>
        </p:spPr>
      </p:pic>
      <p:graphicFrame>
        <p:nvGraphicFramePr>
          <p:cNvPr id="5" name="다이어그램 4"/>
          <p:cNvGraphicFramePr/>
          <p:nvPr/>
        </p:nvGraphicFramePr>
        <p:xfrm>
          <a:off x="251520" y="1340768"/>
          <a:ext cx="396044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916832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prstClr val="black"/>
                </a:solidFill>
              </a:rPr>
              <a:t>수입의 기본바탕</a:t>
            </a:r>
            <a:endParaRPr lang="en-US" altLang="ko-KR" sz="2800" dirty="0">
              <a:solidFill>
                <a:prstClr val="black"/>
              </a:solidFill>
            </a:endParaRPr>
          </a:p>
          <a:p>
            <a:r>
              <a:rPr lang="ko-KR" altLang="en-US" sz="3200" b="1" dirty="0">
                <a:solidFill>
                  <a:prstClr val="black"/>
                </a:solidFill>
                <a:latin typeface="굴림"/>
                <a:ea typeface="굴림"/>
              </a:rPr>
              <a:t>⇒</a:t>
            </a:r>
            <a:r>
              <a:rPr lang="ko-KR" altLang="en-US" sz="3200" b="1" dirty="0">
                <a:solidFill>
                  <a:srgbClr val="FF0000"/>
                </a:solidFill>
              </a:rPr>
              <a:t>연공</a:t>
            </a:r>
            <a:r>
              <a:rPr lang="en-US" altLang="ko-KR" sz="2800" dirty="0">
                <a:solidFill>
                  <a:prstClr val="black"/>
                </a:solidFill>
              </a:rPr>
              <a:t>(</a:t>
            </a:r>
            <a:r>
              <a:rPr lang="ko-KR" altLang="en-US" sz="2800" dirty="0">
                <a:solidFill>
                  <a:prstClr val="black"/>
                </a:solidFill>
              </a:rPr>
              <a:t>해마다 바치는 공물</a:t>
            </a:r>
            <a:r>
              <a:rPr lang="en-US" altLang="ko-KR" sz="2800" dirty="0">
                <a:solidFill>
                  <a:prstClr val="black"/>
                </a:solidFill>
              </a:rPr>
              <a:t>)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19" name="다이어그램 18"/>
          <p:cNvGraphicFramePr/>
          <p:nvPr/>
        </p:nvGraphicFramePr>
        <p:xfrm>
          <a:off x="4283968" y="2564904"/>
          <a:ext cx="4752528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4" name="그룹 13"/>
          <p:cNvGrpSpPr/>
          <p:nvPr/>
        </p:nvGrpSpPr>
        <p:grpSpPr>
          <a:xfrm>
            <a:off x="0" y="692696"/>
            <a:ext cx="4608512" cy="8037512"/>
            <a:chOff x="0" y="1334974"/>
            <a:chExt cx="4608512" cy="7298431"/>
          </a:xfrm>
        </p:grpSpPr>
        <p:graphicFrame>
          <p:nvGraphicFramePr>
            <p:cNvPr id="21" name="차트 20"/>
            <p:cNvGraphicFramePr/>
            <p:nvPr/>
          </p:nvGraphicFramePr>
          <p:xfrm>
            <a:off x="0" y="1334974"/>
            <a:ext cx="4608512" cy="72984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2339752" y="4538916"/>
              <a:ext cx="1440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>
                  <a:solidFill>
                    <a:srgbClr val="FFFF00"/>
                  </a:solidFill>
                </a:rPr>
                <a:t>연공수입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P spid="6" grpId="0"/>
      <p:bldGraphic spid="1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경제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8147248" cy="7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2. </a:t>
            </a:r>
            <a:r>
              <a:rPr lang="ko-KR" altLang="en-US" sz="2400" dirty="0" err="1" smtClean="0"/>
              <a:t>에도의</a:t>
            </a:r>
            <a:r>
              <a:rPr lang="ko-KR" altLang="en-US" sz="2400" dirty="0" smtClean="0"/>
              <a:t> 번영과 그늘</a:t>
            </a:r>
            <a:endParaRPr lang="ko-KR" altLang="en-US" sz="2400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323528" y="1700808"/>
          <a:ext cx="5400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포인트가 12개인 별 4"/>
          <p:cNvSpPr/>
          <p:nvPr/>
        </p:nvSpPr>
        <p:spPr>
          <a:xfrm>
            <a:off x="6876256" y="908720"/>
            <a:ext cx="2267744" cy="2520280"/>
          </a:xfrm>
          <a:prstGeom prst="star12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하나의 </a:t>
            </a:r>
            <a:endParaRPr lang="en-US" altLang="ko-KR" sz="2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o-KR" altLang="en-US" sz="2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상권</a:t>
            </a:r>
          </a:p>
        </p:txBody>
      </p:sp>
      <p:sp>
        <p:nvSpPr>
          <p:cNvPr id="6" name="줄무늬가 있는 오른쪽 화살표 5"/>
          <p:cNvSpPr/>
          <p:nvPr/>
        </p:nvSpPr>
        <p:spPr>
          <a:xfrm>
            <a:off x="5868144" y="1916832"/>
            <a:ext cx="1008112" cy="1008112"/>
          </a:xfrm>
          <a:prstGeom prst="stripedRightArrow">
            <a:avLst>
              <a:gd name="adj1" fmla="val 45681"/>
              <a:gd name="adj2" fmla="val 50000"/>
            </a:avLst>
          </a:prstGeom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" name="다이어그램 9"/>
          <p:cNvGraphicFramePr/>
          <p:nvPr/>
        </p:nvGraphicFramePr>
        <p:xfrm>
          <a:off x="395536" y="3356992"/>
          <a:ext cx="7776864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 animBg="1"/>
      <p:bldP spid="6" grpId="0" animBg="1"/>
      <p:bldGraphic spid="10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경제</a:t>
            </a:r>
            <a:endParaRPr lang="ko-KR" altLang="en-US" dirty="0"/>
          </a:p>
        </p:txBody>
      </p:sp>
      <p:pic>
        <p:nvPicPr>
          <p:cNvPr id="6" name="내용 개체 틀 5" descr="800px-Sekigaharascreen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43000" y="964304"/>
            <a:ext cx="6400800" cy="3010105"/>
          </a:xfrm>
        </p:spPr>
      </p:pic>
      <p:sp>
        <p:nvSpPr>
          <p:cNvPr id="7" name="TextBox 6"/>
          <p:cNvSpPr txBox="1"/>
          <p:nvPr/>
        </p:nvSpPr>
        <p:spPr>
          <a:xfrm>
            <a:off x="539552" y="1052736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>
                <a:solidFill>
                  <a:prstClr val="black"/>
                </a:solidFill>
                <a:ea typeface="문체부 돋음체" pitchFamily="49" charset="-127"/>
              </a:rPr>
              <a:t>세키가하라</a:t>
            </a:r>
            <a:r>
              <a:rPr lang="ko-KR" altLang="en-US" sz="2200" dirty="0">
                <a:solidFill>
                  <a:prstClr val="black"/>
                </a:solidFill>
                <a:ea typeface="문체부 돋음체" pitchFamily="49" charset="-127"/>
              </a:rPr>
              <a:t> 전투</a:t>
            </a:r>
            <a:r>
              <a:rPr lang="en-US" altLang="ko-KR" sz="2200" dirty="0">
                <a:solidFill>
                  <a:prstClr val="black"/>
                </a:solidFill>
                <a:ea typeface="문체부 돋음체" pitchFamily="49" charset="-127"/>
              </a:rPr>
              <a:t>(1600</a:t>
            </a:r>
            <a:r>
              <a:rPr lang="ko-KR" altLang="en-US" sz="2200" dirty="0">
                <a:solidFill>
                  <a:prstClr val="black"/>
                </a:solidFill>
                <a:ea typeface="문체부 돋음체" pitchFamily="49" charset="-127"/>
              </a:rPr>
              <a:t>년</a:t>
            </a:r>
            <a:r>
              <a:rPr lang="en-US" altLang="ko-KR" sz="2200" dirty="0">
                <a:solidFill>
                  <a:prstClr val="black"/>
                </a:solidFill>
                <a:ea typeface="문체부 돋음체" pitchFamily="49" charset="-127"/>
              </a:rPr>
              <a:t>)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052736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prstClr val="black"/>
                </a:solidFill>
                <a:latin typeface="굴림"/>
                <a:ea typeface="굴림"/>
              </a:rPr>
              <a:t>→ </a:t>
            </a:r>
            <a:r>
              <a:rPr lang="ko-KR" altLang="en-US" sz="2200" b="1" dirty="0" err="1">
                <a:solidFill>
                  <a:prstClr val="black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로닌</a:t>
            </a:r>
            <a:r>
              <a:rPr lang="ko-KR" altLang="en-US" sz="2200" dirty="0">
                <a:solidFill>
                  <a:prstClr val="black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발생 </a:t>
            </a:r>
            <a:r>
              <a:rPr lang="en-US" altLang="ko-KR" sz="2200" dirty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200" dirty="0" err="1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다이묘를</a:t>
            </a:r>
            <a:r>
              <a:rPr lang="ko-KR" altLang="en-US" sz="2200" dirty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 잃은 무사</a:t>
            </a:r>
            <a:r>
              <a:rPr lang="en-US" altLang="ko-KR" sz="2200" dirty="0">
                <a:solidFill>
                  <a:prstClr val="black"/>
                </a:solidFill>
                <a:latin typeface="굴림"/>
                <a:ea typeface="굴림"/>
              </a:rPr>
              <a:t>)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경제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6119664" y="332656"/>
            <a:ext cx="3024336" cy="3501970"/>
            <a:chOff x="6119664" y="332656"/>
            <a:chExt cx="3024336" cy="3501970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32656"/>
              <a:ext cx="2592288" cy="3168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119664" y="3573016"/>
              <a:ext cx="30243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err="1">
                  <a:solidFill>
                    <a:prstClr val="black"/>
                  </a:solidFill>
                </a:rPr>
                <a:t>도쿠가와</a:t>
              </a:r>
              <a:r>
                <a:rPr lang="ko-KR" altLang="en-US" sz="1100" dirty="0">
                  <a:solidFill>
                    <a:prstClr val="black"/>
                  </a:solidFill>
                </a:rPr>
                <a:t> </a:t>
              </a:r>
              <a:r>
                <a:rPr lang="ko-KR" altLang="en-US" sz="1100" dirty="0" err="1">
                  <a:solidFill>
                    <a:prstClr val="black"/>
                  </a:solidFill>
                </a:rPr>
                <a:t>쓰나요시</a:t>
              </a:r>
              <a:r>
                <a:rPr lang="ko-KR" altLang="en-US" sz="1100" dirty="0">
                  <a:solidFill>
                    <a:prstClr val="black"/>
                  </a:solidFill>
                </a:rPr>
                <a:t> </a:t>
              </a:r>
              <a:r>
                <a:rPr lang="en-US" altLang="ko-KR" sz="1100" dirty="0">
                  <a:solidFill>
                    <a:prstClr val="black"/>
                  </a:solidFill>
                </a:rPr>
                <a:t>(1680</a:t>
              </a:r>
              <a:r>
                <a:rPr lang="ko-KR" altLang="en-US" sz="1100" dirty="0">
                  <a:solidFill>
                    <a:prstClr val="black"/>
                  </a:solidFill>
                </a:rPr>
                <a:t>년 </a:t>
              </a:r>
              <a:r>
                <a:rPr lang="en-US" altLang="ko-KR" sz="1100" dirty="0">
                  <a:solidFill>
                    <a:prstClr val="black"/>
                  </a:solidFill>
                </a:rPr>
                <a:t>~ 1716</a:t>
              </a:r>
              <a:r>
                <a:rPr lang="ko-KR" altLang="en-US" sz="1100" dirty="0">
                  <a:solidFill>
                    <a:prstClr val="black"/>
                  </a:solidFill>
                </a:rPr>
                <a:t>년</a:t>
              </a:r>
              <a:r>
                <a:rPr lang="en-US" altLang="ko-KR" sz="1100" dirty="0">
                  <a:solidFill>
                    <a:prstClr val="black"/>
                  </a:solidFill>
                </a:rPr>
                <a:t>)</a:t>
              </a:r>
              <a:endParaRPr lang="ko-KR" altLang="en-US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51520" y="3933056"/>
            <a:ext cx="8712968" cy="2924944"/>
            <a:chOff x="251520" y="3933056"/>
            <a:chExt cx="8712968" cy="2924944"/>
          </a:xfrm>
        </p:grpSpPr>
        <p:pic>
          <p:nvPicPr>
            <p:cNvPr id="4099" name="Picture 3" descr="http://upload.wikimedia.org/wikipedia/commons/2/2c/Meireki_fir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709" y="3933056"/>
              <a:ext cx="8708779" cy="2592877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51520" y="6581001"/>
              <a:ext cx="37444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1200" dirty="0" err="1">
                  <a:solidFill>
                    <a:prstClr val="black"/>
                  </a:solidFill>
                </a:rPr>
                <a:t>메이레키</a:t>
              </a:r>
              <a:r>
                <a:rPr lang="ko-KR" altLang="en-US" sz="1200" dirty="0">
                  <a:solidFill>
                    <a:prstClr val="black"/>
                  </a:solidFill>
                </a:rPr>
                <a:t> </a:t>
              </a:r>
              <a:r>
                <a:rPr lang="ko-KR" altLang="en-US" sz="1200" dirty="0" err="1">
                  <a:solidFill>
                    <a:prstClr val="black"/>
                  </a:solidFill>
                </a:rPr>
                <a:t>대화제</a:t>
              </a:r>
              <a:r>
                <a:rPr lang="en-US" altLang="ko-KR" sz="1200" dirty="0">
                  <a:solidFill>
                    <a:prstClr val="black"/>
                  </a:solidFill>
                </a:rPr>
                <a:t>(1657</a:t>
              </a:r>
              <a:r>
                <a:rPr lang="ko-KR" altLang="en-US" sz="1200" dirty="0">
                  <a:solidFill>
                    <a:prstClr val="black"/>
                  </a:solidFill>
                </a:rPr>
                <a:t>년</a:t>
              </a:r>
              <a:r>
                <a:rPr lang="en-US" altLang="ko-KR" sz="1200" dirty="0">
                  <a:solidFill>
                    <a:prstClr val="black"/>
                  </a:solidFill>
                </a:rPr>
                <a:t>)</a:t>
              </a:r>
            </a:p>
          </p:txBody>
        </p:sp>
      </p:grpSp>
      <p:graphicFrame>
        <p:nvGraphicFramePr>
          <p:cNvPr id="8" name="다이어그램 7"/>
          <p:cNvGraphicFramePr/>
          <p:nvPr/>
        </p:nvGraphicFramePr>
        <p:xfrm>
          <a:off x="179512" y="980728"/>
          <a:ext cx="590465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그룹 10"/>
          <p:cNvGrpSpPr/>
          <p:nvPr/>
        </p:nvGrpSpPr>
        <p:grpSpPr>
          <a:xfrm>
            <a:off x="395536" y="1556792"/>
            <a:ext cx="4723724" cy="617828"/>
            <a:chOff x="1080126" y="2190483"/>
            <a:chExt cx="4723724" cy="617828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1080126" y="2190483"/>
              <a:ext cx="4723724" cy="6178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58853"/>
                <a:satOff val="-1455"/>
                <a:lumOff val="8329"/>
                <a:alphaOff val="0"/>
              </a:schemeClr>
            </a:fillRef>
            <a:effectRef idx="0">
              <a:schemeClr val="accent4">
                <a:shade val="80000"/>
                <a:hueOff val="-58853"/>
                <a:satOff val="-1455"/>
                <a:lumOff val="83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1098222" y="2208579"/>
              <a:ext cx="3890332" cy="581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dirty="0" err="1">
                  <a:solidFill>
                    <a:prstClr val="black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메이레키</a:t>
              </a:r>
              <a:r>
                <a:rPr lang="ko-KR" altLang="en-US" b="1" dirty="0">
                  <a:solidFill>
                    <a:prstClr val="black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 </a:t>
              </a:r>
              <a:r>
                <a:rPr lang="ko-KR" altLang="en-US" b="1" dirty="0" err="1">
                  <a:solidFill>
                    <a:prstClr val="black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대화제</a:t>
              </a:r>
              <a:r>
                <a:rPr lang="en-US" altLang="ko-KR" b="1" dirty="0">
                  <a:solidFill>
                    <a:prstClr val="black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(1657</a:t>
              </a:r>
              <a:r>
                <a:rPr lang="ko-KR" altLang="en-US" b="1" dirty="0">
                  <a:solidFill>
                    <a:prstClr val="black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년</a:t>
              </a:r>
              <a:r>
                <a:rPr lang="en-US" altLang="ko-KR" b="1" dirty="0">
                  <a:solidFill>
                    <a:prstClr val="black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)</a:t>
              </a:r>
              <a:endParaRPr lang="ko-KR" altLang="en-US" b="1" dirty="0">
                <a:solidFill>
                  <a:prstClr val="black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3995936" y="1412776"/>
            <a:ext cx="401588" cy="401588"/>
            <a:chOff x="5575075" y="0"/>
            <a:chExt cx="401588" cy="401588"/>
          </a:xfrm>
        </p:grpSpPr>
        <p:sp>
          <p:nvSpPr>
            <p:cNvPr id="15" name="아래쪽 화살표 14"/>
            <p:cNvSpPr/>
            <p:nvPr/>
          </p:nvSpPr>
          <p:spPr>
            <a:xfrm>
              <a:off x="5575075" y="0"/>
              <a:ext cx="401588" cy="40158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아래쪽 화살표 10"/>
            <p:cNvSpPr/>
            <p:nvPr/>
          </p:nvSpPr>
          <p:spPr>
            <a:xfrm>
              <a:off x="5593424" y="0"/>
              <a:ext cx="220874" cy="302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3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539552" y="2204864"/>
            <a:ext cx="4723724" cy="771921"/>
            <a:chOff x="792074" y="1800200"/>
            <a:chExt cx="4723724" cy="771921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792074" y="1800200"/>
              <a:ext cx="4723724" cy="7719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117705"/>
                <a:satOff val="-2910"/>
                <a:lumOff val="16659"/>
                <a:alphaOff val="0"/>
              </a:schemeClr>
            </a:fillRef>
            <a:effectRef idx="0">
              <a:schemeClr val="accent4">
                <a:shade val="80000"/>
                <a:hueOff val="-117705"/>
                <a:satOff val="-2910"/>
                <a:lumOff val="166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모서리가 둥근 직사각형 6"/>
            <p:cNvSpPr/>
            <p:nvPr/>
          </p:nvSpPr>
          <p:spPr>
            <a:xfrm>
              <a:off x="814683" y="1822809"/>
              <a:ext cx="3887210" cy="726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dirty="0" err="1">
                  <a:solidFill>
                    <a:prstClr val="black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킨고타이</a:t>
              </a:r>
              <a:r>
                <a:rPr lang="ko-KR" altLang="en-US" b="1" dirty="0">
                  <a:solidFill>
                    <a:prstClr val="black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 제도에 따른 왕복 교통비와 에도 </a:t>
              </a:r>
              <a:r>
                <a:rPr lang="ko-KR" altLang="en-US" b="1" dirty="0" err="1">
                  <a:solidFill>
                    <a:prstClr val="black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거주비</a:t>
              </a:r>
              <a:endParaRPr lang="en-US" altLang="ko-KR" b="1" dirty="0">
                <a:solidFill>
                  <a:prstClr val="black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427984" y="1988840"/>
            <a:ext cx="401588" cy="401588"/>
            <a:chOff x="5575075" y="0"/>
            <a:chExt cx="401588" cy="401588"/>
          </a:xfrm>
        </p:grpSpPr>
        <p:sp>
          <p:nvSpPr>
            <p:cNvPr id="21" name="아래쪽 화살표 20"/>
            <p:cNvSpPr/>
            <p:nvPr/>
          </p:nvSpPr>
          <p:spPr>
            <a:xfrm>
              <a:off x="5575075" y="0"/>
              <a:ext cx="401588" cy="40158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아래쪽 화살표 10"/>
            <p:cNvSpPr/>
            <p:nvPr/>
          </p:nvSpPr>
          <p:spPr>
            <a:xfrm>
              <a:off x="5593424" y="0"/>
              <a:ext cx="220874" cy="302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3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755576" y="2996952"/>
            <a:ext cx="4723724" cy="761850"/>
            <a:chOff x="0" y="1080120"/>
            <a:chExt cx="4723724" cy="76185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0" y="1080120"/>
              <a:ext cx="4723724" cy="7618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176558"/>
                <a:satOff val="-4365"/>
                <a:lumOff val="24988"/>
                <a:alphaOff val="0"/>
              </a:schemeClr>
            </a:fillRef>
            <a:effectRef idx="0">
              <a:schemeClr val="accent4">
                <a:shade val="80000"/>
                <a:hueOff val="-176558"/>
                <a:satOff val="-4365"/>
                <a:lumOff val="249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모서리가 둥근 직사각형 8"/>
            <p:cNvSpPr/>
            <p:nvPr/>
          </p:nvSpPr>
          <p:spPr>
            <a:xfrm>
              <a:off x="22314" y="1102434"/>
              <a:ext cx="3881896" cy="717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dirty="0">
                  <a:solidFill>
                    <a:prstClr val="black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물가 상승으로 무사들에게 지급하는 녹봉 지출 증가</a:t>
              </a: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788024" y="2708920"/>
            <a:ext cx="401588" cy="401588"/>
            <a:chOff x="5575075" y="0"/>
            <a:chExt cx="401588" cy="401588"/>
          </a:xfrm>
        </p:grpSpPr>
        <p:sp>
          <p:nvSpPr>
            <p:cNvPr id="25" name="아래쪽 화살표 10"/>
            <p:cNvSpPr/>
            <p:nvPr/>
          </p:nvSpPr>
          <p:spPr>
            <a:xfrm>
              <a:off x="5593424" y="0"/>
              <a:ext cx="220874" cy="302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3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24" name="아래쪽 화살표 23"/>
            <p:cNvSpPr/>
            <p:nvPr/>
          </p:nvSpPr>
          <p:spPr>
            <a:xfrm>
              <a:off x="5575075" y="0"/>
              <a:ext cx="401588" cy="40158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경제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8229600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3. </a:t>
            </a:r>
            <a:r>
              <a:rPr lang="ko-KR" altLang="en-US" sz="2400" dirty="0" err="1" smtClean="0"/>
              <a:t>조닌들의</a:t>
            </a:r>
            <a:r>
              <a:rPr lang="ko-KR" altLang="en-US" sz="2400" dirty="0" smtClean="0"/>
              <a:t> 경제활동</a:t>
            </a:r>
            <a:endParaRPr lang="ko-KR" altLang="en-US" sz="2400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179512" y="1412776"/>
          <a:ext cx="518457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6" name="그룹 25"/>
          <p:cNvGrpSpPr/>
          <p:nvPr/>
        </p:nvGrpSpPr>
        <p:grpSpPr>
          <a:xfrm>
            <a:off x="5436096" y="116633"/>
            <a:ext cx="3547235" cy="4854152"/>
            <a:chOff x="5436096" y="116633"/>
            <a:chExt cx="3547235" cy="4854152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36096" y="116633"/>
              <a:ext cx="3547235" cy="439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5436096" y="4509120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err="1">
                  <a:solidFill>
                    <a:prstClr val="black"/>
                  </a:solidFill>
                </a:rPr>
                <a:t>조닌의</a:t>
              </a:r>
              <a:r>
                <a:rPr lang="ko-KR" altLang="en-US" sz="1200" dirty="0">
                  <a:solidFill>
                    <a:prstClr val="black"/>
                  </a:solidFill>
                </a:rPr>
                <a:t> 학교 </a:t>
              </a:r>
              <a:r>
                <a:rPr lang="ko-KR" altLang="en-US" sz="1200" dirty="0" err="1">
                  <a:solidFill>
                    <a:prstClr val="black"/>
                  </a:solidFill>
                </a:rPr>
                <a:t>데라코야</a:t>
              </a:r>
              <a:r>
                <a:rPr lang="ko-KR" altLang="en-US" sz="1200" dirty="0">
                  <a:solidFill>
                    <a:prstClr val="black"/>
                  </a:solidFill>
                </a:rPr>
                <a:t> </a:t>
              </a:r>
              <a:r>
                <a:rPr lang="en-US" altLang="ko-KR" sz="1200" dirty="0">
                  <a:solidFill>
                    <a:prstClr val="black"/>
                  </a:solidFill>
                </a:rPr>
                <a:t>(</a:t>
              </a:r>
              <a:r>
                <a:rPr lang="ko-KR" altLang="en-US" sz="1200" dirty="0" err="1">
                  <a:solidFill>
                    <a:prstClr val="black"/>
                  </a:solidFill>
                </a:rPr>
                <a:t>寺子屋</a:t>
              </a:r>
              <a:r>
                <a:rPr lang="en-US" altLang="ko-KR" sz="1200" dirty="0">
                  <a:solidFill>
                    <a:prstClr val="black"/>
                  </a:solidFill>
                </a:rPr>
                <a:t>)</a:t>
              </a:r>
              <a:endParaRPr lang="ko-KR" altLang="en-US" sz="1200" dirty="0">
                <a:solidFill>
                  <a:prstClr val="black"/>
                </a:solidFill>
              </a:endParaRPr>
            </a:p>
            <a:p>
              <a:endParaRPr lang="ko-KR" altLang="en-US" sz="12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4" name="다이어그램 23"/>
          <p:cNvGraphicFramePr/>
          <p:nvPr/>
        </p:nvGraphicFramePr>
        <p:xfrm>
          <a:off x="323528" y="3068960"/>
          <a:ext cx="504056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다이어그램 27"/>
          <p:cNvGraphicFramePr/>
          <p:nvPr/>
        </p:nvGraphicFramePr>
        <p:xfrm>
          <a:off x="-900608" y="4941168"/>
          <a:ext cx="900100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Graphic spid="24" grpId="0">
        <p:bldAsOne/>
      </p:bldGraphic>
      <p:bldGraphic spid="2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1362075"/>
          </a:xfrm>
        </p:spPr>
        <p:txBody>
          <a:bodyPr/>
          <a:lstStyle/>
          <a:p>
            <a:pPr algn="ctr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5.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에도시대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문화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경제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229600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4. </a:t>
            </a:r>
            <a:r>
              <a:rPr lang="ko-KR" altLang="en-US" sz="2400" dirty="0" err="1" smtClean="0"/>
              <a:t>에도의</a:t>
            </a:r>
            <a:r>
              <a:rPr lang="ko-KR" altLang="en-US" sz="2400" dirty="0" smtClean="0"/>
              <a:t> 위기</a:t>
            </a:r>
            <a:endParaRPr lang="ko-KR" altLang="en-US" sz="24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467544" y="1916832"/>
            <a:ext cx="3456384" cy="4536504"/>
            <a:chOff x="5004048" y="188640"/>
            <a:chExt cx="3780119" cy="4021415"/>
          </a:xfrm>
        </p:grpSpPr>
        <p:pic>
          <p:nvPicPr>
            <p:cNvPr id="2050" name="Picture 2" descr="파일:Tokugawa Yoshimune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188640"/>
              <a:ext cx="3780119" cy="368177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004048" y="3933056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err="1">
                  <a:solidFill>
                    <a:prstClr val="black"/>
                  </a:solidFill>
                </a:rPr>
                <a:t>도쿠가와</a:t>
              </a:r>
              <a:r>
                <a:rPr lang="ko-KR" altLang="en-US" sz="1200" dirty="0">
                  <a:solidFill>
                    <a:prstClr val="black"/>
                  </a:solidFill>
                </a:rPr>
                <a:t> </a:t>
              </a:r>
              <a:r>
                <a:rPr lang="ko-KR" altLang="en-US" sz="1200" dirty="0" err="1">
                  <a:solidFill>
                    <a:prstClr val="black"/>
                  </a:solidFill>
                </a:rPr>
                <a:t>요시무네</a:t>
              </a:r>
              <a:r>
                <a:rPr lang="en-US" altLang="ko-KR" sz="1200" dirty="0">
                  <a:solidFill>
                    <a:prstClr val="black"/>
                  </a:solidFill>
                </a:rPr>
                <a:t>(1684~1751)</a:t>
              </a:r>
              <a:endParaRPr lang="ko-KR" alt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5536" y="148478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ea typeface="태 나무" pitchFamily="18" charset="-127"/>
              </a:rPr>
              <a:t>8</a:t>
            </a:r>
            <a:r>
              <a:rPr lang="ko-KR" altLang="en-US" dirty="0">
                <a:solidFill>
                  <a:prstClr val="black"/>
                </a:solidFill>
                <a:ea typeface="태 나무" pitchFamily="18" charset="-127"/>
              </a:rPr>
              <a:t>대 쇼군 </a:t>
            </a:r>
            <a:r>
              <a:rPr lang="ko-KR" altLang="en-US" b="1" dirty="0" err="1">
                <a:solidFill>
                  <a:prstClr val="black"/>
                </a:solidFill>
                <a:ea typeface="태 나무" pitchFamily="18" charset="-127"/>
              </a:rPr>
              <a:t>도쿠가와</a:t>
            </a:r>
            <a:r>
              <a:rPr lang="ko-KR" altLang="en-US" b="1" dirty="0">
                <a:solidFill>
                  <a:prstClr val="black"/>
                </a:solidFill>
                <a:ea typeface="태 나무" pitchFamily="18" charset="-127"/>
              </a:rPr>
              <a:t> </a:t>
            </a:r>
            <a:r>
              <a:rPr lang="ko-KR" altLang="en-US" b="1" dirty="0" err="1">
                <a:solidFill>
                  <a:prstClr val="black"/>
                </a:solidFill>
                <a:ea typeface="태 나무" pitchFamily="18" charset="-127"/>
              </a:rPr>
              <a:t>요시무네</a:t>
            </a:r>
            <a:r>
              <a:rPr lang="ko-KR" altLang="en-US" dirty="0" err="1">
                <a:solidFill>
                  <a:prstClr val="black"/>
                </a:solidFill>
                <a:ea typeface="태 나무" pitchFamily="18" charset="-127"/>
              </a:rPr>
              <a:t>가</a:t>
            </a:r>
            <a:r>
              <a:rPr lang="ko-KR" altLang="en-US" dirty="0">
                <a:solidFill>
                  <a:prstClr val="black"/>
                </a:solidFill>
                <a:ea typeface="태 나무" pitchFamily="18" charset="-127"/>
              </a:rPr>
              <a:t> 등장</a:t>
            </a: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6" name="타원형 설명선 15"/>
          <p:cNvSpPr/>
          <p:nvPr/>
        </p:nvSpPr>
        <p:spPr>
          <a:xfrm>
            <a:off x="4427984" y="980728"/>
            <a:ext cx="4104456" cy="2160240"/>
          </a:xfrm>
          <a:prstGeom prst="wedgeEllipseCallout">
            <a:avLst>
              <a:gd name="adj1" fmla="val -51539"/>
              <a:gd name="adj2" fmla="val 5756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400" b="1" dirty="0" err="1">
                <a:solidFill>
                  <a:prstClr val="black"/>
                </a:solidFill>
                <a:latin typeface="양재벨라체M" pitchFamily="18" charset="-127"/>
                <a:ea typeface="양재벨라체M" pitchFamily="18" charset="-127"/>
              </a:rPr>
              <a:t>산킨고타이</a:t>
            </a:r>
            <a:r>
              <a:rPr lang="ko-KR" altLang="en-US" sz="2400" b="1" dirty="0">
                <a:solidFill>
                  <a:prstClr val="black"/>
                </a:solidFill>
                <a:latin typeface="양재벨라체M" pitchFamily="18" charset="-127"/>
                <a:ea typeface="양재벨라체M" pitchFamily="18" charset="-127"/>
              </a:rPr>
              <a:t> 기간을 </a:t>
            </a:r>
            <a:endParaRPr lang="en-US" altLang="ko-KR" sz="2400" b="1" dirty="0">
              <a:solidFill>
                <a:prstClr val="black"/>
              </a:solidFill>
              <a:latin typeface="양재벨라체M" pitchFamily="18" charset="-127"/>
              <a:ea typeface="양재벨라체M" pitchFamily="18" charset="-127"/>
            </a:endParaRPr>
          </a:p>
          <a:p>
            <a:r>
              <a:rPr lang="ko-KR" altLang="en-US" sz="2400" b="1" dirty="0">
                <a:solidFill>
                  <a:prstClr val="black"/>
                </a:solidFill>
                <a:latin typeface="양재벨라체M" pitchFamily="18" charset="-127"/>
                <a:ea typeface="양재벨라체M" pitchFamily="18" charset="-127"/>
              </a:rPr>
              <a:t>반년으로 줄이는 대신 매년 세금을 더 내거라</a:t>
            </a:r>
            <a:r>
              <a:rPr lang="en-US" altLang="ko-KR" sz="2400" b="1" dirty="0">
                <a:solidFill>
                  <a:prstClr val="black"/>
                </a:solidFill>
                <a:latin typeface="양재벨라체M" pitchFamily="18" charset="-127"/>
                <a:ea typeface="양재벨라체M" pitchFamily="18" charset="-127"/>
              </a:rPr>
              <a:t>!</a:t>
            </a:r>
            <a:endParaRPr lang="ko-KR" altLang="en-US" sz="2400" b="1" dirty="0">
              <a:solidFill>
                <a:prstClr val="black"/>
              </a:solidFill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17" name="타원형 설명선 16"/>
          <p:cNvSpPr/>
          <p:nvPr/>
        </p:nvSpPr>
        <p:spPr>
          <a:xfrm>
            <a:off x="4499992" y="3645024"/>
            <a:ext cx="3600400" cy="1872208"/>
          </a:xfrm>
          <a:prstGeom prst="wedgeEllipseCallout">
            <a:avLst>
              <a:gd name="adj1" fmla="val -57079"/>
              <a:gd name="adj2" fmla="val -464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prstClr val="black"/>
                </a:solidFill>
                <a:latin typeface="양재벨라체M" pitchFamily="18" charset="-127"/>
                <a:ea typeface="양재벨라체M" pitchFamily="18" charset="-127"/>
              </a:rPr>
              <a:t>토지를 철저히 </a:t>
            </a:r>
            <a:r>
              <a:rPr lang="ko-KR" altLang="en-US" sz="2400" b="1" dirty="0" err="1">
                <a:solidFill>
                  <a:prstClr val="black"/>
                </a:solidFill>
                <a:latin typeface="양재벨라체M" pitchFamily="18" charset="-127"/>
                <a:ea typeface="양재벨라체M" pitchFamily="18" charset="-127"/>
              </a:rPr>
              <a:t>조사해농민들에게</a:t>
            </a:r>
            <a:r>
              <a:rPr lang="ko-KR" altLang="en-US" sz="2400" b="1" dirty="0">
                <a:solidFill>
                  <a:prstClr val="black"/>
                </a:solidFill>
                <a:latin typeface="양재벨라체M" pitchFamily="18" charset="-127"/>
                <a:ea typeface="양재벨라체M" pitchFamily="18" charset="-127"/>
              </a:rPr>
              <a:t> 세금을 빠짐없이 거둬 들여라</a:t>
            </a:r>
            <a:r>
              <a:rPr lang="en-US" altLang="ko-KR" dirty="0">
                <a:solidFill>
                  <a:prstClr val="black"/>
                </a:solidFill>
              </a:rPr>
              <a:t>!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8" name="줄무늬가 있는 오른쪽 화살표 17"/>
          <p:cNvSpPr/>
          <p:nvPr/>
        </p:nvSpPr>
        <p:spPr>
          <a:xfrm>
            <a:off x="4067944" y="5733256"/>
            <a:ext cx="1224136" cy="792088"/>
          </a:xfrm>
          <a:prstGeom prst="stripedRightArrow">
            <a:avLst/>
          </a:prstGeom>
          <a:ln w="28575"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652120" y="5733256"/>
            <a:ext cx="26642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수입 안정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491880" y="116632"/>
            <a:ext cx="23762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BUT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364088" y="188640"/>
            <a:ext cx="37799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물가 불안 여전</a:t>
            </a:r>
            <a:endParaRPr lang="en-US" altLang="ko-KR" sz="4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211960" y="908720"/>
            <a:ext cx="4680520" cy="468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22" name="다이어그램 21"/>
          <p:cNvGraphicFramePr/>
          <p:nvPr/>
        </p:nvGraphicFramePr>
        <p:xfrm>
          <a:off x="4139952" y="1196752"/>
          <a:ext cx="486003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직사각형 26"/>
          <p:cNvSpPr/>
          <p:nvPr/>
        </p:nvSpPr>
        <p:spPr>
          <a:xfrm>
            <a:off x="5327576" y="5517232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쌀값↓</a:t>
            </a:r>
            <a:r>
              <a:rPr lang="ko-KR" altLang="en-US" sz="2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다이묘</a:t>
            </a:r>
            <a:r>
              <a:rPr lang="en-US" altLang="ko-KR" sz="2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ko-KR" altLang="en-US" sz="2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무사 곤궁</a:t>
            </a:r>
            <a:endParaRPr lang="en-US" altLang="ko-KR" sz="2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o-KR" altLang="en-US" sz="2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쌀값↑빈민들 폭동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6" grpId="0" animBg="1"/>
      <p:bldP spid="17" grpId="0" animBg="1"/>
      <p:bldP spid="18" grpId="0" animBg="1"/>
      <p:bldP spid="20" grpId="0"/>
      <p:bldP spid="21" grpId="0"/>
      <p:bldP spid="23" grpId="0"/>
      <p:bldP spid="24" grpId="0" animBg="1"/>
      <p:bldGraphic spid="22" grpId="0">
        <p:bldAsOne/>
      </p:bldGraphic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half" idx="2"/>
          </p:nvPr>
        </p:nvSpPr>
        <p:spPr>
          <a:xfrm>
            <a:off x="1835696" y="3933056"/>
            <a:ext cx="5544616" cy="1308918"/>
          </a:xfrm>
        </p:spPr>
        <p:txBody>
          <a:bodyPr>
            <a:noAutofit/>
          </a:bodyPr>
          <a:lstStyle/>
          <a:p>
            <a:pPr algn="ctr"/>
            <a:r>
              <a:rPr lang="en-US" altLang="ko-KR" sz="7200" dirty="0" smtClean="0"/>
              <a:t>1603~1867</a:t>
            </a:r>
            <a:endParaRPr lang="ko-KR" altLang="en-US" sz="7200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619672" y="1484784"/>
            <a:ext cx="6264696" cy="1800200"/>
          </a:xfrm>
        </p:spPr>
        <p:txBody>
          <a:bodyPr>
            <a:noAutofit/>
          </a:bodyPr>
          <a:lstStyle/>
          <a:p>
            <a:pPr algn="ctr"/>
            <a:r>
              <a:rPr lang="ko-KR" altLang="en-US" sz="9600" dirty="0" smtClean="0"/>
              <a:t>에도 시대</a:t>
            </a:r>
            <a:endParaRPr lang="ko-KR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9676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2" r="20182"/>
          <a:stretch>
            <a:fillRect/>
          </a:stretch>
        </p:blipFill>
        <p:spPr>
          <a:xfrm>
            <a:off x="827584" y="1124744"/>
            <a:ext cx="7258335" cy="3127806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907704" y="544522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ko-KR" altLang="en-US" sz="3200" dirty="0" err="1" smtClean="0"/>
              <a:t>세키가하라전투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618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 b="1043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텍스트 개체 틀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 smtClean="0"/>
              <a:t>1543~1616</a:t>
            </a:r>
            <a:endParaRPr lang="ko-KR" altLang="en-US" sz="3200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3200" dirty="0" err="1" smtClean="0"/>
              <a:t>도쿠가와</a:t>
            </a: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이에야스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100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611560" y="5054410"/>
            <a:ext cx="7776864" cy="158417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400" b="1" dirty="0">
                <a:solidFill>
                  <a:srgbClr val="EEECE1">
                    <a:lumMod val="50000"/>
                  </a:srgbClr>
                </a:solidFill>
              </a:rPr>
              <a:t>오다가 쌀을 찧어 </a:t>
            </a:r>
            <a:r>
              <a:rPr lang="ko-KR" altLang="en-US" sz="2400" b="1" dirty="0" err="1">
                <a:solidFill>
                  <a:srgbClr val="EEECE1">
                    <a:lumMod val="50000"/>
                  </a:srgbClr>
                </a:solidFill>
              </a:rPr>
              <a:t>하시바</a:t>
            </a:r>
            <a:r>
              <a:rPr lang="ko-KR" altLang="en-US" sz="2400" b="1" dirty="0">
                <a:solidFill>
                  <a:srgbClr val="EEECE1">
                    <a:lumMod val="50000"/>
                  </a:srgbClr>
                </a:solidFill>
              </a:rPr>
              <a:t> </a:t>
            </a:r>
            <a:r>
              <a:rPr lang="en-US" altLang="ko-KR" sz="2400" b="1" dirty="0">
                <a:solidFill>
                  <a:srgbClr val="EEECE1">
                    <a:lumMod val="50000"/>
                  </a:srgbClr>
                </a:solidFill>
              </a:rPr>
              <a:t>(</a:t>
            </a:r>
            <a:r>
              <a:rPr lang="ko-KR" altLang="en-US" sz="2400" b="1" dirty="0" err="1">
                <a:solidFill>
                  <a:srgbClr val="EEECE1">
                    <a:lumMod val="50000"/>
                  </a:srgbClr>
                </a:solidFill>
              </a:rPr>
              <a:t>도요토미</a:t>
            </a:r>
            <a:r>
              <a:rPr lang="en-US" altLang="ko-KR" sz="2400" b="1" dirty="0">
                <a:solidFill>
                  <a:srgbClr val="EEECE1">
                    <a:lumMod val="50000"/>
                  </a:srgbClr>
                </a:solidFill>
              </a:rPr>
              <a:t>) </a:t>
            </a:r>
            <a:r>
              <a:rPr lang="ko-KR" altLang="en-US" sz="2400" b="1" dirty="0">
                <a:solidFill>
                  <a:srgbClr val="EEECE1">
                    <a:lumMod val="50000"/>
                  </a:srgbClr>
                </a:solidFill>
              </a:rPr>
              <a:t>가 반죽한 </a:t>
            </a:r>
            <a:endParaRPr lang="en-US" altLang="ko-KR" sz="2400" b="1" dirty="0">
              <a:solidFill>
                <a:srgbClr val="EEECE1">
                  <a:lumMod val="50000"/>
                </a:srgbClr>
              </a:solidFill>
            </a:endParaRPr>
          </a:p>
          <a:p>
            <a:pPr algn="ctr" fontAlgn="base"/>
            <a:r>
              <a:rPr lang="en-US" altLang="ko-KR" sz="2400" b="1" dirty="0">
                <a:solidFill>
                  <a:srgbClr val="EEECE1">
                    <a:lumMod val="50000"/>
                  </a:srgbClr>
                </a:solidFill>
              </a:rPr>
              <a:t>‘</a:t>
            </a:r>
            <a:r>
              <a:rPr lang="ko-KR" altLang="en-US" sz="2400" b="1" dirty="0">
                <a:solidFill>
                  <a:srgbClr val="EEECE1">
                    <a:lumMod val="50000"/>
                  </a:srgbClr>
                </a:solidFill>
              </a:rPr>
              <a:t>천하</a:t>
            </a:r>
            <a:r>
              <a:rPr lang="en-US" altLang="ko-KR" sz="2400" b="1" dirty="0">
                <a:solidFill>
                  <a:srgbClr val="EEECE1">
                    <a:lumMod val="50000"/>
                  </a:srgbClr>
                </a:solidFill>
              </a:rPr>
              <a:t>’ </a:t>
            </a:r>
            <a:r>
              <a:rPr lang="ko-KR" altLang="en-US" sz="2400" b="1" dirty="0">
                <a:solidFill>
                  <a:srgbClr val="EEECE1">
                    <a:lumMod val="50000"/>
                  </a:srgbClr>
                </a:solidFill>
              </a:rPr>
              <a:t>라는 이름의 떡</a:t>
            </a:r>
            <a:r>
              <a:rPr lang="en-US" altLang="ko-KR" sz="2400" b="1" dirty="0">
                <a:solidFill>
                  <a:srgbClr val="EEECE1">
                    <a:lumMod val="50000"/>
                  </a:srgbClr>
                </a:solidFill>
              </a:rPr>
              <a:t>..</a:t>
            </a:r>
          </a:p>
          <a:p>
            <a:pPr algn="ctr" fontAlgn="base"/>
            <a:r>
              <a:rPr lang="ko-KR" altLang="en-US" sz="2400" b="1" dirty="0">
                <a:solidFill>
                  <a:srgbClr val="EEECE1">
                    <a:lumMod val="50000"/>
                  </a:srgbClr>
                </a:solidFill>
              </a:rPr>
              <a:t>결국</a:t>
            </a:r>
            <a:r>
              <a:rPr lang="en-US" altLang="ko-KR" sz="2400" b="1" dirty="0">
                <a:solidFill>
                  <a:srgbClr val="EEECE1">
                    <a:lumMod val="50000"/>
                  </a:srgbClr>
                </a:solidFill>
              </a:rPr>
              <a:t> </a:t>
            </a:r>
            <a:r>
              <a:rPr lang="ko-KR" altLang="en-US" sz="2400" b="1" dirty="0">
                <a:solidFill>
                  <a:srgbClr val="EEECE1">
                    <a:lumMod val="50000"/>
                  </a:srgbClr>
                </a:solidFill>
              </a:rPr>
              <a:t>힘 안들이고 먹은 것은 </a:t>
            </a:r>
            <a:r>
              <a:rPr lang="ko-KR" altLang="en-US" sz="2400" b="1" dirty="0" err="1">
                <a:solidFill>
                  <a:srgbClr val="EEECE1">
                    <a:lumMod val="50000"/>
                  </a:srgbClr>
                </a:solidFill>
              </a:rPr>
              <a:t>도쿠가와</a:t>
            </a:r>
            <a:endParaRPr lang="ko-KR" altLang="en-US" sz="2400" b="1" dirty="0">
              <a:solidFill>
                <a:srgbClr val="EEECE1">
                  <a:lumMod val="50000"/>
                </a:srgbClr>
              </a:solidFill>
            </a:endParaRPr>
          </a:p>
        </p:txBody>
      </p:sp>
      <p:pic>
        <p:nvPicPr>
          <p:cNvPr id="4" name="그림 개체 틀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9" b="13679"/>
          <a:stretch>
            <a:fillRect/>
          </a:stretch>
        </p:blipFill>
        <p:spPr>
          <a:xfrm>
            <a:off x="-1427163" y="1052736"/>
            <a:ext cx="10571163" cy="3127375"/>
          </a:xfrm>
        </p:spPr>
      </p:pic>
    </p:spTree>
    <p:extLst>
      <p:ext uri="{BB962C8B-B14F-4D97-AF65-F5344CB8AC3E}">
        <p14:creationId xmlns:p14="http://schemas.microsoft.com/office/powerpoint/2010/main" val="4297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63" y="117630"/>
            <a:ext cx="4783137" cy="62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845434" y="1412776"/>
            <a:ext cx="7715994" cy="4525963"/>
          </a:xfrm>
        </p:spPr>
        <p:txBody>
          <a:bodyPr>
            <a:normAutofit/>
          </a:bodyPr>
          <a:lstStyle/>
          <a:p>
            <a:pPr fontAlgn="base"/>
            <a:r>
              <a:rPr lang="ko-KR" altLang="en-US" dirty="0"/>
              <a:t>울지 않는 두견새는 죽여버리겠</a:t>
            </a:r>
            <a:r>
              <a:rPr lang="ko-KR" altLang="en-US" dirty="0">
                <a:solidFill>
                  <a:schemeClr val="tx1"/>
                </a:solidFill>
              </a:rPr>
              <a:t>다</a:t>
            </a:r>
            <a:r>
              <a:rPr lang="en-US" altLang="ko-KR" dirty="0" smtClean="0"/>
              <a:t>.</a:t>
            </a:r>
          </a:p>
          <a:p>
            <a:pPr marL="0" indent="0" fontAlgn="base">
              <a:buNone/>
            </a:pPr>
            <a:r>
              <a:rPr lang="en-US" altLang="ko-KR" dirty="0" smtClean="0"/>
              <a:t>(</a:t>
            </a:r>
            <a:r>
              <a:rPr lang="ko-KR" altLang="en-US" dirty="0" smtClean="0"/>
              <a:t>鳴かぬなら殺</a:t>
            </a:r>
            <a:r>
              <a:rPr lang="ko-KR" altLang="en-US" dirty="0" smtClean="0">
                <a:solidFill>
                  <a:schemeClr val="bg1"/>
                </a:solidFill>
              </a:rPr>
              <a:t>して</a:t>
            </a:r>
            <a:r>
              <a:rPr lang="ko-KR" altLang="en-US" dirty="0" smtClean="0"/>
              <a:t>しまへ時鳥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chemeClr val="tx1"/>
                </a:solidFill>
              </a:rPr>
              <a:t>오</a:t>
            </a:r>
            <a:r>
              <a:rPr lang="ko-KR" altLang="en-US" dirty="0"/>
              <a:t>다 </a:t>
            </a:r>
            <a:r>
              <a:rPr lang="ko-KR" altLang="en-US" dirty="0" err="1"/>
              <a:t>노부나가</a:t>
            </a:r>
            <a:r>
              <a:rPr lang="en-US" altLang="ko-KR" dirty="0" smtClean="0"/>
              <a:t>)</a:t>
            </a:r>
          </a:p>
          <a:p>
            <a:pPr marL="0" indent="0" fontAlgn="base">
              <a:buNone/>
            </a:pPr>
            <a:endParaRPr lang="ko-KR" altLang="en-US" dirty="0"/>
          </a:p>
          <a:p>
            <a:pPr fontAlgn="base"/>
            <a:r>
              <a:rPr lang="ko-KR" altLang="en-US" dirty="0"/>
              <a:t>울지 않는 두견새는 울게 해 보이겠다</a:t>
            </a:r>
            <a:r>
              <a:rPr lang="en-US" altLang="ko-KR" dirty="0" smtClean="0"/>
              <a:t>.</a:t>
            </a:r>
          </a:p>
          <a:p>
            <a:pPr marL="0" indent="0" fontAlgn="base">
              <a:buNone/>
            </a:pPr>
            <a:r>
              <a:rPr lang="en-US" altLang="ko-KR" dirty="0" smtClean="0"/>
              <a:t>(</a:t>
            </a:r>
            <a:r>
              <a:rPr lang="ko-KR" altLang="en-US" dirty="0" smtClean="0"/>
              <a:t>鳴かずともなかして見せふ杜鵑</a:t>
            </a:r>
            <a:r>
              <a:rPr lang="en-US" altLang="ko-KR" dirty="0"/>
              <a:t>, </a:t>
            </a:r>
            <a:r>
              <a:rPr lang="ko-KR" altLang="en-US" dirty="0" err="1"/>
              <a:t>도요토미</a:t>
            </a:r>
            <a:r>
              <a:rPr lang="ko-KR" altLang="en-US" dirty="0"/>
              <a:t> </a:t>
            </a:r>
            <a:r>
              <a:rPr lang="ko-KR" altLang="en-US" dirty="0" err="1"/>
              <a:t>히데요시</a:t>
            </a:r>
            <a:r>
              <a:rPr lang="en-US" altLang="ko-KR" dirty="0" smtClean="0"/>
              <a:t>)</a:t>
            </a:r>
          </a:p>
          <a:p>
            <a:pPr marL="0" indent="0" fontAlgn="base">
              <a:buNone/>
            </a:pPr>
            <a:endParaRPr lang="ko-KR" altLang="en-US" dirty="0"/>
          </a:p>
          <a:p>
            <a:pPr fontAlgn="base"/>
            <a:r>
              <a:rPr lang="ko-KR" altLang="en-US" dirty="0"/>
              <a:t>울지 않으면 울 때까지 기다리겠다</a:t>
            </a:r>
            <a:r>
              <a:rPr lang="en-US" altLang="ko-KR" dirty="0" smtClean="0"/>
              <a:t>.</a:t>
            </a:r>
          </a:p>
          <a:p>
            <a:pPr marL="0" indent="0" fontAlgn="base">
              <a:buNone/>
            </a:pPr>
            <a:r>
              <a:rPr lang="en-US" altLang="ko-KR" dirty="0" smtClean="0"/>
              <a:t> (</a:t>
            </a:r>
            <a:r>
              <a:rPr lang="ko-KR" altLang="en-US" dirty="0" smtClean="0"/>
              <a:t>鳴かぬなら鳴まで待よ</a:t>
            </a:r>
            <a:r>
              <a:rPr lang="ko-KR" altLang="en-US" dirty="0" err="1" smtClean="0"/>
              <a:t>郭公</a:t>
            </a:r>
            <a:r>
              <a:rPr lang="en-US" altLang="ko-KR" dirty="0"/>
              <a:t>, </a:t>
            </a:r>
            <a:r>
              <a:rPr lang="ko-KR" altLang="en-US" dirty="0" err="1"/>
              <a:t>도쿠가와</a:t>
            </a:r>
            <a:r>
              <a:rPr lang="ko-KR" altLang="en-US" dirty="0"/>
              <a:t> </a:t>
            </a:r>
            <a:r>
              <a:rPr lang="ko-KR" altLang="en-US" dirty="0" err="1"/>
              <a:t>이에야스</a:t>
            </a:r>
            <a:r>
              <a:rPr lang="en-US" altLang="ko-KR" dirty="0" smtClean="0"/>
              <a:t>)</a:t>
            </a:r>
          </a:p>
          <a:p>
            <a:pPr marL="0" indent="0" fontAlgn="base">
              <a:buNone/>
            </a:pPr>
            <a:endParaRPr lang="ko-KR" altLang="en-US" dirty="0"/>
          </a:p>
          <a:p>
            <a:pPr fontAlgn="base"/>
            <a:r>
              <a:rPr lang="en-US" altLang="ko-KR" dirty="0"/>
              <a:t>– </a:t>
            </a:r>
            <a:r>
              <a:rPr lang="ko-KR" altLang="en-US" dirty="0" err="1"/>
              <a:t>마쓰라</a:t>
            </a:r>
            <a:r>
              <a:rPr lang="ko-KR" altLang="en-US" dirty="0"/>
              <a:t> 기요시의 수필 갑자야화에 수록된 </a:t>
            </a:r>
            <a:r>
              <a:rPr lang="ko-KR" altLang="en-US" dirty="0" err="1"/>
              <a:t>센류</a:t>
            </a:r>
            <a:r>
              <a:rPr lang="en-US" altLang="ko-KR" dirty="0"/>
              <a:t>-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75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사각형 설명선 3"/>
          <p:cNvSpPr/>
          <p:nvPr/>
        </p:nvSpPr>
        <p:spPr>
          <a:xfrm>
            <a:off x="1403648" y="1052736"/>
            <a:ext cx="6264696" cy="1584176"/>
          </a:xfrm>
          <a:prstGeom prst="wedgeRoundRectCallou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6840760" cy="1143000"/>
          </a:xfrm>
        </p:spPr>
        <p:txBody>
          <a:bodyPr>
            <a:noAutofit/>
          </a:bodyPr>
          <a:lstStyle/>
          <a:p>
            <a:r>
              <a:rPr lang="ko-KR" altLang="en-US" sz="7200" dirty="0" err="1" smtClean="0"/>
              <a:t>에도막부란</a:t>
            </a:r>
            <a:r>
              <a:rPr lang="en-US" altLang="ko-KR" sz="7200" dirty="0" smtClean="0"/>
              <a:t>?</a:t>
            </a:r>
            <a:endParaRPr lang="ko-KR" altLang="en-US" sz="72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1603</a:t>
            </a:r>
            <a:r>
              <a:rPr lang="ko-KR" altLang="en-US" dirty="0"/>
              <a:t>년 </a:t>
            </a:r>
            <a:r>
              <a:rPr lang="ko-KR" altLang="en-US" dirty="0" err="1"/>
              <a:t>도쿠가와</a:t>
            </a:r>
            <a:r>
              <a:rPr lang="ko-KR" altLang="en-US" dirty="0"/>
              <a:t> </a:t>
            </a:r>
            <a:r>
              <a:rPr lang="ko-KR" altLang="en-US" dirty="0" err="1"/>
              <a:t>이에야스가</a:t>
            </a:r>
            <a:r>
              <a:rPr lang="ko-KR" altLang="en-US" dirty="0"/>
              <a:t> </a:t>
            </a:r>
            <a:r>
              <a:rPr lang="ko-KR" altLang="en-US" dirty="0" err="1"/>
              <a:t>세이이</a:t>
            </a:r>
            <a:r>
              <a:rPr lang="ko-KR" altLang="en-US" dirty="0"/>
              <a:t> </a:t>
            </a:r>
            <a:r>
              <a:rPr lang="ko-KR" altLang="en-US" dirty="0" err="1"/>
              <a:t>다이쇼군에</a:t>
            </a:r>
            <a:r>
              <a:rPr lang="ko-KR" altLang="en-US" dirty="0"/>
              <a:t> 올라 </a:t>
            </a:r>
            <a:r>
              <a:rPr lang="ko-KR" altLang="en-US" dirty="0" err="1"/>
              <a:t>에도에</a:t>
            </a:r>
            <a:r>
              <a:rPr lang="ko-KR" altLang="en-US" dirty="0"/>
              <a:t> 개설한 중앙 집권적 무가 정권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26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그림 개체 틀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054738066"/>
              </p:ext>
            </p:extLst>
          </p:nvPr>
        </p:nvGraphicFramePr>
        <p:xfrm>
          <a:off x="647564" y="1916832"/>
          <a:ext cx="7776864" cy="4536503"/>
        </p:xfrm>
        <a:graphic>
          <a:graphicData uri="http://schemas.openxmlformats.org/drawingml/2006/table">
            <a:tbl>
              <a:tblPr/>
              <a:tblGrid>
                <a:gridCol w="2592288"/>
                <a:gridCol w="2592288"/>
                <a:gridCol w="2592288"/>
              </a:tblGrid>
              <a:tr h="4628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rgbClr val="AC7A12"/>
                          </a:solidFill>
                          <a:effectLst/>
                          <a:latin typeface="함초롬돋움"/>
                        </a:rPr>
                        <a:t>1 ~ 5</a:t>
                      </a:r>
                      <a:r>
                        <a:rPr lang="ko-KR" altLang="en-US" sz="1300" b="1" kern="0" spc="0" dirty="0">
                          <a:solidFill>
                            <a:srgbClr val="AC7A12"/>
                          </a:solidFill>
                          <a:effectLst/>
                          <a:ea typeface="함초롬돋움"/>
                        </a:rPr>
                        <a:t>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>
                          <a:solidFill>
                            <a:srgbClr val="AC7A12"/>
                          </a:solidFill>
                          <a:effectLst/>
                          <a:latin typeface="함초롬돋움"/>
                        </a:rPr>
                        <a:t>6 ~ 10</a:t>
                      </a:r>
                      <a:r>
                        <a:rPr lang="ko-KR" altLang="en-US" sz="1300" b="1" kern="0" spc="0">
                          <a:solidFill>
                            <a:srgbClr val="AC7A12"/>
                          </a:solidFill>
                          <a:effectLst/>
                          <a:ea typeface="함초롬돋움"/>
                        </a:rPr>
                        <a:t>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>
                          <a:solidFill>
                            <a:srgbClr val="AC7A12"/>
                          </a:solidFill>
                          <a:effectLst/>
                          <a:latin typeface="함초롬돋움"/>
                        </a:rPr>
                        <a:t>10 ~ 15</a:t>
                      </a:r>
                      <a:r>
                        <a:rPr lang="ko-KR" altLang="en-US" sz="1300" b="1" kern="0" spc="0">
                          <a:solidFill>
                            <a:srgbClr val="AC7A12"/>
                          </a:solidFill>
                          <a:effectLst/>
                          <a:ea typeface="함초롬돋움"/>
                        </a:rPr>
                        <a:t>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7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1603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~ 1605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년：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도쿠가와 이에야스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1709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~ 1712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년：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도쿠가와 이에노부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1787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~ 1837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년：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도쿠가와 이에나리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7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1605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~ 1623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년：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도쿠가와 히데타다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1713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~ 1716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년：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도쿠가와 이에쓰구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1837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~ 1853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년：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도쿠가와 이에요시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7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1623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~ 1651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년：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도쿠가와 이에미쓰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1716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~ 1745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년：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도쿠가와 요시무네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1853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~ 1858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년：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도쿠가와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이에사다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7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1651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~ 1680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년：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도쿠가와 이에쓰나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1745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~ 1760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년：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도쿠가와 이에시게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1858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~ 1866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년：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도쿠가와 이에모치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7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1680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~ 1709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년：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도쿠가와 쓰나요시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1760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~ 1786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년：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도쿠가와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이에하루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1866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함초롬돋움"/>
                        </a:rPr>
                        <a:t>~ 1867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년：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도쿠가와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ea typeface="함초롬돋움"/>
                        </a:rPr>
                        <a:t>요시노부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위쪽 리본 8"/>
          <p:cNvSpPr/>
          <p:nvPr/>
        </p:nvSpPr>
        <p:spPr>
          <a:xfrm>
            <a:off x="251520" y="188640"/>
            <a:ext cx="8568952" cy="1368152"/>
          </a:xfrm>
          <a:prstGeom prst="ribbon2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prstClr val="black"/>
                </a:solidFill>
              </a:rPr>
              <a:t>에도 막부의 쇼군</a:t>
            </a:r>
          </a:p>
        </p:txBody>
      </p:sp>
    </p:spTree>
    <p:extLst>
      <p:ext uri="{BB962C8B-B14F-4D97-AF65-F5344CB8AC3E}">
        <p14:creationId xmlns:p14="http://schemas.microsoft.com/office/powerpoint/2010/main" val="42270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ko-KR" altLang="en-US" dirty="0" err="1" smtClean="0"/>
              <a:t>도쿠가와시대</a:t>
            </a:r>
            <a:r>
              <a:rPr lang="ko-KR" altLang="en-US" dirty="0" smtClean="0"/>
              <a:t> 막을 내리다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2232248" cy="3057491"/>
          </a:xfrm>
        </p:spPr>
      </p:pic>
      <p:pic>
        <p:nvPicPr>
          <p:cNvPr id="9" name="내용 개체 틀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3096344" cy="3278602"/>
          </a:xfrm>
        </p:spPr>
      </p:pic>
      <p:sp>
        <p:nvSpPr>
          <p:cNvPr id="10" name="직사각형 9"/>
          <p:cNvSpPr/>
          <p:nvPr/>
        </p:nvSpPr>
        <p:spPr>
          <a:xfrm>
            <a:off x="971600" y="4797152"/>
            <a:ext cx="7272808" cy="14401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1867</a:t>
            </a:r>
            <a:r>
              <a:rPr lang="ko-KR" altLang="en-US" dirty="0">
                <a:solidFill>
                  <a:prstClr val="black"/>
                </a:solidFill>
              </a:rPr>
              <a:t>년 </a:t>
            </a:r>
            <a:r>
              <a:rPr lang="en-US" altLang="ko-KR" dirty="0">
                <a:solidFill>
                  <a:prstClr val="black"/>
                </a:solidFill>
              </a:rPr>
              <a:t>10</a:t>
            </a:r>
            <a:r>
              <a:rPr lang="ko-KR" altLang="en-US" dirty="0">
                <a:solidFill>
                  <a:prstClr val="black"/>
                </a:solidFill>
              </a:rPr>
              <a:t>월 </a:t>
            </a:r>
            <a:r>
              <a:rPr lang="en-US" altLang="ko-KR" dirty="0">
                <a:solidFill>
                  <a:prstClr val="black"/>
                </a:solidFill>
              </a:rPr>
              <a:t>14</a:t>
            </a:r>
            <a:r>
              <a:rPr lang="ko-KR" altLang="en-US" dirty="0">
                <a:solidFill>
                  <a:prstClr val="black"/>
                </a:solidFill>
              </a:rPr>
              <a:t>일 천황에게 통치권 반환</a:t>
            </a:r>
          </a:p>
        </p:txBody>
      </p:sp>
    </p:spTree>
    <p:extLst>
      <p:ext uri="{BB962C8B-B14F-4D97-AF65-F5344CB8AC3E}">
        <p14:creationId xmlns:p14="http://schemas.microsoft.com/office/powerpoint/2010/main" val="11236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배달의민족 한나" pitchFamily="2" charset="-127"/>
                <a:ea typeface="배달의민족 한나" pitchFamily="2" charset="-127"/>
              </a:rPr>
              <a:t>에도시대</a:t>
            </a:r>
            <a:r>
              <a:rPr lang="ko-KR" altLang="en-US" dirty="0" smtClean="0">
                <a:latin typeface="배달의민족 한나" pitchFamily="2" charset="-127"/>
                <a:ea typeface="배달의민족 한나" pitchFamily="2" charset="-127"/>
              </a:rPr>
              <a:t> 문화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altLang="ko-KR" sz="1800" dirty="0" smtClean="0"/>
          </a:p>
          <a:p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일본 </a:t>
            </a:r>
            <a:r>
              <a:rPr lang="ko-KR" altLang="en-US" sz="1800" dirty="0" err="1">
                <a:latin typeface="서울남산체 B" pitchFamily="18" charset="-127"/>
                <a:ea typeface="서울남산체 B" pitchFamily="18" charset="-127"/>
              </a:rPr>
              <a:t>도쿠가와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 시대</a:t>
            </a:r>
            <a:r>
              <a:rPr lang="en-US" altLang="ko-KR" sz="1800" dirty="0" smtClean="0">
                <a:latin typeface="서울남산체 B" pitchFamily="18" charset="-127"/>
                <a:ea typeface="서울남산체 B" pitchFamily="18" charset="-127"/>
              </a:rPr>
              <a:t>(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에도 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시대</a:t>
            </a:r>
            <a:r>
              <a:rPr lang="en-US" altLang="ko-KR" sz="1800" dirty="0">
                <a:latin typeface="서울남산체 B" pitchFamily="18" charset="-127"/>
                <a:ea typeface="서울남산체 B" pitchFamily="18" charset="-127"/>
              </a:rPr>
              <a:t>)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에 유행하던 문화로는 조닌문화가 있는데 </a:t>
            </a:r>
            <a:endParaRPr lang="en-US" altLang="ko-KR" sz="1800" dirty="0" smtClean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r>
              <a:rPr lang="en-US" altLang="ko-KR" sz="1800" dirty="0" smtClean="0">
                <a:latin typeface="서울남산체 B" pitchFamily="18" charset="-127"/>
                <a:ea typeface="서울남산체 B" pitchFamily="18" charset="-127"/>
              </a:rPr>
              <a:t>     17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세기 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말부터 </a:t>
            </a:r>
            <a:r>
              <a:rPr lang="en-US" altLang="ko-KR" sz="1800" dirty="0">
                <a:latin typeface="서울남산체 B" pitchFamily="18" charset="-127"/>
                <a:ea typeface="서울남산체 B" pitchFamily="18" charset="-127"/>
              </a:rPr>
              <a:t>19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세기 초까지 크게 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번성</a:t>
            </a:r>
            <a:endParaRPr lang="en-US" altLang="ko-KR" sz="1800" dirty="0" smtClean="0">
              <a:latin typeface="서울남산체 B" pitchFamily="18" charset="-127"/>
              <a:ea typeface="서울남산체 B" pitchFamily="18" charset="-127"/>
            </a:endParaRPr>
          </a:p>
          <a:p>
            <a:r>
              <a:rPr lang="ko-KR" altLang="en-US" sz="1800" u="sng" dirty="0" err="1" smtClean="0">
                <a:latin typeface="서울남산체 B" pitchFamily="18" charset="-127"/>
                <a:ea typeface="서울남산체 B" pitchFamily="18" charset="-127"/>
              </a:rPr>
              <a:t>조닌</a:t>
            </a:r>
            <a:r>
              <a:rPr lang="ko-KR" altLang="en-US" sz="1800" u="sng" dirty="0" smtClean="0">
                <a:latin typeface="서울남산체 B" pitchFamily="18" charset="-127"/>
                <a:ea typeface="서울남산체 B" pitchFamily="18" charset="-127"/>
              </a:rPr>
              <a:t> 문화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는 </a:t>
            </a:r>
            <a:r>
              <a:rPr lang="ko-KR" altLang="en-US" sz="1800" dirty="0" smtClean="0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일본 </a:t>
            </a:r>
            <a:r>
              <a:rPr lang="ko-KR" altLang="en-US" sz="1800" dirty="0" err="1" smtClean="0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도쿠가와</a:t>
            </a:r>
            <a:r>
              <a:rPr lang="ko-KR" altLang="en-US" sz="1800" dirty="0" smtClean="0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 시대</a:t>
            </a:r>
            <a:r>
              <a:rPr lang="en-US" altLang="ko-KR" sz="1800" dirty="0" smtClean="0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(</a:t>
            </a:r>
            <a:r>
              <a:rPr lang="ko-KR" altLang="en-US" sz="1800" dirty="0" smtClean="0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에도 시대</a:t>
            </a:r>
            <a:r>
              <a:rPr lang="en-US" altLang="ko-KR" sz="1800" dirty="0" smtClean="0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)</a:t>
            </a:r>
            <a:r>
              <a:rPr lang="ko-KR" altLang="en-US" sz="1800" dirty="0" smtClean="0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에 유행하던 서민적이고 도시적인 문화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이다</a:t>
            </a:r>
            <a:r>
              <a:rPr lang="en-US" altLang="ko-KR" sz="1800" dirty="0" smtClean="0">
                <a:latin typeface="서울남산체 B" pitchFamily="18" charset="-127"/>
                <a:ea typeface="서울남산체 B" pitchFamily="18" charset="-127"/>
              </a:rPr>
              <a:t>.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800" dirty="0" err="1" smtClean="0">
                <a:latin typeface="서울남산체 B" pitchFamily="18" charset="-127"/>
                <a:ea typeface="서울남산체 B" pitchFamily="18" charset="-127"/>
              </a:rPr>
              <a:t>도쿠가와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시대 사회적으로 </a:t>
            </a:r>
            <a:r>
              <a:rPr lang="ko-KR" altLang="en-US" sz="1800" dirty="0" err="1">
                <a:latin typeface="서울남산체 B" pitchFamily="18" charset="-127"/>
                <a:ea typeface="서울남산체 B" pitchFamily="18" charset="-127"/>
              </a:rPr>
              <a:t>차별받는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계층이었으나 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농민보다는 그 생활이 비교적 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자유롭고 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경제적으로는 풍족하던 </a:t>
            </a:r>
            <a:r>
              <a:rPr lang="ko-KR" altLang="en-US" sz="1800" dirty="0" err="1">
                <a:latin typeface="서울남산체 B" pitchFamily="18" charset="-127"/>
                <a:ea typeface="서울남산체 B" pitchFamily="18" charset="-127"/>
              </a:rPr>
              <a:t>조닌들은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 축적한 부를 자신들의 여가시간을 위해 사용하기 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시작</a:t>
            </a:r>
            <a:r>
              <a:rPr lang="en-US" altLang="ko-KR" sz="1800" dirty="0" smtClean="0">
                <a:latin typeface="서울남산체 B" pitchFamily="18" charset="-127"/>
                <a:ea typeface="서울남산체 B" pitchFamily="18" charset="-127"/>
              </a:rPr>
              <a:t>  </a:t>
            </a:r>
          </a:p>
          <a:p>
            <a:pPr>
              <a:buNone/>
            </a:pP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    특히</a:t>
            </a:r>
            <a:r>
              <a:rPr lang="en-US" altLang="ko-KR" sz="1800" dirty="0" smtClean="0">
                <a:latin typeface="서울남산체 B" pitchFamily="18" charset="-127"/>
                <a:ea typeface="서울남산체 B" pitchFamily="18" charset="-127"/>
              </a:rPr>
              <a:t>,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800" dirty="0" err="1">
                <a:latin typeface="서울남산체 B" pitchFamily="18" charset="-127"/>
                <a:ea typeface="서울남산체 B" pitchFamily="18" charset="-127"/>
              </a:rPr>
              <a:t>조닌들은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 문학과 연극</a:t>
            </a:r>
            <a:r>
              <a:rPr lang="en-US" altLang="ko-KR" sz="1800" dirty="0"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그림 등의 예술을 즐겼으며 </a:t>
            </a:r>
            <a:r>
              <a:rPr lang="en-US" altLang="ko-KR" sz="1800" dirty="0" smtClean="0">
                <a:latin typeface="서울남산체 B" pitchFamily="18" charset="-127"/>
                <a:ea typeface="서울남산체 B" pitchFamily="18" charset="-127"/>
              </a:rPr>
              <a:t>,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점차 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이러한 </a:t>
            </a:r>
            <a:r>
              <a:rPr lang="ko-KR" altLang="en-US" sz="1800" dirty="0" err="1">
                <a:latin typeface="서울남산체 B" pitchFamily="18" charset="-127"/>
                <a:ea typeface="서울남산체 B" pitchFamily="18" charset="-127"/>
              </a:rPr>
              <a:t>조닌들의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서민문화로 자리잡고 일본의 문학</a:t>
            </a:r>
            <a:r>
              <a:rPr lang="en-US" altLang="ko-KR" sz="1800" dirty="0" smtClean="0"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학문</a:t>
            </a:r>
            <a:r>
              <a:rPr lang="en-US" altLang="ko-KR" sz="1800" dirty="0" smtClean="0"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예술</a:t>
            </a:r>
            <a:r>
              <a:rPr lang="en-US" altLang="ko-KR" sz="1800" dirty="0" smtClean="0"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사상 등 다방면에 영향을 끼쳤다</a:t>
            </a:r>
            <a:r>
              <a:rPr lang="en-US" altLang="ko-KR" sz="1800" dirty="0" smtClean="0">
                <a:latin typeface="서울남산체 B" pitchFamily="18" charset="-127"/>
                <a:ea typeface="서울남산체 B" pitchFamily="18" charset="-127"/>
              </a:rPr>
              <a:t>.</a:t>
            </a:r>
            <a:endParaRPr lang="ko-KR" altLang="en-US" sz="1800" dirty="0">
              <a:latin typeface="서울남산체 B" pitchFamily="18" charset="-127"/>
              <a:ea typeface="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1.</a:t>
            </a:r>
            <a:r>
              <a:rPr lang="ko-KR" altLang="en-US" dirty="0" smtClean="0">
                <a:latin typeface="배달의민족 한나" pitchFamily="2" charset="-127"/>
                <a:ea typeface="배달의민족 한나" pitchFamily="2" charset="-127"/>
              </a:rPr>
              <a:t>문 학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29600" cy="506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o-KR" altLang="en-US" sz="2000" b="1" dirty="0" smtClean="0">
                <a:latin typeface="서울남산체 B" pitchFamily="18" charset="-127"/>
                <a:ea typeface="서울남산체 B" pitchFamily="18" charset="-127"/>
              </a:rPr>
              <a:t>◎</a:t>
            </a:r>
            <a:r>
              <a:rPr lang="ko-KR" altLang="en-US" sz="2000" b="1" dirty="0" err="1" smtClean="0">
                <a:latin typeface="서울남산체 B" pitchFamily="18" charset="-127"/>
                <a:ea typeface="서울남산체 B" pitchFamily="18" charset="-127"/>
              </a:rPr>
              <a:t>하이카이</a:t>
            </a:r>
            <a:endParaRPr lang="ko-KR" altLang="en-US" sz="2000" dirty="0">
              <a:latin typeface="서울남산체 B" pitchFamily="18" charset="-127"/>
              <a:ea typeface="서울남산체 B" pitchFamily="18" charset="-127"/>
            </a:endParaRPr>
          </a:p>
          <a:p>
            <a:endParaRPr lang="en-US" altLang="ko-KR" sz="1600" dirty="0" smtClean="0">
              <a:latin typeface="서울남산체 B" pitchFamily="18" charset="-127"/>
              <a:ea typeface="서울남산체 B" pitchFamily="18" charset="-127"/>
            </a:endParaRPr>
          </a:p>
          <a:p>
            <a:r>
              <a:rPr lang="ko-KR" altLang="en-US" sz="1600" dirty="0" smtClean="0">
                <a:latin typeface="서울남산체 B" pitchFamily="18" charset="-127"/>
                <a:ea typeface="서울남산체 B" pitchFamily="18" charset="-127"/>
              </a:rPr>
              <a:t>중세의 </a:t>
            </a:r>
            <a:r>
              <a:rPr lang="ko-KR" altLang="en-US" sz="1600" dirty="0" err="1">
                <a:latin typeface="서울남산체 B" pitchFamily="18" charset="-127"/>
                <a:ea typeface="서울남산체 B" pitchFamily="18" charset="-127"/>
              </a:rPr>
              <a:t>렌가</a:t>
            </a:r>
            <a:r>
              <a:rPr lang="en-US" altLang="ko-KR" sz="1600" dirty="0">
                <a:latin typeface="서울남산체 B" pitchFamily="18" charset="-127"/>
                <a:ea typeface="서울남산체 B" pitchFamily="18" charset="-127"/>
              </a:rPr>
              <a:t>(</a:t>
            </a:r>
            <a:r>
              <a:rPr lang="ko-KR" altLang="en-US" sz="1600" dirty="0" err="1">
                <a:latin typeface="서울남산체 B" pitchFamily="18" charset="-127"/>
                <a:ea typeface="서울남산체 B" pitchFamily="18" charset="-127"/>
              </a:rPr>
              <a:t>連歌</a:t>
            </a:r>
            <a:r>
              <a:rPr lang="en-US" altLang="ko-KR" sz="1600" dirty="0">
                <a:latin typeface="서울남산체 B" pitchFamily="18" charset="-127"/>
                <a:ea typeface="서울남산체 B" pitchFamily="18" charset="-127"/>
              </a:rPr>
              <a:t>)</a:t>
            </a:r>
            <a:r>
              <a:rPr lang="ko-KR" altLang="en-US" sz="1600" dirty="0">
                <a:latin typeface="서울남산체 B" pitchFamily="18" charset="-127"/>
                <a:ea typeface="서울남산체 B" pitchFamily="18" charset="-127"/>
              </a:rPr>
              <a:t>에서 파생한 </a:t>
            </a:r>
            <a:r>
              <a:rPr lang="ko-KR" altLang="en-US" sz="1600" dirty="0" smtClean="0">
                <a:latin typeface="서울남산체 B" pitchFamily="18" charset="-127"/>
                <a:ea typeface="서울남산체 B" pitchFamily="18" charset="-127"/>
              </a:rPr>
              <a:t>시가</a:t>
            </a:r>
            <a:r>
              <a:rPr lang="en-US" altLang="ko-KR" sz="1600" dirty="0" smtClean="0"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600" dirty="0" err="1">
                <a:latin typeface="서울남산체 B" pitchFamily="18" charset="-127"/>
                <a:ea typeface="서울남산체 B" pitchFamily="18" charset="-127"/>
              </a:rPr>
              <a:t>에도시대</a:t>
            </a:r>
            <a:r>
              <a:rPr lang="ko-KR" altLang="en-US" sz="1600" dirty="0">
                <a:latin typeface="서울남산체 B" pitchFamily="18" charset="-127"/>
                <a:ea typeface="서울남산체 B" pitchFamily="18" charset="-127"/>
              </a:rPr>
              <a:t> 운문을 대표하는 정형시</a:t>
            </a:r>
          </a:p>
          <a:p>
            <a:r>
              <a:rPr lang="ko-KR" altLang="en-US" sz="1600" dirty="0" smtClean="0">
                <a:latin typeface="서울남산체 B" pitchFamily="18" charset="-127"/>
                <a:ea typeface="서울남산체 B" pitchFamily="18" charset="-127"/>
              </a:rPr>
              <a:t>현실적이며</a:t>
            </a:r>
            <a:r>
              <a:rPr lang="en-US" altLang="ko-KR" sz="1600" dirty="0"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600" dirty="0">
                <a:latin typeface="서울남산체 B" pitchFamily="18" charset="-127"/>
                <a:ea typeface="서울남산체 B" pitchFamily="18" charset="-127"/>
              </a:rPr>
              <a:t>민중의 일상생활과 밀접한 관련을 가진 시가로 발달</a:t>
            </a:r>
            <a:r>
              <a:rPr lang="en-US" altLang="ko-KR" sz="1600" dirty="0"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‘</a:t>
            </a:r>
            <a:r>
              <a:rPr lang="ko-KR" altLang="en-US" sz="1600" dirty="0" err="1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마쓰오</a:t>
            </a:r>
            <a:r>
              <a:rPr lang="ko-KR" altLang="en-US" sz="1600" dirty="0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600" dirty="0" err="1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바쇼</a:t>
            </a:r>
            <a:r>
              <a:rPr lang="ko-KR" altLang="en-US" sz="1600" dirty="0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‘</a:t>
            </a:r>
            <a:r>
              <a:rPr lang="ko-KR" altLang="en-US" sz="1600" dirty="0">
                <a:latin typeface="서울남산체 B" pitchFamily="18" charset="-127"/>
                <a:ea typeface="서울남산체 B" pitchFamily="18" charset="-127"/>
              </a:rPr>
              <a:t>가 출현하면서 </a:t>
            </a:r>
            <a:r>
              <a:rPr lang="ko-KR" altLang="en-US" sz="1600" dirty="0" err="1">
                <a:latin typeface="서울남산체 B" pitchFamily="18" charset="-127"/>
                <a:ea typeface="서울남산체 B" pitchFamily="18" charset="-127"/>
              </a:rPr>
              <a:t>와카나</a:t>
            </a:r>
            <a:r>
              <a:rPr lang="ko-KR" altLang="en-US" sz="1600" dirty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600" dirty="0" err="1">
                <a:latin typeface="서울남산체 B" pitchFamily="18" charset="-127"/>
                <a:ea typeface="서울남산체 B" pitchFamily="18" charset="-127"/>
              </a:rPr>
              <a:t>렌가가</a:t>
            </a:r>
            <a:r>
              <a:rPr lang="ko-KR" altLang="en-US" sz="1600" dirty="0">
                <a:latin typeface="서울남산체 B" pitchFamily="18" charset="-127"/>
                <a:ea typeface="서울남산체 B" pitchFamily="18" charset="-127"/>
              </a:rPr>
              <a:t> 갖고 있었던 격조 높은 아름다움과 결별하고 속어나 일상적인 언어를 대담하게 사용하여 독자적인 시의 세계를 발견</a:t>
            </a:r>
            <a:r>
              <a:rPr lang="en-US" altLang="ko-KR" sz="1600" dirty="0"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r>
              <a:rPr lang="ko-KR" altLang="en-US" sz="1600" dirty="0" smtClean="0">
                <a:latin typeface="서울남산체 B" pitchFamily="18" charset="-127"/>
                <a:ea typeface="서울남산체 B" pitchFamily="18" charset="-127"/>
              </a:rPr>
              <a:t>단지 </a:t>
            </a:r>
            <a:r>
              <a:rPr lang="en-US" altLang="ko-KR" sz="1600" dirty="0" smtClean="0">
                <a:latin typeface="서울남산체 B" pitchFamily="18" charset="-127"/>
                <a:ea typeface="서울남산체 B" pitchFamily="18" charset="-127"/>
              </a:rPr>
              <a:t>17</a:t>
            </a:r>
            <a:r>
              <a:rPr lang="ko-KR" altLang="en-US" sz="1600" dirty="0" smtClean="0">
                <a:latin typeface="서울남산체 B" pitchFamily="18" charset="-127"/>
                <a:ea typeface="서울남산체 B" pitchFamily="18" charset="-127"/>
              </a:rPr>
              <a:t>음만으로 </a:t>
            </a:r>
            <a:r>
              <a:rPr lang="ko-KR" altLang="en-US" sz="1600" dirty="0">
                <a:latin typeface="서울남산체 B" pitchFamily="18" charset="-127"/>
                <a:ea typeface="서울남산체 B" pitchFamily="18" charset="-127"/>
              </a:rPr>
              <a:t>된 </a:t>
            </a:r>
            <a:r>
              <a:rPr lang="ko-KR" altLang="en-US" sz="1600" dirty="0" err="1">
                <a:latin typeface="서울남산체 B" pitchFamily="18" charset="-127"/>
                <a:ea typeface="서울남산체 B" pitchFamily="18" charset="-127"/>
              </a:rPr>
              <a:t>단시</a:t>
            </a:r>
            <a:r>
              <a:rPr lang="ko-KR" altLang="en-US" sz="1600" dirty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600" dirty="0" smtClean="0">
                <a:latin typeface="서울남산체 B" pitchFamily="18" charset="-127"/>
                <a:ea typeface="서울남산체 B" pitchFamily="18" charset="-127"/>
              </a:rPr>
              <a:t>형식으로 완성</a:t>
            </a:r>
            <a:r>
              <a:rPr lang="en-US" altLang="ko-KR" sz="1600" dirty="0" smtClean="0">
                <a:latin typeface="서울남산체 B" pitchFamily="18" charset="-127"/>
                <a:ea typeface="서울남산체 B" pitchFamily="18" charset="-127"/>
              </a:rPr>
              <a:t>.</a:t>
            </a:r>
            <a:endParaRPr lang="en-US" altLang="ko-KR" sz="1600" dirty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endParaRPr lang="en-US" altLang="ko-KR" sz="1800" dirty="0" smtClean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r>
              <a:rPr lang="ko-KR" altLang="en-US" sz="2000" b="1" dirty="0" smtClean="0">
                <a:latin typeface="서울남산체 B" pitchFamily="18" charset="-127"/>
                <a:ea typeface="서울남산체 B" pitchFamily="18" charset="-127"/>
              </a:rPr>
              <a:t>◎</a:t>
            </a:r>
            <a:r>
              <a:rPr lang="ko-KR" altLang="en-US" sz="2000" b="1" dirty="0" err="1" smtClean="0">
                <a:latin typeface="서울남산체 B" pitchFamily="18" charset="-127"/>
                <a:ea typeface="서울남산체 B" pitchFamily="18" charset="-127"/>
              </a:rPr>
              <a:t>우키요조시</a:t>
            </a:r>
            <a:endParaRPr lang="en-US" altLang="ko-KR" sz="2000" b="1" dirty="0" smtClean="0">
              <a:latin typeface="서울남산체 B" pitchFamily="18" charset="-127"/>
              <a:ea typeface="서울남산체 B" pitchFamily="18" charset="-127"/>
            </a:endParaRPr>
          </a:p>
          <a:p>
            <a:r>
              <a:rPr lang="ko-KR" altLang="en-US" sz="1400" dirty="0" smtClean="0">
                <a:latin typeface="서울남산체 B" pitchFamily="18" charset="-127"/>
                <a:ea typeface="서울남산체 B" pitchFamily="18" charset="-127"/>
              </a:rPr>
              <a:t>민중의 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일상생활을 사실적으로 묘사한 소설</a:t>
            </a:r>
          </a:p>
          <a:p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에도시대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초기소설 ‘</a:t>
            </a:r>
            <a:r>
              <a:rPr lang="ko-KR" altLang="en-US" sz="1400" u="sng" dirty="0" err="1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가나조시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’←민중의 관심을 받지 못함</a:t>
            </a:r>
          </a:p>
          <a:p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‘이하라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사이카쿠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’ 출현하면서 소설이 대중적인 인기를 얻게 되었다</a:t>
            </a:r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pPr>
              <a:buNone/>
            </a:pPr>
            <a:r>
              <a:rPr lang="ko-KR" altLang="en-US" sz="1400" dirty="0" smtClean="0">
                <a:latin typeface="서울남산체 B" pitchFamily="18" charset="-127"/>
                <a:ea typeface="서울남산체 B" pitchFamily="18" charset="-127"/>
              </a:rPr>
              <a:t>       </a:t>
            </a:r>
            <a:r>
              <a:rPr lang="ko-KR" altLang="en-US" sz="1400" dirty="0" err="1" smtClean="0">
                <a:latin typeface="서울남산체 B" pitchFamily="18" charset="-127"/>
                <a:ea typeface="서울남산체 B" pitchFamily="18" charset="-127"/>
              </a:rPr>
              <a:t>사이카쿠는</a:t>
            </a:r>
            <a:r>
              <a:rPr lang="ko-KR" altLang="en-US" sz="1400" dirty="0" smtClean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속세에 살면서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희노애락을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경험하는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조닌의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일상생활을 실감나게 표현</a:t>
            </a:r>
            <a:r>
              <a:rPr lang="en-US" altLang="ko-KR" sz="1400" dirty="0" smtClean="0"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r>
              <a:rPr lang="ko-KR" altLang="en-US" sz="1400" dirty="0" err="1" smtClean="0">
                <a:latin typeface="서울남산체 B" pitchFamily="18" charset="-127"/>
                <a:ea typeface="서울남산체 B" pitchFamily="18" charset="-127"/>
              </a:rPr>
              <a:t>에도후기에는</a:t>
            </a:r>
            <a:r>
              <a:rPr lang="ko-KR" altLang="en-US" sz="1400" dirty="0" smtClean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우키요조시가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점점 쇠퇴하고 </a:t>
            </a:r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18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세기 후기에는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에도를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중심으로 하는 문예가 발달</a:t>
            </a:r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pPr>
              <a:buNone/>
            </a:pPr>
            <a:r>
              <a:rPr lang="ko-KR" altLang="en-US" sz="1400" dirty="0" smtClean="0">
                <a:latin typeface="서울남산체 B" pitchFamily="18" charset="-127"/>
                <a:ea typeface="서울남산체 B" pitchFamily="18" charset="-127"/>
              </a:rPr>
              <a:t>       </a:t>
            </a:r>
            <a:r>
              <a:rPr lang="ko-KR" altLang="en-US" sz="1400" dirty="0" err="1" smtClean="0">
                <a:latin typeface="서울남산체 B" pitchFamily="18" charset="-127"/>
                <a:ea typeface="서울남산체 B" pitchFamily="18" charset="-127"/>
              </a:rPr>
              <a:t>에도의</a:t>
            </a:r>
            <a:r>
              <a:rPr lang="ko-KR" altLang="en-US" sz="1400" dirty="0" smtClean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유흥가를 무대로 하여 기발한 대화에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추점을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맞춘 </a:t>
            </a:r>
            <a:r>
              <a:rPr lang="ko-KR" altLang="en-US" sz="1400" b="1" dirty="0" err="1">
                <a:latin typeface="서울남산체 B" pitchFamily="18" charset="-127"/>
                <a:ea typeface="서울남산체 B" pitchFamily="18" charset="-127"/>
              </a:rPr>
              <a:t>샤레본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과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풍자와 해학을 소재로 한 </a:t>
            </a:r>
            <a:r>
              <a:rPr lang="ko-KR" altLang="en-US" sz="1400" b="1" dirty="0" err="1">
                <a:latin typeface="서울남산체 B" pitchFamily="18" charset="-127"/>
                <a:ea typeface="서울남산체 B" pitchFamily="18" charset="-127"/>
              </a:rPr>
              <a:t>기뵤시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가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발달하였다</a:t>
            </a:r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19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세기 초부터 막말에 이르기 까지 민중적인 낙천소설인 </a:t>
            </a:r>
            <a:r>
              <a:rPr lang="ko-KR" altLang="en-US" sz="1400" b="1" dirty="0" err="1">
                <a:latin typeface="서울남산체 B" pitchFamily="18" charset="-127"/>
                <a:ea typeface="서울남산체 B" pitchFamily="18" charset="-127"/>
              </a:rPr>
              <a:t>곳케이본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이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성행함</a:t>
            </a:r>
            <a:r>
              <a:rPr lang="en-US" altLang="ko-KR" sz="1400" dirty="0" smtClean="0"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pPr>
              <a:buNone/>
            </a:pPr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en-US" altLang="ko-KR" sz="1400" dirty="0" smtClean="0">
                <a:latin typeface="서울남산체 B" pitchFamily="18" charset="-127"/>
                <a:ea typeface="서울남산체 B" pitchFamily="18" charset="-127"/>
              </a:rPr>
              <a:t>      </a:t>
            </a:r>
            <a:r>
              <a:rPr lang="ko-KR" altLang="en-US" sz="1400" dirty="0" smtClean="0">
                <a:latin typeface="서울남산체 B" pitchFamily="18" charset="-127"/>
                <a:ea typeface="서울남산체 B" pitchFamily="18" charset="-127"/>
              </a:rPr>
              <a:t>처음의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곳케이본은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교훈적이고 풍자적인 내용이 가미되었으니 점차 해학과 풍자</a:t>
            </a:r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그리고 향락을 추구하는 방향으로 흐르게 되었다</a:t>
            </a:r>
          </a:p>
          <a:p>
            <a:pPr>
              <a:buNone/>
            </a:pPr>
            <a:endParaRPr lang="en-US" altLang="ko-KR" sz="1100" b="1" dirty="0" smtClean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endParaRPr lang="ko-KR" altLang="en-US" sz="2000" b="1" dirty="0">
              <a:latin typeface="서울남산체 B" pitchFamily="18" charset="-127"/>
              <a:ea typeface="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2.</a:t>
            </a:r>
            <a:r>
              <a:rPr lang="ko-KR" altLang="en-US" dirty="0" smtClean="0">
                <a:latin typeface="배달의민족 한나" pitchFamily="2" charset="-127"/>
                <a:ea typeface="배달의민족 한나" pitchFamily="2" charset="-127"/>
              </a:rPr>
              <a:t>예 능 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50392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sz="1800" b="1" dirty="0" smtClean="0">
                <a:latin typeface="서울남산체 B" pitchFamily="18" charset="-127"/>
                <a:ea typeface="서울남산체 B" pitchFamily="18" charset="-127"/>
              </a:rPr>
              <a:t>◎</a:t>
            </a:r>
            <a:r>
              <a:rPr lang="ko-KR" altLang="en-US" sz="1800" b="1" dirty="0" err="1" smtClean="0">
                <a:latin typeface="서울남산체 B" pitchFamily="18" charset="-127"/>
                <a:ea typeface="서울남산체 B" pitchFamily="18" charset="-127"/>
              </a:rPr>
              <a:t>닌교조루리</a:t>
            </a:r>
            <a:r>
              <a:rPr lang="ko-KR" altLang="en-US" sz="1800" b="1" dirty="0" smtClean="0">
                <a:latin typeface="서울남산체 B" pitchFamily="18" charset="-127"/>
                <a:ea typeface="서울남산체 B" pitchFamily="18" charset="-127"/>
              </a:rPr>
              <a:t> </a:t>
            </a:r>
            <a:endParaRPr lang="en-US" altLang="ko-KR" sz="1800" b="1" dirty="0" smtClean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endParaRPr lang="en-US" altLang="ko-KR" sz="1800" dirty="0" smtClean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endParaRPr lang="en-US" altLang="ko-KR" sz="1800" dirty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endParaRPr lang="en-US" altLang="ko-KR" sz="1800" dirty="0" smtClean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endParaRPr lang="en-US" altLang="ko-KR" sz="1800" dirty="0" smtClean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endParaRPr lang="en-US" altLang="ko-KR" sz="1800" dirty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endParaRPr lang="en-US" altLang="ko-KR" sz="1800" dirty="0" smtClean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r>
              <a:rPr lang="ko-KR" altLang="en-US" sz="1400" b="1" u="sng" dirty="0" smtClean="0">
                <a:latin typeface="서울남산체 B" pitchFamily="18" charset="-127"/>
                <a:ea typeface="서울남산체 B" pitchFamily="18" charset="-127"/>
              </a:rPr>
              <a:t>조루리</a:t>
            </a:r>
            <a:r>
              <a:rPr lang="ko-KR" altLang="en-US" sz="1400" u="sng" dirty="0" smtClean="0">
                <a:latin typeface="서울남산체 B" pitchFamily="18" charset="-127"/>
                <a:ea typeface="서울남산체 B" pitchFamily="18" charset="-127"/>
              </a:rPr>
              <a:t>란</a:t>
            </a:r>
            <a:r>
              <a:rPr lang="en-US" altLang="ko-KR" sz="1400" u="sng" dirty="0" smtClean="0">
                <a:latin typeface="서울남산체 B" pitchFamily="18" charset="-127"/>
                <a:ea typeface="서울남산체 B" pitchFamily="18" charset="-127"/>
              </a:rPr>
              <a:t>? 16</a:t>
            </a:r>
            <a:r>
              <a:rPr lang="ko-KR" altLang="en-US" sz="1400" u="sng" dirty="0" smtClean="0">
                <a:latin typeface="서울남산체 B" pitchFamily="18" charset="-127"/>
                <a:ea typeface="서울남산체 B" pitchFamily="18" charset="-127"/>
              </a:rPr>
              <a:t>세기 말 </a:t>
            </a:r>
            <a:r>
              <a:rPr lang="ko-KR" altLang="en-US" sz="1400" u="sng" dirty="0" err="1" smtClean="0">
                <a:latin typeface="서울남산체 B" pitchFamily="18" charset="-127"/>
                <a:ea typeface="서울남산체 B" pitchFamily="18" charset="-127"/>
              </a:rPr>
              <a:t>가냘푼</a:t>
            </a:r>
            <a:r>
              <a:rPr lang="ko-KR" altLang="en-US" sz="1400" u="sng" dirty="0" smtClean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400" u="sng" dirty="0" err="1" smtClean="0">
                <a:latin typeface="서울남산체 B" pitchFamily="18" charset="-127"/>
                <a:ea typeface="서울남산체 B" pitchFamily="18" charset="-127"/>
              </a:rPr>
              <a:t>샤미센</a:t>
            </a:r>
            <a:r>
              <a:rPr lang="ko-KR" altLang="en-US" sz="1400" u="sng" dirty="0" smtClean="0">
                <a:latin typeface="서울남산체 B" pitchFamily="18" charset="-127"/>
                <a:ea typeface="서울남산체 B" pitchFamily="18" charset="-127"/>
              </a:rPr>
              <a:t> 음색에 맞춰 민중에게 이야기를 들려주는 형식의 극</a:t>
            </a:r>
          </a:p>
          <a:p>
            <a:endParaRPr lang="en-US" altLang="ko-KR" sz="1600" dirty="0" smtClean="0">
              <a:latin typeface="서울남산체 B" pitchFamily="18" charset="-127"/>
              <a:ea typeface="서울남산체 B" pitchFamily="18" charset="-127"/>
            </a:endParaRPr>
          </a:p>
          <a:p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인형을 조종하는 예능과 결합하여 </a:t>
            </a:r>
            <a:r>
              <a:rPr lang="ko-KR" altLang="en-US" sz="1800" u="sng" dirty="0" err="1" smtClean="0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닌교조루리</a:t>
            </a:r>
            <a:r>
              <a:rPr lang="en-US" altLang="ko-KR" sz="1800" u="sng" dirty="0" smtClean="0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(</a:t>
            </a:r>
            <a:r>
              <a:rPr lang="ko-KR" altLang="en-US" sz="1800" u="sng" dirty="0" err="1" smtClean="0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분라쿠</a:t>
            </a:r>
            <a:r>
              <a:rPr lang="en-US" altLang="ko-KR" sz="1800" u="sng" dirty="0" smtClean="0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)</a:t>
            </a:r>
            <a:r>
              <a:rPr lang="ko-KR" altLang="en-US" sz="1800" dirty="0" smtClean="0">
                <a:solidFill>
                  <a:srgbClr val="FF0000"/>
                </a:solidFill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라는 음악을 사용하는 인형극이라는 새로운 형태의 예능으로 발전</a:t>
            </a:r>
            <a:r>
              <a:rPr lang="en-US" altLang="ko-KR" sz="1800" dirty="0" smtClean="0"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endParaRPr lang="en-US" altLang="ko-KR" sz="1800" dirty="0" smtClean="0">
              <a:latin typeface="서울남산체 B" pitchFamily="18" charset="-127"/>
              <a:ea typeface="서울남산체 B" pitchFamily="18" charset="-127"/>
            </a:endParaRPr>
          </a:p>
          <a:p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처음의 </a:t>
            </a:r>
            <a:r>
              <a:rPr lang="ko-KR" altLang="en-US" sz="1800" dirty="0" err="1" smtClean="0">
                <a:latin typeface="서울남산체 B" pitchFamily="18" charset="-127"/>
                <a:ea typeface="서울남산체 B" pitchFamily="18" charset="-127"/>
              </a:rPr>
              <a:t>닌교조루리는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 마술과 함께 상연되는 경우가 많아 연극이라고 할 수 없는 </a:t>
            </a:r>
            <a:r>
              <a:rPr lang="ko-KR" altLang="en-US" sz="1800" dirty="0" err="1" smtClean="0">
                <a:latin typeface="서울남산체 B" pitchFamily="18" charset="-127"/>
                <a:ea typeface="서울남산체 B" pitchFamily="18" charset="-127"/>
              </a:rPr>
              <a:t>수준이였지만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en-US" altLang="ko-KR" sz="1800" dirty="0" smtClean="0">
                <a:latin typeface="서울남산체 B" pitchFamily="18" charset="-127"/>
                <a:ea typeface="서울남산체 B" pitchFamily="18" charset="-127"/>
              </a:rPr>
              <a:t>17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세기말 오사카에서 </a:t>
            </a:r>
            <a:r>
              <a:rPr lang="ko-KR" altLang="en-US" sz="1800" dirty="0" err="1" smtClean="0">
                <a:latin typeface="서울남산체 B" pitchFamily="18" charset="-127"/>
                <a:ea typeface="서울남산체 B" pitchFamily="18" charset="-127"/>
              </a:rPr>
              <a:t>다케모토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800" dirty="0" err="1" smtClean="0">
                <a:latin typeface="서울남산체 B" pitchFamily="18" charset="-127"/>
                <a:ea typeface="서울남산체 B" pitchFamily="18" charset="-127"/>
              </a:rPr>
              <a:t>기다유와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800" dirty="0" err="1" smtClean="0">
                <a:latin typeface="서울남산체 B" pitchFamily="18" charset="-127"/>
                <a:ea typeface="서울남산체 B" pitchFamily="18" charset="-127"/>
              </a:rPr>
              <a:t>지카마쓰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800" dirty="0" err="1" smtClean="0">
                <a:latin typeface="서울남산체 B" pitchFamily="18" charset="-127"/>
                <a:ea typeface="서울남산체 B" pitchFamily="18" charset="-127"/>
              </a:rPr>
              <a:t>몬자에몬이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 출현하여 독자적인 예술의 영역으로 발전시켰다</a:t>
            </a:r>
            <a:endParaRPr lang="en-US" altLang="ko-KR" sz="1800" dirty="0" smtClean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endParaRPr lang="ko-KR" altLang="en-US" sz="1800" dirty="0" smtClean="0"/>
          </a:p>
          <a:p>
            <a:pPr>
              <a:buNone/>
            </a:pPr>
            <a:endParaRPr lang="ko-KR" altLang="en-US" sz="1800" dirty="0"/>
          </a:p>
        </p:txBody>
      </p:sp>
      <p:pic>
        <p:nvPicPr>
          <p:cNvPr id="6" name="_x74322432" descr="EMB000008905b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2232248" cy="1467163"/>
          </a:xfrm>
          <a:prstGeom prst="rect">
            <a:avLst/>
          </a:prstGeom>
          <a:noFill/>
        </p:spPr>
      </p:pic>
      <p:pic>
        <p:nvPicPr>
          <p:cNvPr id="7" name="Picture 4" descr="분라쿠 본문 이미지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2232248" cy="1533458"/>
          </a:xfrm>
          <a:prstGeom prst="rect">
            <a:avLst/>
          </a:prstGeom>
          <a:noFill/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323528" y="1484784"/>
            <a:ext cx="404018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12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●</a:t>
            </a:r>
            <a:r>
              <a:rPr lang="ko-KR" altLang="en-US" sz="1100" dirty="0" err="1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에도시대</a:t>
            </a:r>
            <a:r>
              <a:rPr lang="ko-KR" altLang="en-US" sz="11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3</a:t>
            </a:r>
            <a:r>
              <a:rPr lang="ko-KR" altLang="en-US" sz="11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대 예능 </a:t>
            </a:r>
            <a:r>
              <a:rPr lang="en-US" altLang="ko-KR" sz="11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: </a:t>
            </a:r>
            <a:r>
              <a:rPr lang="ko-KR" altLang="en-US" sz="11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조루리</a:t>
            </a:r>
            <a:r>
              <a:rPr lang="en-US" altLang="ko-KR" sz="11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가부키</a:t>
            </a:r>
            <a:r>
              <a:rPr lang="en-US" altLang="ko-KR" sz="11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노</a:t>
            </a:r>
            <a:endParaRPr lang="en-US" altLang="ko-KR" sz="1100" dirty="0">
              <a:solidFill>
                <a:prstClr val="black"/>
              </a:solidFill>
              <a:latin typeface="서울남산체 B" pitchFamily="18" charset="-127"/>
              <a:ea typeface="서울남산체 B" pitchFamily="18" charset="-127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ko-KR" sz="1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ko-KR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2.</a:t>
            </a:r>
            <a:r>
              <a:rPr lang="ko-KR" altLang="en-US" dirty="0" smtClean="0">
                <a:latin typeface="배달의민족 한나" pitchFamily="2" charset="-127"/>
                <a:ea typeface="배달의민족 한나" pitchFamily="2" charset="-127"/>
              </a:rPr>
              <a:t>예 능 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4248472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800" b="1" dirty="0" smtClean="0">
                <a:latin typeface="서울남산체 B" pitchFamily="18" charset="-127"/>
                <a:ea typeface="서울남산체 B" pitchFamily="18" charset="-127"/>
              </a:rPr>
              <a:t>◎가부키</a:t>
            </a:r>
            <a:endParaRPr lang="ko-KR" altLang="en-US" sz="1800" b="1" dirty="0">
              <a:latin typeface="서울남산체 B" pitchFamily="18" charset="-127"/>
              <a:ea typeface="서울남산체 B" pitchFamily="18" charset="-127"/>
            </a:endParaRPr>
          </a:p>
        </p:txBody>
      </p:sp>
      <p:sp>
        <p:nvSpPr>
          <p:cNvPr id="9" name="내용 개체 틀 7"/>
          <p:cNvSpPr txBox="1">
            <a:spLocks/>
          </p:cNvSpPr>
          <p:nvPr/>
        </p:nvSpPr>
        <p:spPr>
          <a:xfrm>
            <a:off x="323528" y="3573016"/>
            <a:ext cx="8496944" cy="3015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16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화려한 분장</a:t>
            </a:r>
            <a:r>
              <a:rPr lang="en-US" altLang="ko-KR" sz="16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독특한 연기와 음악으로 일본만의 색깔을 표현하는 대중예술 공연</a:t>
            </a:r>
            <a:endParaRPr lang="en-US" altLang="ko-KR" sz="1600" dirty="0">
              <a:solidFill>
                <a:prstClr val="black"/>
              </a:solidFill>
              <a:latin typeface="서울남산체 B" pitchFamily="18" charset="-127"/>
              <a:ea typeface="서울남산체 B" pitchFamily="18" charset="-127"/>
            </a:endParaRPr>
          </a:p>
          <a:p>
            <a:pPr marL="342900" indent="-342900" algn="ctr">
              <a:spcBef>
                <a:spcPct val="20000"/>
              </a:spcBef>
            </a:pPr>
            <a:endParaRPr lang="en-US" altLang="ko-KR" sz="1200" dirty="0">
              <a:solidFill>
                <a:prstClr val="black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altLang="ko-KR" sz="1200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17</a:t>
            </a:r>
            <a:r>
              <a:rPr lang="ko-KR" altLang="en-US" sz="1200" dirty="0" err="1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세기초</a:t>
            </a:r>
            <a:r>
              <a:rPr lang="ko-KR" altLang="en-US" sz="1200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 여성이 가부키 춤을 추는 것이 유행</a:t>
            </a:r>
            <a:r>
              <a:rPr lang="en-US" altLang="ko-KR" sz="1200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1200" b="1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특히 매춘하는 여성들이 이 춤을 추며 호객행위를 함</a:t>
            </a:r>
            <a:r>
              <a:rPr lang="en-US" altLang="ko-KR" sz="1200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)→ </a:t>
            </a:r>
            <a:r>
              <a:rPr lang="ko-KR" altLang="en-US" sz="1200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매</a:t>
            </a:r>
            <a:endParaRPr lang="en-US" altLang="ko-KR" sz="1200" dirty="0">
              <a:solidFill>
                <a:prstClr val="black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ko-KR" altLang="en-US" sz="1200" dirty="0" err="1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춘부를</a:t>
            </a:r>
            <a:r>
              <a:rPr lang="ko-KR" altLang="en-US" sz="1200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 막론하고 이것이 확산되면서 막부에서 풍기문란을 단속하며 </a:t>
            </a:r>
            <a:r>
              <a:rPr lang="ko-KR" altLang="en-US" sz="1200" b="1" dirty="0" err="1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모든여성이</a:t>
            </a:r>
            <a:r>
              <a:rPr lang="ko-KR" altLang="en-US" sz="1200" b="1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 무대에 서는 것을 금지함</a:t>
            </a:r>
            <a:endParaRPr lang="en-US" altLang="ko-KR" sz="1200" b="1" dirty="0">
              <a:solidFill>
                <a:prstClr val="black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ko-KR" altLang="en-US" sz="1200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→ 여성이 무대에 오를 수 없자 </a:t>
            </a:r>
            <a:r>
              <a:rPr lang="ko-KR" altLang="en-US" sz="1200" b="1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여성의 분장을 한 </a:t>
            </a:r>
            <a:r>
              <a:rPr lang="ko-KR" altLang="en-US" sz="1200" b="1" dirty="0" err="1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어린소년을</a:t>
            </a:r>
            <a:r>
              <a:rPr lang="ko-KR" altLang="en-US" sz="1200" b="1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 배우로 출연</a:t>
            </a:r>
            <a:r>
              <a:rPr lang="ko-KR" altLang="en-US" sz="1200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시킴→ 이 당시 </a:t>
            </a:r>
            <a:r>
              <a:rPr lang="en-US" altLang="ko-KR" sz="1200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(17</a:t>
            </a:r>
            <a:r>
              <a:rPr lang="ko-KR" altLang="en-US" sz="1200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세가 중기</a:t>
            </a:r>
            <a:r>
              <a:rPr lang="en-US" altLang="ko-KR" sz="1200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) </a:t>
            </a:r>
          </a:p>
          <a:p>
            <a:pPr marL="342900" indent="-342900" algn="ctr">
              <a:spcBef>
                <a:spcPct val="20000"/>
              </a:spcBef>
            </a:pPr>
            <a:r>
              <a:rPr lang="ko-KR" altLang="en-US" sz="1200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일본에서 동성애가 유행하면서 </a:t>
            </a:r>
            <a:r>
              <a:rPr lang="ko-KR" altLang="en-US" sz="1200" dirty="0" err="1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어린가부키</a:t>
            </a:r>
            <a:r>
              <a:rPr lang="ko-KR" altLang="en-US" sz="1200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 배우를 둘러싼 사고가 빈번하게 일어나면서 </a:t>
            </a:r>
            <a:r>
              <a:rPr lang="ko-KR" altLang="en-US" sz="1200" b="1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소년의 출연도 금</a:t>
            </a:r>
            <a:endParaRPr lang="en-US" altLang="ko-KR" sz="1200" b="1" dirty="0">
              <a:solidFill>
                <a:prstClr val="black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ko-KR" altLang="en-US" sz="1200" b="1" dirty="0" err="1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지</a:t>
            </a:r>
            <a:r>
              <a:rPr lang="ko-KR" altLang="en-US" sz="1200" dirty="0" err="1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시킴</a:t>
            </a:r>
            <a:r>
              <a:rPr lang="ko-KR" altLang="en-US" sz="1200" dirty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→</a:t>
            </a:r>
            <a:r>
              <a:rPr lang="ko-KR" altLang="en-US" sz="1200" b="1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결국</a:t>
            </a:r>
            <a:r>
              <a:rPr lang="en-US" altLang="ko-KR" sz="1200" b="1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성인남성만 출연하는 연극으로 발전</a:t>
            </a:r>
            <a:endParaRPr lang="en-US" altLang="ko-KR" sz="1200" b="1" dirty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6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본래 춤과 노래만 선보였지만 대사와 동작을 더해 더욱 대중적인 연극으로 거듭남</a:t>
            </a:r>
            <a:r>
              <a:rPr lang="en-US" altLang="ko-KR" sz="16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r>
              <a:rPr lang="ko-KR" altLang="en-US" sz="16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본격적 </a:t>
            </a:r>
            <a:r>
              <a:rPr lang="en-US" altLang="ko-KR" sz="16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17</a:t>
            </a:r>
            <a:r>
              <a:rPr lang="ko-KR" altLang="en-US" sz="16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세기 말부터 민중의 연극으로 발전</a:t>
            </a:r>
            <a:r>
              <a:rPr lang="en-US" altLang="ko-KR" sz="16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. </a:t>
            </a:r>
          </a:p>
          <a:p>
            <a:endParaRPr lang="en-US" altLang="ko-KR" sz="1600" dirty="0">
              <a:solidFill>
                <a:prstClr val="black"/>
              </a:solidFill>
              <a:latin typeface="서울남산체 B" pitchFamily="18" charset="-127"/>
              <a:ea typeface="서울남산체 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6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초기에는 땅에 앉아서 연극을 관람하였지만 후에는 넓고 높은 무대와 시설을 갖추고 </a:t>
            </a:r>
            <a:r>
              <a:rPr lang="en-US" altLang="ko-KR" sz="16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2</a:t>
            </a:r>
            <a:r>
              <a:rPr lang="ko-KR" altLang="en-US" sz="16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층 객석을 구비하는 극장이 탄생하게 되었다</a:t>
            </a:r>
            <a:r>
              <a:rPr lang="en-US" altLang="ko-KR" sz="1600" dirty="0">
                <a:solidFill>
                  <a:prstClr val="black"/>
                </a:solidFill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ko-KR" altLang="en-US" sz="1200" dirty="0">
              <a:solidFill>
                <a:prstClr val="black"/>
              </a:solidFill>
              <a:latin typeface="서울남산체 B" pitchFamily="18" charset="-127"/>
              <a:ea typeface="서울남산체 B" pitchFamily="18" charset="-127"/>
            </a:endParaRPr>
          </a:p>
          <a:p>
            <a:pPr marL="342900" indent="-342900">
              <a:spcBef>
                <a:spcPct val="20000"/>
              </a:spcBef>
            </a:pPr>
            <a:endParaRPr lang="ko-KR" altLang="en-US" sz="1400" dirty="0">
              <a:solidFill>
                <a:prstClr val="black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22529" name="_x74296808" descr="EMB000008905bf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2170113" cy="1471613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22531" name="_x74312896" descr="EMB000008905bf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3" y="1988840"/>
            <a:ext cx="2448272" cy="1541505"/>
          </a:xfrm>
          <a:prstGeom prst="rect">
            <a:avLst/>
          </a:prstGeom>
          <a:noFill/>
        </p:spPr>
      </p:pic>
      <p:pic>
        <p:nvPicPr>
          <p:cNvPr id="22534" name="Picture 6" descr="http://postfiles16.naver.net/20091211_271/louispoulsen_1260464108311i57wL_jpg/395dcf_louispoulsen.jpg?type=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197592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25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2.</a:t>
            </a:r>
            <a:r>
              <a:rPr lang="ko-KR" altLang="en-US" dirty="0" smtClean="0">
                <a:latin typeface="배달의민족 한나" pitchFamily="2" charset="-127"/>
                <a:ea typeface="배달의민족 한나" pitchFamily="2" charset="-127"/>
              </a:rPr>
              <a:t>예 능 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o-KR" altLang="en-US" sz="1800" b="1" dirty="0" smtClean="0">
                <a:latin typeface="서울남산체 B" pitchFamily="18" charset="-127"/>
                <a:ea typeface="서울남산체 B" pitchFamily="18" charset="-127"/>
              </a:rPr>
              <a:t>◎노 </a:t>
            </a:r>
            <a:endParaRPr lang="en-US" altLang="ko-KR" sz="1800" b="1" dirty="0" smtClean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/>
          </a:p>
          <a:p>
            <a:pPr>
              <a:buNone/>
            </a:pPr>
            <a:endParaRPr lang="en-US" altLang="ko-KR" sz="1800" dirty="0" smtClean="0"/>
          </a:p>
          <a:p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일본의 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전통적인 가면 </a:t>
            </a:r>
            <a:r>
              <a:rPr lang="ko-KR" altLang="en-US" sz="1800" dirty="0" smtClean="0">
                <a:latin typeface="서울남산체 B" pitchFamily="18" charset="-127"/>
                <a:ea typeface="서울남산체 B" pitchFamily="18" charset="-127"/>
              </a:rPr>
              <a:t>무극</a:t>
            </a:r>
            <a:r>
              <a:rPr lang="en-US" altLang="ko-KR" sz="1800" dirty="0" smtClean="0">
                <a:latin typeface="서울남산체 B" pitchFamily="18" charset="-127"/>
                <a:ea typeface="서울남산체 B" pitchFamily="18" charset="-127"/>
              </a:rPr>
              <a:t>. 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가부키와 </a:t>
            </a:r>
            <a:r>
              <a:rPr lang="ko-KR" altLang="en-US" sz="1800" dirty="0" err="1">
                <a:latin typeface="서울남산체 B" pitchFamily="18" charset="-127"/>
                <a:ea typeface="서울남산체 B" pitchFamily="18" charset="-127"/>
              </a:rPr>
              <a:t>분라쿠가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 서민의 연극이라면</a:t>
            </a:r>
            <a:r>
              <a:rPr lang="en-US" altLang="ko-KR" sz="1800" dirty="0"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노는 귀족층의 연극으로 발전해왔고</a:t>
            </a:r>
            <a:r>
              <a:rPr lang="en-US" altLang="ko-KR" sz="1800" dirty="0">
                <a:latin typeface="서울남산체 B" pitchFamily="18" charset="-127"/>
                <a:ea typeface="서울남산체 B" pitchFamily="18" charset="-127"/>
              </a:rPr>
              <a:t>,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에도 시대에는 무사 계급의 예능으로 자리했다</a:t>
            </a:r>
            <a:r>
              <a:rPr lang="en-US" altLang="ko-KR" sz="1800" dirty="0">
                <a:latin typeface="서울남산체 B" pitchFamily="18" charset="-127"/>
                <a:ea typeface="서울남산체 B" pitchFamily="18" charset="-127"/>
              </a:rPr>
              <a:t>. 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워낙 느린 곡에 맞춰 극이 진행되기 때문에 극적인 요소는 없지만 많은 상징성을 띠고 있으며</a:t>
            </a:r>
            <a:r>
              <a:rPr lang="en-US" altLang="ko-KR" sz="1800" dirty="0"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신사에서는 제사 의식의 일부로 사용된다</a:t>
            </a:r>
            <a:r>
              <a:rPr lang="en-US" altLang="ko-KR" sz="1800" dirty="0"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pPr>
              <a:buNone/>
            </a:pPr>
            <a:endParaRPr lang="en-US" altLang="ko-KR" sz="1800" dirty="0" smtClean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r>
              <a:rPr lang="en-US" altLang="ko-KR" sz="1800" dirty="0" smtClean="0">
                <a:latin typeface="서울남산체 B" pitchFamily="18" charset="-127"/>
                <a:ea typeface="서울남산체 B" pitchFamily="18" charset="-127"/>
              </a:rPr>
              <a:t>*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노는 막부에 의해 특별히 보호되어</a:t>
            </a:r>
            <a:r>
              <a:rPr lang="en-US" altLang="ko-KR" sz="1800" dirty="0"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800" dirty="0">
                <a:latin typeface="서울남산체 B" pitchFamily="18" charset="-127"/>
                <a:ea typeface="서울남산체 B" pitchFamily="18" charset="-127"/>
              </a:rPr>
              <a:t>오히려 새로운 시대의 예능으로 발전할 기회를 상실하였다</a:t>
            </a:r>
            <a:r>
              <a:rPr lang="en-US" altLang="ko-KR" sz="1800" dirty="0"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pPr>
              <a:buNone/>
            </a:pPr>
            <a:endParaRPr lang="ko-KR" altLang="en-US" sz="1800" dirty="0"/>
          </a:p>
        </p:txBody>
      </p:sp>
      <p:pic>
        <p:nvPicPr>
          <p:cNvPr id="24578" name="Picture 2" descr="노 본문 이미지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1800200" cy="1696508"/>
          </a:xfrm>
          <a:prstGeom prst="rect">
            <a:avLst/>
          </a:prstGeom>
          <a:noFill/>
        </p:spPr>
      </p:pic>
      <p:pic>
        <p:nvPicPr>
          <p:cNvPr id="24580" name="Picture 4" descr="노멘(能面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132856"/>
            <a:ext cx="3680409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3.</a:t>
            </a:r>
            <a:r>
              <a:rPr lang="ko-KR" altLang="en-US" dirty="0" smtClean="0">
                <a:latin typeface="배달의민족 한나" pitchFamily="2" charset="-127"/>
                <a:ea typeface="배달의민족 한나" pitchFamily="2" charset="-127"/>
              </a:rPr>
              <a:t>회 화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5842992" cy="5141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800" b="1" dirty="0" smtClean="0">
                <a:latin typeface="서울남산체 B" pitchFamily="18" charset="-127"/>
                <a:ea typeface="서울남산체 B" pitchFamily="18" charset="-127"/>
              </a:rPr>
              <a:t>◎</a:t>
            </a:r>
            <a:r>
              <a:rPr lang="ko-KR" altLang="en-US" sz="1800" b="1" dirty="0" err="1" smtClean="0">
                <a:latin typeface="서울남산체 B" pitchFamily="18" charset="-127"/>
                <a:ea typeface="서울남산체 B" pitchFamily="18" charset="-127"/>
              </a:rPr>
              <a:t>우키요에</a:t>
            </a:r>
            <a:endParaRPr lang="en-US" altLang="ko-KR" sz="1800" b="1" dirty="0" smtClean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r>
              <a:rPr lang="ko-KR" altLang="en-US" sz="1400" b="1" dirty="0" smtClean="0">
                <a:latin typeface="서울남산체 B" pitchFamily="18" charset="-127"/>
                <a:ea typeface="서울남산체 B" pitchFamily="18" charset="-127"/>
              </a:rPr>
              <a:t>일본 </a:t>
            </a:r>
            <a:r>
              <a:rPr lang="ko-KR" altLang="en-US" sz="1400" b="1" dirty="0" err="1" smtClean="0">
                <a:latin typeface="서울남산체 B" pitchFamily="18" charset="-127"/>
                <a:ea typeface="서울남산체 B" pitchFamily="18" charset="-127"/>
              </a:rPr>
              <a:t>에도시대</a:t>
            </a:r>
            <a:r>
              <a:rPr lang="en-US" altLang="ko-KR" sz="1400" b="1" dirty="0" smtClean="0">
                <a:latin typeface="서울남산체 B" pitchFamily="18" charset="-127"/>
                <a:ea typeface="서울남산체 B" pitchFamily="18" charset="-127"/>
              </a:rPr>
              <a:t>(</a:t>
            </a:r>
            <a:r>
              <a:rPr lang="ko-KR" altLang="en-US" sz="1400" b="1" dirty="0" smtClean="0">
                <a:latin typeface="서울남산체 B" pitchFamily="18" charset="-127"/>
                <a:ea typeface="서울남산체 B" pitchFamily="18" charset="-127"/>
              </a:rPr>
              <a:t>江戶</a:t>
            </a:r>
            <a:r>
              <a:rPr lang="en-US" altLang="ko-KR" sz="1400" b="1" dirty="0" smtClean="0">
                <a:latin typeface="서울남산체 B" pitchFamily="18" charset="-127"/>
                <a:ea typeface="서울남산체 B" pitchFamily="18" charset="-127"/>
              </a:rPr>
              <a:t>, 1603~1867)</a:t>
            </a:r>
            <a:r>
              <a:rPr lang="ko-KR" altLang="en-US" sz="1400" b="1" dirty="0" smtClean="0">
                <a:latin typeface="서울남산체 B" pitchFamily="18" charset="-127"/>
                <a:ea typeface="서울남산체 B" pitchFamily="18" charset="-127"/>
              </a:rPr>
              <a:t>에 서민계층을 기반으로</a:t>
            </a:r>
            <a:endParaRPr lang="en-US" altLang="ko-KR" sz="1400" b="1" dirty="0" smtClean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r>
              <a:rPr lang="ko-KR" altLang="en-US" sz="1400" b="1" dirty="0" smtClean="0">
                <a:latin typeface="서울남산체 B" pitchFamily="18" charset="-127"/>
                <a:ea typeface="서울남산체 B" pitchFamily="18" charset="-127"/>
              </a:rPr>
              <a:t>발달한 사회풍속이나 인간 묘사 등을 주제로 삼은 목판화</a:t>
            </a:r>
            <a:endParaRPr lang="en-US" altLang="ko-KR" sz="1400" b="1" dirty="0" smtClean="0">
              <a:latin typeface="서울남산체 B" pitchFamily="18" charset="-127"/>
              <a:ea typeface="서울남산체 B" pitchFamily="18" charset="-127"/>
            </a:endParaRPr>
          </a:p>
          <a:p>
            <a:pPr>
              <a:buNone/>
            </a:pPr>
            <a:endParaRPr lang="en-US" altLang="ko-KR" sz="1400" b="1" dirty="0" smtClean="0"/>
          </a:p>
          <a:p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17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세기 후반</a:t>
            </a:r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(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간분</a:t>
            </a:r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)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즈음</a:t>
            </a:r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이 때 우키요에가 처음 등장</a:t>
            </a:r>
          </a:p>
          <a:p>
            <a:r>
              <a:rPr lang="ko-KR" altLang="en-US" sz="1400" b="1" dirty="0" err="1">
                <a:latin typeface="서울남산체 B" pitchFamily="18" charset="-127"/>
                <a:ea typeface="서울남산체 B" pitchFamily="18" charset="-127"/>
              </a:rPr>
              <a:t>히시카와</a:t>
            </a:r>
            <a:r>
              <a:rPr lang="ko-KR" altLang="en-US" sz="1400" b="1" dirty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400" b="1" dirty="0" err="1">
                <a:latin typeface="서울남산체 B" pitchFamily="18" charset="-127"/>
                <a:ea typeface="서울남산체 B" pitchFamily="18" charset="-127"/>
              </a:rPr>
              <a:t>모로노부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가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우키요에의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시초로 이때까지만 해도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모모야마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시대의 화풍이 많이 남아 있어서 장병화 특유의 화려함과 고급스러움 그리고 귀족적인 분위기가 </a:t>
            </a:r>
            <a:r>
              <a:rPr lang="ko-KR" altLang="en-US" sz="1400" dirty="0" smtClean="0">
                <a:latin typeface="서울남산체 B" pitchFamily="18" charset="-127"/>
                <a:ea typeface="서울남산체 B" pitchFamily="18" charset="-127"/>
              </a:rPr>
              <a:t>남아있었다</a:t>
            </a:r>
            <a:r>
              <a:rPr lang="en-US" altLang="ko-KR" sz="1400" dirty="0" smtClean="0">
                <a:latin typeface="서울남산체 B" pitchFamily="18" charset="-127"/>
                <a:ea typeface="서울남산체 B" pitchFamily="18" charset="-127"/>
              </a:rPr>
              <a:t>.</a:t>
            </a:r>
            <a:endParaRPr lang="en-US" altLang="ko-KR" sz="1400" dirty="0">
              <a:latin typeface="서울남산체 B" pitchFamily="18" charset="-127"/>
              <a:ea typeface="서울남산체 B" pitchFamily="18" charset="-127"/>
            </a:endParaRPr>
          </a:p>
          <a:p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초기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우키요에는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흑백이었지만 곧 강렬한 채색을 바탕으로 당시 서민들의 이야기를 담은 책의 유행과 함께 곁들여 그려지면서 폭발적으로 유행했으며 판화 기술의 발전으로 대량 보급화되어 ‘민중예술’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로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발전하게 된다</a:t>
            </a:r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r>
              <a:rPr lang="ko-KR" altLang="en-US" sz="1400" dirty="0" err="1" smtClean="0">
                <a:latin typeface="서울남산체 B" pitchFamily="18" charset="-127"/>
                <a:ea typeface="서울남산체 B" pitchFamily="18" charset="-127"/>
              </a:rPr>
              <a:t>우키요에가</a:t>
            </a:r>
            <a:r>
              <a:rPr lang="ko-KR" altLang="en-US" sz="1400" dirty="0" smtClean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에도 시대에 많이 언급되는 것은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우키요에가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조닌이라는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새로운 계층이 향유했던 문화이고</a:t>
            </a:r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이것은 이전의 일본사회에서 보기 힘든 문화였기 때문이다</a:t>
            </a:r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r>
              <a:rPr lang="ko-KR" altLang="en-US" sz="1400" dirty="0" smtClean="0">
                <a:latin typeface="서울남산체 B" pitchFamily="18" charset="-127"/>
                <a:ea typeface="서울남산체 B" pitchFamily="18" charset="-127"/>
              </a:rPr>
              <a:t>대표적으로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마루야마시조파</a:t>
            </a:r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, 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양풍화 같은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우키요에와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많이 영향력을 주고 받았다고 한다</a:t>
            </a:r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이후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우키요에가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성행하던 시대 말에 이르러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우키요에는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춘화로 </a:t>
            </a:r>
            <a:r>
              <a:rPr lang="ko-KR" altLang="en-US" sz="1400" dirty="0" err="1">
                <a:latin typeface="서울남산체 B" pitchFamily="18" charset="-127"/>
                <a:ea typeface="서울남산체 B" pitchFamily="18" charset="-127"/>
              </a:rPr>
              <a:t>점칠된</a:t>
            </a:r>
            <a:r>
              <a:rPr lang="ko-KR" altLang="en-US" sz="1400" dirty="0">
                <a:latin typeface="서울남산체 B" pitchFamily="18" charset="-127"/>
                <a:ea typeface="서울남산체 B" pitchFamily="18" charset="-127"/>
              </a:rPr>
              <a:t> 소모적인 대중 예술품이 되었다</a:t>
            </a:r>
            <a:r>
              <a:rPr lang="en-US" altLang="ko-KR" sz="1400" dirty="0">
                <a:latin typeface="서울남산체 B" pitchFamily="18" charset="-127"/>
                <a:ea typeface="서울남산체 B" pitchFamily="18" charset="-127"/>
              </a:rPr>
              <a:t>.</a:t>
            </a:r>
          </a:p>
          <a:p>
            <a:pPr>
              <a:buNone/>
            </a:pPr>
            <a:endParaRPr lang="ko-KR" altLang="en-US" sz="1400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23553" name="_x74308880" descr="EMB000008905b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204864"/>
            <a:ext cx="2390775" cy="1519238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23555" name="_x74432472" descr="EMB000008905b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21088"/>
            <a:ext cx="2376264" cy="1553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기류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기류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기류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2349</Words>
  <Application>Microsoft Office PowerPoint</Application>
  <PresentationFormat>화면 슬라이드 쇼(4:3)</PresentationFormat>
  <Paragraphs>452</Paragraphs>
  <Slides>38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기류</vt:lpstr>
      <vt:lpstr>에도시대에 관하여</vt:lpstr>
      <vt:lpstr>문화 (박나래) 사회 (윤아진) 정치 (허정은) 경제 (윤다은) 역사 (홍규식 , 모상훈)</vt:lpstr>
      <vt:lpstr>5. 에도시대 문화</vt:lpstr>
      <vt:lpstr>에도시대 문화</vt:lpstr>
      <vt:lpstr>1.문 학</vt:lpstr>
      <vt:lpstr>2.예 능 </vt:lpstr>
      <vt:lpstr>2.예 능 </vt:lpstr>
      <vt:lpstr>2.예 능 </vt:lpstr>
      <vt:lpstr>3.회 화</vt:lpstr>
      <vt:lpstr>에도 시대의 사회</vt:lpstr>
      <vt:lpstr>PowerPoint 프레젠테이션</vt:lpstr>
      <vt:lpstr>1) 사농공상 제도 </vt:lpstr>
      <vt:lpstr>2) 농업의 발달 </vt:lpstr>
      <vt:lpstr>3) 목축업, 어업의 발달 </vt:lpstr>
      <vt:lpstr>PowerPoint 프레젠테이션</vt:lpstr>
      <vt:lpstr>5) 교통의 발달</vt:lpstr>
      <vt:lpstr>6) 에도 시대의 난봉기</vt:lpstr>
      <vt:lpstr>6) 에도 시대의 난봉기</vt:lpstr>
      <vt:lpstr>7) 에도 시대의 대기근</vt:lpstr>
      <vt:lpstr>정치</vt:lpstr>
      <vt:lpstr>신킨고타이</vt:lpstr>
      <vt:lpstr>덴포개혁</vt:lpstr>
      <vt:lpstr>대외관계</vt:lpstr>
      <vt:lpstr>쇄국정책</vt:lpstr>
      <vt:lpstr>에도시대 경제</vt:lpstr>
      <vt:lpstr>에도시대 경제</vt:lpstr>
      <vt:lpstr>에도시대 경제</vt:lpstr>
      <vt:lpstr>에도시대 경제</vt:lpstr>
      <vt:lpstr>에도시대 경제</vt:lpstr>
      <vt:lpstr>에도시대 경제</vt:lpstr>
      <vt:lpstr>에도 시대</vt:lpstr>
      <vt:lpstr>세키가하라전투</vt:lpstr>
      <vt:lpstr>도쿠가와 이에야스</vt:lpstr>
      <vt:lpstr>PowerPoint 프레젠테이션</vt:lpstr>
      <vt:lpstr>PowerPoint 프레젠테이션</vt:lpstr>
      <vt:lpstr>에도막부란?</vt:lpstr>
      <vt:lpstr>PowerPoint 프레젠테이션</vt:lpstr>
      <vt:lpstr>도쿠가와시대 막을 내리다.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Mosong</dc:creator>
  <cp:lastModifiedBy>Mosong</cp:lastModifiedBy>
  <cp:revision>5</cp:revision>
  <dcterms:created xsi:type="dcterms:W3CDTF">2014-09-30T10:15:04Z</dcterms:created>
  <dcterms:modified xsi:type="dcterms:W3CDTF">2014-09-30T11:10:33Z</dcterms:modified>
</cp:coreProperties>
</file>