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DE82"/>
    <a:srgbClr val="EFBB6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45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60C4-64D5-4493-9A86-0BEBF604D1BC}" type="datetimeFigureOut">
              <a:rPr lang="ko-KR" altLang="en-US" smtClean="0"/>
              <a:t>2013-09-27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268E-2DE1-4C87-BC21-BDFB708A697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60C4-64D5-4493-9A86-0BEBF604D1BC}" type="datetimeFigureOut">
              <a:rPr lang="ko-KR" altLang="en-US" smtClean="0"/>
              <a:t>2013-09-27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268E-2DE1-4C87-BC21-BDFB708A697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60C4-64D5-4493-9A86-0BEBF604D1BC}" type="datetimeFigureOut">
              <a:rPr lang="ko-KR" altLang="en-US" smtClean="0"/>
              <a:t>2013-09-27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268E-2DE1-4C87-BC21-BDFB708A697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60C4-64D5-4493-9A86-0BEBF604D1BC}" type="datetimeFigureOut">
              <a:rPr lang="ko-KR" altLang="en-US" smtClean="0"/>
              <a:t>2013-09-27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268E-2DE1-4C87-BC21-BDFB708A697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60C4-64D5-4493-9A86-0BEBF604D1BC}" type="datetimeFigureOut">
              <a:rPr lang="ko-KR" altLang="en-US" smtClean="0"/>
              <a:t>2013-09-27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268E-2DE1-4C87-BC21-BDFB708A697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60C4-64D5-4493-9A86-0BEBF604D1BC}" type="datetimeFigureOut">
              <a:rPr lang="ko-KR" altLang="en-US" smtClean="0"/>
              <a:t>2013-09-27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268E-2DE1-4C87-BC21-BDFB708A697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60C4-64D5-4493-9A86-0BEBF604D1BC}" type="datetimeFigureOut">
              <a:rPr lang="ko-KR" altLang="en-US" smtClean="0"/>
              <a:t>2013-09-27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268E-2DE1-4C87-BC21-BDFB708A697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60C4-64D5-4493-9A86-0BEBF604D1BC}" type="datetimeFigureOut">
              <a:rPr lang="ko-KR" altLang="en-US" smtClean="0"/>
              <a:t>2013-09-27</a:t>
            </a:fld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6C268E-2DE1-4C87-BC21-BDFB708A697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60C4-64D5-4493-9A86-0BEBF604D1BC}" type="datetimeFigureOut">
              <a:rPr lang="ko-KR" altLang="en-US" smtClean="0"/>
              <a:t>2013-09-27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268E-2DE1-4C87-BC21-BDFB708A697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60C4-64D5-4493-9A86-0BEBF604D1BC}" type="datetimeFigureOut">
              <a:rPr lang="ko-KR" altLang="en-US" smtClean="0"/>
              <a:t>2013-09-27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06C268E-2DE1-4C87-BC21-BDFB708A697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44760C4-64D5-4493-9A86-0BEBF604D1BC}" type="datetimeFigureOut">
              <a:rPr lang="ko-KR" altLang="en-US" smtClean="0"/>
              <a:t>2013-09-27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268E-2DE1-4C87-BC21-BDFB708A697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자유형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자유형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44760C4-64D5-4493-9A86-0BEBF604D1BC}" type="datetimeFigureOut">
              <a:rPr lang="ko-KR" altLang="en-US" smtClean="0"/>
              <a:t>2013-09-27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06C268E-2DE1-4C87-BC21-BDFB708A697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1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1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1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1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1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1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1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1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51520" y="620688"/>
            <a:ext cx="8319400" cy="2301240"/>
          </a:xfrm>
        </p:spPr>
        <p:txBody>
          <a:bodyPr>
            <a:noAutofit/>
          </a:bodyPr>
          <a:lstStyle/>
          <a:p>
            <a:pPr algn="ctr"/>
            <a:r>
              <a:rPr lang="ko-KR" altLang="en-US" sz="80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일본 근</a:t>
            </a:r>
            <a:r>
              <a:rPr lang="en-US" altLang="ko-KR" sz="80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r>
              <a:rPr lang="ko-KR" altLang="en-US" sz="80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현대사</a:t>
            </a:r>
            <a:endParaRPr lang="ko-KR" altLang="en-US" sz="8000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7504" y="4293096"/>
            <a:ext cx="6480048" cy="1752600"/>
          </a:xfrm>
        </p:spPr>
        <p:txBody>
          <a:bodyPr>
            <a:normAutofit lnSpcReduction="10000"/>
          </a:bodyPr>
          <a:lstStyle/>
          <a:p>
            <a:pPr algn="l"/>
            <a:r>
              <a:rPr lang="ko-KR" alt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나무L" pitchFamily="18" charset="-127"/>
                <a:ea typeface="HY나무L" pitchFamily="18" charset="-127"/>
              </a:rPr>
              <a:t>조원소개</a:t>
            </a:r>
            <a:endParaRPr lang="en-US" altLang="ko-KR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나무L" pitchFamily="18" charset="-127"/>
              <a:ea typeface="HY나무L" pitchFamily="18" charset="-127"/>
            </a:endParaRPr>
          </a:p>
          <a:p>
            <a:pPr algn="l"/>
            <a:endParaRPr lang="en-US" altLang="ko-KR" dirty="0" smtClean="0">
              <a:latin typeface="HY나무L" pitchFamily="18" charset="-127"/>
              <a:ea typeface="HY나무L" pitchFamily="18" charset="-127"/>
            </a:endParaRPr>
          </a:p>
          <a:p>
            <a:pPr algn="l"/>
            <a:r>
              <a:rPr lang="ko-KR" altLang="en-US" dirty="0" smtClean="0">
                <a:latin typeface="HY나무L" pitchFamily="18" charset="-127"/>
                <a:ea typeface="HY나무L" pitchFamily="18" charset="-127"/>
              </a:rPr>
              <a:t>   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나무L" pitchFamily="18" charset="-127"/>
                <a:ea typeface="HY나무L" pitchFamily="18" charset="-127"/>
              </a:rPr>
              <a:t>조장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나무L" pitchFamily="18" charset="-127"/>
                <a:ea typeface="HY나무L" pitchFamily="18" charset="-127"/>
              </a:rPr>
              <a:t>: 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나무L" pitchFamily="18" charset="-127"/>
                <a:ea typeface="HY나무L" pitchFamily="18" charset="-127"/>
              </a:rPr>
              <a:t>김현호</a:t>
            </a:r>
            <a:endParaRPr lang="en-US" altLang="ko-K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나무L" pitchFamily="18" charset="-127"/>
              <a:ea typeface="HY나무L" pitchFamily="18" charset="-127"/>
            </a:endParaRPr>
          </a:p>
          <a:p>
            <a:pPr algn="l"/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나무L" pitchFamily="18" charset="-127"/>
                <a:ea typeface="HY나무L" pitchFamily="18" charset="-127"/>
              </a:rPr>
              <a:t>           이주현</a:t>
            </a:r>
            <a:endParaRPr lang="en-US" altLang="ko-K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나무L" pitchFamily="18" charset="-127"/>
              <a:ea typeface="HY나무L" pitchFamily="18" charset="-127"/>
            </a:endParaRPr>
          </a:p>
          <a:p>
            <a:pPr algn="l"/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나무L" pitchFamily="18" charset="-127"/>
                <a:ea typeface="HY나무L" pitchFamily="18" charset="-127"/>
              </a:rPr>
              <a:t>           </a:t>
            </a:r>
            <a:r>
              <a:rPr lang="ko-KR" alt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나무L" pitchFamily="18" charset="-127"/>
                <a:ea typeface="HY나무L" pitchFamily="18" charset="-127"/>
              </a:rPr>
              <a:t>한소열</a:t>
            </a:r>
            <a:endParaRPr lang="ko-KR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나무L" pitchFamily="18" charset="-127"/>
              <a:ea typeface="HY나무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일본군사 </a:t>
            </a:r>
            <a:r>
              <a:rPr lang="en-US" altLang="ko-K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‘</a:t>
            </a:r>
            <a:r>
              <a:rPr lang="ko-KR" alt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자위대</a:t>
            </a:r>
            <a:r>
              <a:rPr lang="en-US" altLang="ko-K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’</a:t>
            </a:r>
            <a:endParaRPr lang="ko-KR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내용 개체 틀 3" descr="noname0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916832"/>
            <a:ext cx="3456384" cy="4259485"/>
          </a:xfrm>
        </p:spPr>
      </p:pic>
      <p:sp>
        <p:nvSpPr>
          <p:cNvPr id="5" name="TextBox 4"/>
          <p:cNvSpPr txBox="1"/>
          <p:nvPr/>
        </p:nvSpPr>
        <p:spPr>
          <a:xfrm>
            <a:off x="146024" y="6211669"/>
            <a:ext cx="8997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연합국군최고사령관총사령부</a:t>
            </a:r>
            <a:r>
              <a:rPr lang="en-US" altLang="ko-KR" b="1" dirty="0"/>
              <a:t>(GHQ)</a:t>
            </a:r>
            <a:r>
              <a:rPr lang="ko-KR" altLang="en-US" b="1" dirty="0"/>
              <a:t>의 총사령관이 된 맥아더를 방문한 쇼와 천황의 모습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67944" y="1628800"/>
            <a:ext cx="5076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dirty="0" smtClean="0"/>
              <a:t> 헌법의 </a:t>
            </a:r>
            <a:r>
              <a:rPr lang="en-US" altLang="ko-KR" dirty="0"/>
              <a:t>9</a:t>
            </a:r>
            <a:r>
              <a:rPr lang="ko-KR" altLang="en-US" dirty="0"/>
              <a:t>조 </a:t>
            </a:r>
            <a:r>
              <a:rPr lang="en-US" altLang="ko-KR" dirty="0"/>
              <a:t>2</a:t>
            </a:r>
            <a:r>
              <a:rPr lang="ko-KR" altLang="en-US" dirty="0" smtClean="0"/>
              <a:t>항에‘전력을 </a:t>
            </a:r>
            <a:r>
              <a:rPr lang="ko-KR" altLang="en-US" dirty="0"/>
              <a:t>보유하지 않는다</a:t>
            </a:r>
            <a:r>
              <a:rPr lang="ko-KR" altLang="en-US" dirty="0" smtClean="0"/>
              <a:t>’</a:t>
            </a:r>
            <a:endParaRPr lang="en-US" altLang="ko-KR" dirty="0" smtClean="0"/>
          </a:p>
          <a:p>
            <a:endParaRPr lang="ko-KR" altLang="en-US" dirty="0"/>
          </a:p>
          <a:p>
            <a:pPr>
              <a:buFont typeface="Arial" pitchFamily="34" charset="0"/>
              <a:buChar char="•"/>
            </a:pP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31432" y="4365104"/>
            <a:ext cx="51125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dirty="0"/>
              <a:t>한국전쟁을 계기로 일본은 미 점령군의 </a:t>
            </a:r>
            <a:r>
              <a:rPr lang="ko-KR" altLang="en-US" dirty="0" smtClean="0"/>
              <a:t>명령에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 </a:t>
            </a:r>
            <a:r>
              <a:rPr lang="ko-KR" altLang="en-US" dirty="0"/>
              <a:t>의해</a:t>
            </a:r>
            <a:r>
              <a:rPr lang="en-US" altLang="ko-KR" dirty="0"/>
              <a:t>, </a:t>
            </a:r>
            <a:r>
              <a:rPr lang="ko-KR" altLang="en-US" dirty="0"/>
              <a:t>일본 국내 치안유지가 목적으로 </a:t>
            </a:r>
            <a:r>
              <a:rPr lang="ko-KR" altLang="en-US" dirty="0" smtClean="0"/>
              <a:t>경찰예비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대를 </a:t>
            </a:r>
            <a:r>
              <a:rPr lang="ko-KR" altLang="en-US" dirty="0"/>
              <a:t>창설하였고 </a:t>
            </a:r>
            <a:r>
              <a:rPr lang="en-US" altLang="ko-KR" dirty="0"/>
              <a:t>1952</a:t>
            </a:r>
            <a:r>
              <a:rPr lang="ko-KR" altLang="en-US" dirty="0" smtClean="0"/>
              <a:t>년 개편</a:t>
            </a:r>
            <a:r>
              <a:rPr lang="en-US" altLang="ko-KR" dirty="0"/>
              <a:t>, </a:t>
            </a:r>
            <a:r>
              <a:rPr lang="ko-KR" altLang="en-US" dirty="0"/>
              <a:t>이를 </a:t>
            </a:r>
            <a:r>
              <a:rPr lang="ko-KR" altLang="en-US" dirty="0" smtClean="0"/>
              <a:t>바탕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으로 </a:t>
            </a:r>
            <a:r>
              <a:rPr lang="en-US" altLang="ko-KR" dirty="0"/>
              <a:t>1954</a:t>
            </a:r>
            <a:r>
              <a:rPr lang="ko-KR" altLang="en-US" dirty="0"/>
              <a:t>년에는 자위대가 발족</a:t>
            </a:r>
          </a:p>
          <a:p>
            <a:pPr>
              <a:buFont typeface="Arial" pitchFamily="34" charset="0"/>
              <a:buChar char="•"/>
            </a:pPr>
            <a:endParaRPr lang="ko-KR" altLang="en-US" dirty="0"/>
          </a:p>
        </p:txBody>
      </p:sp>
      <p:sp>
        <p:nvSpPr>
          <p:cNvPr id="8" name="아래쪽 화살표 7"/>
          <p:cNvSpPr/>
          <p:nvPr/>
        </p:nvSpPr>
        <p:spPr>
          <a:xfrm>
            <a:off x="6228184" y="2492896"/>
            <a:ext cx="432048" cy="1512168"/>
          </a:xfrm>
          <a:prstGeom prst="downArrow">
            <a:avLst/>
          </a:prstGeom>
          <a:solidFill>
            <a:srgbClr val="EFBB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0"/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아베수상의</a:t>
            </a:r>
            <a:r>
              <a:rPr lang="ko-KR" alt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헌법 개정</a:t>
            </a:r>
            <a:endParaRPr lang="ko-KR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내용 개체 틀 3" descr="noname01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9647" y="1772816"/>
            <a:ext cx="8196809" cy="461673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사회적으로 비난 받는 일본</a:t>
            </a:r>
            <a:endParaRPr lang="ko-KR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내용 개체 틀 3" descr="noname011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5077" y="1556792"/>
            <a:ext cx="8373387" cy="50609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noname01111.bmp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95536" y="1268760"/>
            <a:ext cx="8424936" cy="5318031"/>
          </a:xfrm>
        </p:spPr>
      </p:pic>
      <p:sp>
        <p:nvSpPr>
          <p:cNvPr id="5" name="번개 4"/>
          <p:cNvSpPr/>
          <p:nvPr/>
        </p:nvSpPr>
        <p:spPr>
          <a:xfrm>
            <a:off x="1043608" y="1916832"/>
            <a:ext cx="1080120" cy="936104"/>
          </a:xfrm>
          <a:prstGeom prst="lightningBol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폭발 2 5"/>
          <p:cNvSpPr/>
          <p:nvPr/>
        </p:nvSpPr>
        <p:spPr>
          <a:xfrm>
            <a:off x="1619672" y="2780928"/>
            <a:ext cx="1368152" cy="1368152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 smtClean="0">
                <a:solidFill>
                  <a:srgbClr val="002060"/>
                </a:solidFill>
              </a:rPr>
              <a:t>폭팔</a:t>
            </a:r>
            <a:endParaRPr lang="ko-KR" altLang="en-US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332656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고립되는 일본</a:t>
            </a:r>
            <a:endParaRPr lang="ko-KR" alt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noname01111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8603118" cy="58826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평화헌법이 개정된다면</a:t>
            </a:r>
            <a:r>
              <a:rPr lang="en-US" altLang="ko-K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ko-KR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내용 개체 틀 3" descr="4009012910355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700808"/>
            <a:ext cx="2148840" cy="1889760"/>
          </a:xfrm>
        </p:spPr>
      </p:pic>
      <p:sp>
        <p:nvSpPr>
          <p:cNvPr id="5" name="위쪽 화살표 4"/>
          <p:cNvSpPr/>
          <p:nvPr/>
        </p:nvSpPr>
        <p:spPr>
          <a:xfrm>
            <a:off x="1691680" y="2708920"/>
            <a:ext cx="432048" cy="1080120"/>
          </a:xfrm>
          <a:prstGeom prst="upArrow">
            <a:avLst/>
          </a:prstGeom>
          <a:solidFill>
            <a:srgbClr val="92D05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79512" y="3933056"/>
            <a:ext cx="3775393" cy="923330"/>
          </a:xfrm>
          <a:prstGeom prst="rect">
            <a:avLst/>
          </a:prstGeom>
          <a:noFill/>
          <a:ln>
            <a:solidFill>
              <a:schemeClr val="bg1">
                <a:lumMod val="65000"/>
                <a:lumOff val="35000"/>
              </a:schemeClr>
            </a:solidFill>
          </a:ln>
          <a:effectLst>
            <a:outerShdw blurRad="50800" dist="1270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31750"/>
        </p:spPr>
        <p:txBody>
          <a:bodyPr wrap="none" rtlCol="0">
            <a:spAutoFit/>
          </a:bodyPr>
          <a:lstStyle/>
          <a:p>
            <a:r>
              <a:rPr lang="ko-KR" altLang="en-US" sz="5400" b="1" dirty="0" smtClean="0">
                <a:solidFill>
                  <a:srgbClr val="92D050"/>
                </a:solidFill>
              </a:rPr>
              <a:t>신으로 승격</a:t>
            </a:r>
            <a:endParaRPr lang="ko-KR" altLang="en-US" sz="5400" b="1" dirty="0">
              <a:solidFill>
                <a:srgbClr val="92D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5085184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신사참배가 명실공히 명분을 갖게 될 것이고 나아가 모든 외국에 대하여 배타적인 군사적 행동으로 대처해도 된다는 명분을 주게 될 것이다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8" name="타원형 설명선 7"/>
          <p:cNvSpPr/>
          <p:nvPr/>
        </p:nvSpPr>
        <p:spPr>
          <a:xfrm>
            <a:off x="9396536" y="4437112"/>
            <a:ext cx="3672408" cy="1296144"/>
          </a:xfrm>
          <a:prstGeom prst="wedgeEllipseCallou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rgbClr val="92D050"/>
                </a:solidFill>
                <a:latin typeface="HY나무B" pitchFamily="18" charset="-127"/>
                <a:ea typeface="HY나무B" pitchFamily="18" charset="-127"/>
              </a:rPr>
              <a:t>나 천황이  아니라 신이야 </a:t>
            </a:r>
            <a:r>
              <a:rPr lang="en-US" altLang="ko-KR" sz="2400" b="1" dirty="0" smtClean="0">
                <a:solidFill>
                  <a:srgbClr val="92D050"/>
                </a:solidFill>
                <a:latin typeface="HY나무B" pitchFamily="18" charset="-127"/>
                <a:ea typeface="HY나무B" pitchFamily="18" charset="-127"/>
              </a:rPr>
              <a:t>!</a:t>
            </a:r>
            <a:endParaRPr lang="ko-KR" altLang="en-US" sz="2400" b="1" dirty="0">
              <a:solidFill>
                <a:srgbClr val="92D050"/>
              </a:solidFill>
              <a:latin typeface="HY나무B" pitchFamily="18" charset="-127"/>
              <a:ea typeface="HY나무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81481E-6 L -0.84636 -0.4303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" y="-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02234"/>
          </a:xfrm>
        </p:spPr>
        <p:txBody>
          <a:bodyPr>
            <a:normAutofit fontScale="90000"/>
          </a:bodyPr>
          <a:lstStyle/>
          <a:p>
            <a:r>
              <a:rPr lang="ko-KR" alt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평화헌법 개정을 위한 </a:t>
            </a:r>
            <a:r>
              <a:rPr lang="en-US" altLang="ko-K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altLang="ko-K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altLang="ko-K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r>
              <a:rPr lang="ko-KR" alt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가지 전제조건</a:t>
            </a:r>
            <a:r>
              <a:rPr lang="ko-KR" altLang="en-US" dirty="0" smtClean="0"/>
              <a:t/>
            </a:r>
            <a:br>
              <a:rPr lang="ko-KR" altLang="en-US" dirty="0" smtClean="0"/>
            </a:br>
            <a:endParaRPr lang="ko-KR" altLang="en-US" dirty="0"/>
          </a:p>
        </p:txBody>
      </p:sp>
      <p:pic>
        <p:nvPicPr>
          <p:cNvPr id="12" name="내용 개체 틀 11" descr="화이팅~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612560" y="2420888"/>
            <a:ext cx="2952328" cy="2952328"/>
          </a:xfrm>
        </p:spPr>
      </p:pic>
      <p:sp>
        <p:nvSpPr>
          <p:cNvPr id="4" name="원통 3"/>
          <p:cNvSpPr/>
          <p:nvPr/>
        </p:nvSpPr>
        <p:spPr>
          <a:xfrm>
            <a:off x="683568" y="3933056"/>
            <a:ext cx="2592288" cy="2160240"/>
          </a:xfrm>
          <a:prstGeom prst="can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이뤄내야 할 과제</a:t>
            </a:r>
            <a:endParaRPr lang="ko-KR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724128" y="4437112"/>
            <a:ext cx="1728192" cy="1440160"/>
          </a:xfrm>
          <a:prstGeom prst="roundRect">
            <a:avLst/>
          </a:prstGeom>
          <a:solidFill>
            <a:srgbClr val="B2DE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네번째</a:t>
            </a:r>
            <a:endParaRPr lang="ko-KR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5724128" y="2852936"/>
            <a:ext cx="1728192" cy="1440160"/>
          </a:xfrm>
          <a:prstGeom prst="roundRect">
            <a:avLst/>
          </a:prstGeom>
          <a:solidFill>
            <a:srgbClr val="B2DE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두번째</a:t>
            </a:r>
            <a:endParaRPr lang="ko-KR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3851920" y="4437112"/>
            <a:ext cx="1728192" cy="1440160"/>
          </a:xfrm>
          <a:prstGeom prst="roundRect">
            <a:avLst/>
          </a:prstGeom>
          <a:solidFill>
            <a:srgbClr val="B2DE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세번째</a:t>
            </a:r>
            <a:endParaRPr lang="ko-KR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3851920" y="2852936"/>
            <a:ext cx="1728192" cy="1440160"/>
          </a:xfrm>
          <a:prstGeom prst="roundRect">
            <a:avLst/>
          </a:prstGeom>
          <a:solidFill>
            <a:srgbClr val="B2DE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첫번째</a:t>
            </a:r>
            <a:endParaRPr lang="ko-KR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3.03956E-6 C -0.07344 0.01226 -0.14914 -0.01388 -0.22171 0.00555 C -0.23282 0.01156 -0.24359 0.01712 -0.25366 0.02614 C -0.2547 0.02845 -0.25539 0.031 -0.25678 0.03308 C -0.25748 0.03423 -0.25904 0.03447 -0.25973 0.03562 C -0.26043 0.03678 -0.26147 0.04464 -0.26182 0.04534 C -0.26251 0.04742 -0.2639 0.04904 -0.26494 0.05089 C -0.26633 0.06037 -0.26928 0.06893 -0.27327 0.07703 C -0.27623 0.09553 -0.27188 0.0724 -0.27727 0.08929 C -0.27987 0.09715 -0.27935 0.1071 -0.28143 0.11543 C -0.28543 0.16331 -0.28768 0.2068 -0.28768 0.25561 " pathEditMode="relative" ptsTypes="ffffffffff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0657E-6 C -0.0823 0.00347 -0.16285 0.00856 -0.24532 0.00949 C -0.28125 0.01111 -0.31667 0.01735 -0.35261 0.02059 C -0.36511 0.02614 -0.37882 0.02452 -0.39184 0.02614 C -0.39931 0.03077 -0.4073 0.03378 -0.41545 0.03563 C -0.42344 0.04025 -0.42865 0.04257 -0.43716 0.04395 C -0.44393 0.04997 -0.45278 0.05043 -0.4599 0.05621 C -0.46771 0.06269 -0.47361 0.07287 -0.48247 0.0768 C -0.48368 0.08004 -0.48559 0.08305 -0.48664 0.08652 C -0.48768 0.08999 -0.48716 0.09438 -0.48872 0.09739 C -0.49115 0.10248 -0.49132 0.10179 -0.49289 0.10849 C -0.49549 0.11913 -0.49618 0.13001 -0.5 0.13995 C -0.49931 0.18321 -0.49688 0.226 -0.49688 0.26926 " pathEditMode="relative" ptsTypes="ffffffffffff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07495E-6 C 0.00139 -0.00879 0.00433 -0.01527 0.00729 -0.02336 C 0.00886 -0.02753 0.01249 -0.03562 0.01249 -0.03562 C 0.01424 -0.04649 0.01216 -0.03632 0.01544 -0.04534 C 0.01753 -0.05066 0.0177 -0.05737 0.01857 -0.06315 C 0.01944 -0.06916 0.02274 -0.08096 0.02274 -0.08096 C 0.02256 -0.09345 0.02691 -0.14642 0.01649 -0.16747 C 0.01544 -0.17488 0.01475 -0.17788 0.01146 -0.1839 C 0.01007 -0.19107 0.0085 -0.19616 0.0052 -0.20194 C 0.00381 -0.20934 0.00105 -0.2142 -0.00105 -0.22114 C -0.00191 -0.22415 -0.00347 -0.23178 -0.00503 -0.23479 C -0.00591 -0.23641 -0.0073 -0.23733 -0.00816 -0.23895 C -0.00902 -0.24034 -0.00955 -0.24173 -0.01025 -0.24312 C -0.01164 -0.25029 -0.01424 -0.25075 -0.01753 -0.25676 C -0.03108 -0.28221 -0.06355 -0.28522 -0.08456 -0.28984 C -0.13282 -0.28915 -0.15209 -0.28961 -0.18959 -0.28568 C -0.19706 -0.27828 -0.19011 -0.28383 -0.20001 -0.28013 C -0.20539 -0.27828 -0.20903 -0.27365 -0.21442 -0.27203 C -0.22084 -0.26555 -0.22726 -0.2607 -0.23508 -0.25815 C -0.24115 -0.24959 -0.23456 -0.25792 -0.24532 -0.24867 C -0.25053 -0.24427 -0.25244 -0.23918 -0.25765 -0.23479 C -0.2632 -0.22392 -0.26511 -0.2179 -0.27206 -0.20865 C -0.27396 -0.19685 -0.27831 -0.18436 -0.28143 -0.17303 C -0.28299 -0.15822 -0.28386 -0.14365 -0.28664 -0.12907 C -0.28629 -0.10525 -0.29028 -0.05598 -0.28143 -0.02753 C -0.28108 -0.0155 -0.28039 -0.0037 -0.28039 0.00833 " pathEditMode="relative" ptsTypes="fffffffffffffffffffffffff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113E-7 C -0.00521 -0.01041 -0.00677 -0.02267 -0.01355 -0.03169 C -0.01493 -0.0384 -0.01823 -0.04326 -0.02066 -0.0495 C -0.03247 -0.08119 -0.04844 -0.10109 -0.07014 -0.12098 C -0.07188 -0.1226 -0.07275 -0.12561 -0.07431 -0.12769 C -0.08125 -0.13671 -0.09115 -0.14527 -0.09914 -0.15244 C -0.10313 -0.15614 -0.10851 -0.15707 -0.1125 -0.16077 C -0.1191 -0.16701 -0.12674 -0.17256 -0.13507 -0.17442 C -0.1415 -0.1802 -0.16181 -0.18691 -0.1691 -0.18806 C -0.17795 -0.19593 -0.19341 -0.19894 -0.20417 -0.20194 C -0.20868 -0.20588 -0.21233 -0.20611 -0.21754 -0.20749 C -0.21893 -0.20796 -0.22032 -0.20819 -0.2217 -0.20888 C -0.22309 -0.20958 -0.22431 -0.21096 -0.22587 -0.21143 C -0.23368 -0.21397 -0.24254 -0.21443 -0.25052 -0.21559 C -0.29584 -0.23572 -0.34618 -0.21883 -0.39393 -0.21837 C -0.40712 -0.21397 -0.41858 -0.20588 -0.43108 -0.19917 C -0.43282 -0.19732 -0.4342 -0.195 -0.43611 -0.19362 C -0.43733 -0.19269 -0.43907 -0.19315 -0.44028 -0.19223 C -0.4415 -0.1913 -0.44219 -0.18922 -0.44341 -0.18806 C -0.45087 -0.18043 -0.46111 -0.16817 -0.47014 -0.16493 C -0.47327 -0.16077 -0.47743 -0.15799 -0.48056 -0.15383 C -0.48125 -0.1529 -0.48091 -0.15082 -0.4816 -0.14966 C -0.4823 -0.14828 -0.48351 -0.14781 -0.48455 -0.14689 C -0.48611 -0.14111 -0.48959 -0.13856 -0.49184 -0.13324 C -0.49757 -0.12029 -0.50608 -0.09415 -0.50625 -0.07957 C -0.5066 -0.0539 -0.50625 -0.02845 -0.50625 -0.00278 " pathEditMode="relative" ptsTypes="fffffffffffffffffffffffff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6.2963E-6 C -0.0019 0.01504 0.00088 0.003 -0.00537 0.01411 C -0.01388 0.02893 -0.02256 0.05185 -0.03714 0.05671 C -0.04392 0.06134 -0.05138 0.06272 -0.0585 0.06666 C -0.0677 0.06573 -0.0769 0.06504 -0.0861 0.06388 C -0.09166 0.06319 -0.09496 0.05509 -0.09895 0.05115 C -0.10121 0.04907 -0.10399 0.04837 -0.10642 0.04675 C -0.11562 0.02638 -0.10103 0.05717 -0.11701 0.03124 C -0.11857 0.0287 -0.11857 0.02499 -0.12013 0.02268 C -0.1243 0.01597 -0.13402 0.00439 -0.13402 0.00439 C -0.13888 -0.01876 -0.13228 0.0074 -0.14149 -0.01413 C -0.1453 -0.02315 -0.14635 -0.03427 -0.14895 -0.04399 C -0.14982 -0.047 -0.15121 -0.04954 -0.15208 -0.05255 C -0.15294 -0.05579 -0.15346 -0.05903 -0.15416 -0.06228 C -0.1552 -0.08334 -0.16353 -0.12153 -0.14253 -0.12616 C -0.13836 -0.12593 -0.12621 -0.12871 -0.12117 -0.122 C -0.11735 -0.1169 -0.11405 -0.10927 -0.11058 -0.10348 C -0.10867 -0.10024 -0.10537 -0.09353 -0.10537 -0.09353 C -0.1019 -0.07778 -0.09739 -0.06251 -0.09357 -0.04677 C -0.09287 -0.03635 -0.09218 -0.02593 -0.09149 -0.01552 C -0.09027 0.00347 -0.09305 0.02245 -0.09461 0.0412 C -0.0953 0.04953 -0.10138 0.05277 -0.10537 0.0581 C -0.12117 0.07916 -0.14635 0.07731 -0.16701 0.08078 C -0.20399 0.07916 -0.21527 0.08865 -0.23836 0.07384 C -0.24131 0.06967 -0.24374 0.06504 -0.24687 0.0611 C -0.24999 0.04768 -0.24461 0.06921 -0.25103 0.04976 C -0.25312 0.04328 -0.25381 0.03634 -0.25642 0.02985 C -0.25763 0.01921 -0.26093 0.01064 -0.26267 -6.2963E-6 C -0.26162 -0.02964 -0.26909 -0.07084 -0.24253 -0.0794 C -0.23714 -0.07894 -0.23176 -0.07894 -0.22655 -0.07802 C -0.2243 -0.07755 -0.22013 -0.07524 -0.22013 -0.07524 C -0.21353 -0.06575 -0.21093 -0.05556 -0.20746 -0.04399 C -0.20659 -0.03357 -0.20572 -0.02315 -0.20416 -0.01274 C -0.20451 0.00532 -0.20433 0.02314 -0.20537 0.0412 C -0.20607 0.053 -0.21423 0.06365 -0.21909 0.07245 C -0.2401 0.11041 -0.2802 0.11064 -0.31162 0.11643 C -0.41475 0.11435 -0.35173 0.11805 -0.39253 0.10925 C -0.39756 0.10254 -0.40468 0.09953 -0.41162 0.09791 C -0.42239 0.08888 -0.42985 0.07731 -0.43836 0.06527 C -0.45815 0.03703 -0.47048 0.0199 -0.47864 -0.01829 C -0.47985 -0.04885 -0.48385 -0.08589 -0.45642 -0.09491 C -0.45138 -0.09445 -0.44635 -0.09515 -0.44149 -0.09353 C -0.43749 -0.09214 -0.43662 -0.08797 -0.43402 -0.08496 C -0.42794 -0.07825 -0.42204 -0.072 -0.41701 -0.0639 C -0.4118 -0.05556 -0.41076 -0.04445 -0.40642 -0.03542 C -0.40468 -0.02084 -0.40451 -0.00533 -0.40103 0.00856 C -0.4019 0.03263 -0.40051 0.03124 -0.40416 0.04837 C -0.40589 0.05624 -0.41058 0.06296 -0.41388 0.06944 C -0.42048 0.0824 -0.43471 0.10046 -0.44461 0.10925 C -0.44704 0.11365 -0.44947 0.11782 -0.45208 0.12198 C -0.45294 0.12337 -0.45537 0.12939 -0.45642 0.13055 C -0.46024 0.13448 -0.46649 0.13587 -0.47117 0.13772 C -0.47326 0.13958 -0.4776 0.14328 -0.4776 0.14328 " pathEditMode="relative" ptsTypes="ffffffffffffffffffffffffffffffffffffffffffffffffffff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일본자위대법 개정</a:t>
            </a:r>
            <a:endParaRPr lang="ko-KR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내용 개체 틀 3" descr="noname2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684568" y="1340768"/>
            <a:ext cx="3192780" cy="2286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46 0.01458 C -0.07014 0.02708 -0.10868 0.04259 -0.14635 0.05717 C -0.16805 0.06551 -0.19028 0.07754 -0.21233 0.08264 C -0.22153 0.08819 -0.22882 0.08981 -0.23889 0.0912 C -0.25243 0.09907 -0.26788 0.10463 -0.28246 0.10671 C -0.30278 0.11389 -0.3224 0.11597 -0.34305 0.11944 C -0.37934 0.12546 -0.4151 0.13356 -0.45156 0.13796 C -0.74514 0.13472 -0.71302 0.15602 -0.8526 0.1294 C -0.85608 0.12639 -0.86441 0.12384 -0.86441 0.12407 C -0.87187 0.11551 -0.88785 0.10532 -0.8974 0.10116 C -0.91337 0.08264 -0.93073 0.0669 -0.9474 0.05 C -0.95677 0.04051 -0.94358 0.05185 -0.95365 0.04004 C -0.95573 0.0375 -0.96458 0.0287 -0.96753 0.02731 C -0.97118 0.02268 -0.97569 0.01782 -0.98038 0.01597 C -0.9842 0.01273 -0.98246 0.01389 -0.98559 0.0118 " pathEditMode="relative" rAng="0" ptsTypes="ffff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테크닉">
  <a:themeElements>
    <a:clrScheme name="테크닉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종이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82</TotalTime>
  <Words>98</Words>
  <Application>Microsoft Office PowerPoint</Application>
  <PresentationFormat>화면 슬라이드 쇼(4:3)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테크닉</vt:lpstr>
      <vt:lpstr>일본 근.현대사</vt:lpstr>
      <vt:lpstr>일본군사 ‘자위대’</vt:lpstr>
      <vt:lpstr>아베수상의 헌법 개정</vt:lpstr>
      <vt:lpstr>사회적으로 비난 받는 일본</vt:lpstr>
      <vt:lpstr>슬라이드 5</vt:lpstr>
      <vt:lpstr>슬라이드 6</vt:lpstr>
      <vt:lpstr>평화헌법이 개정된다면?</vt:lpstr>
      <vt:lpstr>평화헌법 개정을 위한  4가지 전제조건 </vt:lpstr>
      <vt:lpstr>일본자위대법 개정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 근.현대사</dc:title>
  <dc:creator>user</dc:creator>
  <cp:lastModifiedBy>user</cp:lastModifiedBy>
  <cp:revision>9</cp:revision>
  <dcterms:created xsi:type="dcterms:W3CDTF">2013-09-27T14:09:05Z</dcterms:created>
  <dcterms:modified xsi:type="dcterms:W3CDTF">2013-09-27T15:31:13Z</dcterms:modified>
</cp:coreProperties>
</file>