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custShowLst>
    <p:custShow name="재구성한 쇼 1" id="0">
      <p:sldLst>
        <p:sld r:id="rId3"/>
      </p:sldLst>
    </p:custShow>
  </p:custShow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3BD835-0AD8-4A36-B323-1BE1FE45B38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BD798D51-7196-4B7F-AEF5-4A595ECB3BB6}">
      <dgm:prSet phldrT="[텍스트]" custT="1"/>
      <dgm:spPr>
        <a:noFill/>
        <a:ln>
          <a:solidFill>
            <a:schemeClr val="tx1"/>
          </a:solidFill>
        </a:ln>
      </dgm:spPr>
      <dgm:t>
        <a:bodyPr/>
        <a:lstStyle/>
        <a:p>
          <a:pPr latinLnBrk="1"/>
          <a:r>
            <a:rPr lang="en-US" altLang="ko-KR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14-16</a:t>
          </a:r>
          <a:r>
            <a:rPr lang="ko-KR" alt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세기에 걸쳐 일본국가의 범위 밖에 존재했던 독립된 왕국</a:t>
          </a:r>
          <a:r>
            <a:rPr lang="en-US" altLang="ko-KR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.</a:t>
          </a:r>
          <a:endParaRPr lang="ko-KR" altLang="en-US" sz="1800" dirty="0">
            <a:solidFill>
              <a:schemeClr val="tx1">
                <a:lumMod val="50000"/>
                <a:lumOff val="50000"/>
              </a:schemeClr>
            </a:solidFill>
            <a:latin typeface="HY나무L" pitchFamily="18" charset="-127"/>
            <a:ea typeface="HY나무L" pitchFamily="18" charset="-127"/>
          </a:endParaRPr>
        </a:p>
      </dgm:t>
    </dgm:pt>
    <dgm:pt modelId="{8D162739-9E7F-4CA6-8ED3-1BE88719794A}" type="parTrans" cxnId="{93FD864E-0EAF-427A-8FD3-E34ACA5908D7}">
      <dgm:prSet/>
      <dgm:spPr/>
      <dgm:t>
        <a:bodyPr/>
        <a:lstStyle/>
        <a:p>
          <a:pPr latinLnBrk="1"/>
          <a:endParaRPr lang="ko-KR" altLang="en-US"/>
        </a:p>
      </dgm:t>
    </dgm:pt>
    <dgm:pt modelId="{C57ABDDB-5012-4D80-AD4F-E187DD33B6BD}" type="sibTrans" cxnId="{93FD864E-0EAF-427A-8FD3-E34ACA5908D7}">
      <dgm:prSet/>
      <dgm:spPr/>
      <dgm:t>
        <a:bodyPr/>
        <a:lstStyle/>
        <a:p>
          <a:pPr latinLnBrk="1"/>
          <a:endParaRPr lang="ko-KR" altLang="en-US"/>
        </a:p>
      </dgm:t>
    </dgm:pt>
    <dgm:pt modelId="{56C67E26-5B1B-43F6-9CBB-0AB24D814F22}">
      <dgm:prSet phldrT="[텍스트]" custT="1"/>
      <dgm:spPr>
        <a:noFill/>
        <a:ln>
          <a:solidFill>
            <a:schemeClr val="tx1"/>
          </a:solidFill>
        </a:ln>
      </dgm:spPr>
      <dgm:t>
        <a:bodyPr/>
        <a:lstStyle/>
        <a:p>
          <a:pPr latinLnBrk="1"/>
          <a:r>
            <a:rPr lang="en-US" altLang="ko-KR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14</a:t>
          </a:r>
          <a:r>
            <a:rPr lang="ko-KR" alt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세기 이래 중국 명조의 책봉체제 아래에 속한 조종국가</a:t>
          </a:r>
          <a:r>
            <a:rPr lang="en-US" altLang="ko-KR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.</a:t>
          </a:r>
          <a:endParaRPr lang="ko-KR" altLang="en-US" sz="1800" dirty="0">
            <a:solidFill>
              <a:schemeClr val="tx1">
                <a:lumMod val="50000"/>
                <a:lumOff val="50000"/>
              </a:schemeClr>
            </a:solidFill>
            <a:latin typeface="HY나무L" pitchFamily="18" charset="-127"/>
            <a:ea typeface="HY나무L" pitchFamily="18" charset="-127"/>
          </a:endParaRPr>
        </a:p>
      </dgm:t>
    </dgm:pt>
    <dgm:pt modelId="{EA5A86A9-0952-48A0-A1F3-F270E4735DA8}" type="parTrans" cxnId="{709D74A4-6657-4BD6-B1C3-FDB9146DF11C}">
      <dgm:prSet/>
      <dgm:spPr/>
      <dgm:t>
        <a:bodyPr/>
        <a:lstStyle/>
        <a:p>
          <a:pPr latinLnBrk="1"/>
          <a:endParaRPr lang="ko-KR" altLang="en-US"/>
        </a:p>
      </dgm:t>
    </dgm:pt>
    <dgm:pt modelId="{801EAA51-6EAF-4298-BC94-8DC953C87291}" type="sibTrans" cxnId="{709D74A4-6657-4BD6-B1C3-FDB9146DF11C}">
      <dgm:prSet/>
      <dgm:spPr/>
      <dgm:t>
        <a:bodyPr/>
        <a:lstStyle/>
        <a:p>
          <a:pPr latinLnBrk="1"/>
          <a:endParaRPr lang="ko-KR" altLang="en-US"/>
        </a:p>
      </dgm:t>
    </dgm:pt>
    <dgm:pt modelId="{4428072B-74BA-4BB7-ADCC-EC582827CA9C}">
      <dgm:prSet phldrT="[텍스트]" custT="1"/>
      <dgm:spPr>
        <a:noFill/>
        <a:ln>
          <a:solidFill>
            <a:schemeClr val="tx1"/>
          </a:solidFill>
        </a:ln>
      </dgm:spPr>
      <dgm:t>
        <a:bodyPr/>
        <a:lstStyle/>
        <a:p>
          <a:pPr latinLnBrk="1"/>
          <a:r>
            <a:rPr lang="en-US" altLang="ko-KR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1609</a:t>
          </a:r>
          <a:r>
            <a:rPr lang="ko-KR" alt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년 </a:t>
          </a:r>
          <a:r>
            <a:rPr lang="ko-KR" altLang="en-US" sz="180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사츠마</a:t>
          </a:r>
          <a:r>
            <a:rPr lang="ko-KR" alt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 번의 </a:t>
          </a:r>
          <a:r>
            <a:rPr lang="ko-KR" altLang="en-US" sz="180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시마즈씨가</a:t>
          </a:r>
          <a:r>
            <a:rPr lang="ko-KR" alt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 유구를 침략하여 </a:t>
          </a:r>
          <a:r>
            <a:rPr lang="ko-KR" altLang="en-US" sz="180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시마즈씨에게도</a:t>
          </a:r>
          <a:r>
            <a:rPr lang="ko-KR" alt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 종속되는  국가가 됨</a:t>
          </a:r>
          <a:r>
            <a:rPr lang="en-US" altLang="ko-KR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.</a:t>
          </a:r>
          <a:endParaRPr lang="ko-KR" altLang="en-US" sz="1800" dirty="0">
            <a:solidFill>
              <a:schemeClr val="tx1">
                <a:lumMod val="50000"/>
                <a:lumOff val="50000"/>
              </a:schemeClr>
            </a:solidFill>
            <a:latin typeface="HY나무L" pitchFamily="18" charset="-127"/>
            <a:ea typeface="HY나무L" pitchFamily="18" charset="-127"/>
          </a:endParaRPr>
        </a:p>
      </dgm:t>
    </dgm:pt>
    <dgm:pt modelId="{B932F639-1443-433C-AE80-A8F2BCCD1AAA}" type="parTrans" cxnId="{11BF9418-386E-4C3C-8A34-7F511946BBE3}">
      <dgm:prSet/>
      <dgm:spPr/>
      <dgm:t>
        <a:bodyPr/>
        <a:lstStyle/>
        <a:p>
          <a:pPr latinLnBrk="1"/>
          <a:endParaRPr lang="ko-KR" altLang="en-US"/>
        </a:p>
      </dgm:t>
    </dgm:pt>
    <dgm:pt modelId="{BCC70E7B-E31E-4E30-B46A-6050ADE92443}" type="sibTrans" cxnId="{11BF9418-386E-4C3C-8A34-7F511946BBE3}">
      <dgm:prSet/>
      <dgm:spPr/>
      <dgm:t>
        <a:bodyPr/>
        <a:lstStyle/>
        <a:p>
          <a:pPr latinLnBrk="1"/>
          <a:endParaRPr lang="ko-KR" altLang="en-US"/>
        </a:p>
      </dgm:t>
    </dgm:pt>
    <dgm:pt modelId="{F65FAB46-B715-4D4A-A4C4-2198403DCC69}">
      <dgm:prSet phldrT="[텍스트]" custT="1"/>
      <dgm:spPr>
        <a:noFill/>
        <a:ln>
          <a:solidFill>
            <a:schemeClr val="tx1"/>
          </a:solidFill>
        </a:ln>
      </dgm:spPr>
      <dgm:t>
        <a:bodyPr/>
        <a:lstStyle/>
        <a:p>
          <a:pPr latinLnBrk="1"/>
          <a:r>
            <a:rPr lang="ko-KR" alt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근세 초기 </a:t>
          </a:r>
          <a:r>
            <a:rPr lang="ko-KR" altLang="en-US" sz="180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일유동조론을</a:t>
          </a:r>
          <a:r>
            <a:rPr lang="ko-KR" alt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 주장하여 이름과 의장까지 일본과 동일한 문화를 같기로 희망</a:t>
          </a:r>
          <a:endParaRPr lang="ko-KR" altLang="en-US" sz="1800" dirty="0">
            <a:solidFill>
              <a:schemeClr val="tx1">
                <a:lumMod val="50000"/>
                <a:lumOff val="50000"/>
              </a:schemeClr>
            </a:solidFill>
            <a:latin typeface="HY나무L" pitchFamily="18" charset="-127"/>
            <a:ea typeface="HY나무L" pitchFamily="18" charset="-127"/>
          </a:endParaRPr>
        </a:p>
      </dgm:t>
    </dgm:pt>
    <dgm:pt modelId="{92146DDA-8DC4-4392-8964-0DFD5A7E17DA}" type="parTrans" cxnId="{C182BAFB-4FEB-4EE1-BD9E-88E1A9A23ABC}">
      <dgm:prSet/>
      <dgm:spPr/>
      <dgm:t>
        <a:bodyPr/>
        <a:lstStyle/>
        <a:p>
          <a:pPr latinLnBrk="1"/>
          <a:endParaRPr lang="ko-KR" altLang="en-US"/>
        </a:p>
      </dgm:t>
    </dgm:pt>
    <dgm:pt modelId="{A423174B-7416-40CB-B116-9CE7832603A8}" type="sibTrans" cxnId="{C182BAFB-4FEB-4EE1-BD9E-88E1A9A23ABC}">
      <dgm:prSet/>
      <dgm:spPr/>
      <dgm:t>
        <a:bodyPr/>
        <a:lstStyle/>
        <a:p>
          <a:pPr latinLnBrk="1"/>
          <a:endParaRPr lang="ko-KR" altLang="en-US"/>
        </a:p>
      </dgm:t>
    </dgm:pt>
    <dgm:pt modelId="{EFBB199E-0B1F-4D4C-ADC1-8F96AD41EF8D}">
      <dgm:prSet phldrT="[텍스트]" custT="1"/>
      <dgm:spPr>
        <a:noFill/>
        <a:ln>
          <a:solidFill>
            <a:schemeClr val="tx1"/>
          </a:solidFill>
        </a:ln>
      </dgm:spPr>
      <dgm:t>
        <a:bodyPr/>
        <a:lstStyle/>
        <a:p>
          <a:pPr latinLnBrk="1"/>
          <a:r>
            <a:rPr lang="ko-KR" alt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독립국으로서 일본 중국이라는 대국 사이에서 생존하기 위해 중과도 교제하고 또한 </a:t>
          </a:r>
          <a:r>
            <a:rPr lang="ko-KR" altLang="en-US" sz="180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사츠마</a:t>
          </a:r>
          <a:r>
            <a:rPr lang="ko-KR" alt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 번과 막부와도 교제</a:t>
          </a:r>
          <a:r>
            <a:rPr lang="en-US" altLang="ko-KR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.</a:t>
          </a:r>
          <a:endParaRPr lang="ko-KR" altLang="en-US" sz="1800" dirty="0">
            <a:solidFill>
              <a:schemeClr val="tx1">
                <a:lumMod val="50000"/>
                <a:lumOff val="50000"/>
              </a:schemeClr>
            </a:solidFill>
            <a:latin typeface="HY나무L" pitchFamily="18" charset="-127"/>
            <a:ea typeface="HY나무L" pitchFamily="18" charset="-127"/>
          </a:endParaRPr>
        </a:p>
      </dgm:t>
    </dgm:pt>
    <dgm:pt modelId="{97DB9929-B56A-4EAC-87F5-8435DC38FCFF}" type="parTrans" cxnId="{CC08B6B0-79CE-408F-A5F3-773C6BBB4270}">
      <dgm:prSet/>
      <dgm:spPr/>
      <dgm:t>
        <a:bodyPr/>
        <a:lstStyle/>
        <a:p>
          <a:pPr latinLnBrk="1"/>
          <a:endParaRPr lang="ko-KR" altLang="en-US"/>
        </a:p>
      </dgm:t>
    </dgm:pt>
    <dgm:pt modelId="{12B6A9B0-967D-4E81-B1DC-3E933C4AD87D}" type="sibTrans" cxnId="{CC08B6B0-79CE-408F-A5F3-773C6BBB4270}">
      <dgm:prSet/>
      <dgm:spPr/>
      <dgm:t>
        <a:bodyPr/>
        <a:lstStyle/>
        <a:p>
          <a:pPr latinLnBrk="1"/>
          <a:endParaRPr lang="ko-KR" altLang="en-US"/>
        </a:p>
      </dgm:t>
    </dgm:pt>
    <dgm:pt modelId="{A88736B2-9B94-4570-884C-7B5867D9591E}" type="pres">
      <dgm:prSet presAssocID="{093BD835-0AD8-4A36-B323-1BE1FE45B38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4483103-4E39-4F70-9F6C-CE5BB733D5E3}" type="pres">
      <dgm:prSet presAssocID="{093BD835-0AD8-4A36-B323-1BE1FE45B383}" presName="dummyMaxCanvas" presStyleCnt="0">
        <dgm:presLayoutVars/>
      </dgm:prSet>
      <dgm:spPr/>
    </dgm:pt>
    <dgm:pt modelId="{2DCA9530-D381-460E-A2BB-D2D43C0D5332}" type="pres">
      <dgm:prSet presAssocID="{093BD835-0AD8-4A36-B323-1BE1FE45B383}" presName="FiveNodes_1" presStyleLbl="node1" presStyleIdx="0" presStyleCnt="5" custScaleX="114200" custScaleY="79205" custLinFactNeighborX="3017" custLinFactNeighborY="-143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A4BED76-AE76-48D4-B703-7551C2F5B8EB}" type="pres">
      <dgm:prSet presAssocID="{093BD835-0AD8-4A36-B323-1BE1FE45B383}" presName="FiveNodes_2" presStyleLbl="node1" presStyleIdx="1" presStyleCnt="5" custScaleX="112774" custScaleY="79205" custLinFactNeighborX="-7228" custLinFactNeighborY="-636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59FB2E7-1281-497D-8AE0-D36AF2FBE5EA}" type="pres">
      <dgm:prSet presAssocID="{093BD835-0AD8-4A36-B323-1BE1FE45B383}" presName="FiveNodes_3" presStyleLbl="node1" presStyleIdx="2" presStyleCnt="5" custScaleX="113126" custScaleY="79205" custLinFactNeighborX="-3939" custLinFactNeighborY="-1272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ACBCFC6-4912-4262-A666-E54F53D5AB61}" type="pres">
      <dgm:prSet presAssocID="{093BD835-0AD8-4A36-B323-1BE1FE45B383}" presName="FiveNodes_4" presStyleLbl="node1" presStyleIdx="3" presStyleCnt="5" custScaleX="110709" custScaleY="79205" custLinFactNeighborX="-7292" custLinFactNeighborY="-1908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3A6B331-7061-455A-B38A-1326EF49AE5D}" type="pres">
      <dgm:prSet presAssocID="{093BD835-0AD8-4A36-B323-1BE1FE45B383}" presName="FiveNodes_5" presStyleLbl="node1" presStyleIdx="4" presStyleCnt="5" custScaleX="110644" custScaleY="79205" custLinFactNeighborX="-11534" custLinFactNeighborY="-2544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029C89F-A1E2-48BE-A3BF-D42DF40A4F40}" type="pres">
      <dgm:prSet presAssocID="{093BD835-0AD8-4A36-B323-1BE1FE45B383}" presName="FiveConn_1-2" presStyleLbl="fgAccFollowNode1" presStyleIdx="0" presStyleCnt="4" custScaleX="91745" custScaleY="100000" custLinFactNeighborX="57616" custLinFactNeighborY="-210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5A120C4-465B-46AD-B019-764ECA929586}" type="pres">
      <dgm:prSet presAssocID="{093BD835-0AD8-4A36-B323-1BE1FE45B383}" presName="FiveConn_2-3" presStyleLbl="fgAccFollowNode1" presStyleIdx="1" presStyleCnt="4" custScaleX="91745" custScaleY="100000" custLinFactNeighborX="57616" custLinFactNeighborY="-210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74F967D-947A-4831-AD83-22A1E826D88E}" type="pres">
      <dgm:prSet presAssocID="{093BD835-0AD8-4A36-B323-1BE1FE45B383}" presName="FiveConn_3-4" presStyleLbl="fgAccFollowNode1" presStyleIdx="2" presStyleCnt="4" custScaleX="91745" custScaleY="100000" custLinFactNeighborX="57616" custLinFactNeighborY="-210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9F2E797-D424-4451-8483-A6DDC8BD113C}" type="pres">
      <dgm:prSet presAssocID="{093BD835-0AD8-4A36-B323-1BE1FE45B383}" presName="FiveConn_4-5" presStyleLbl="fgAccFollowNode1" presStyleIdx="3" presStyleCnt="4" custScaleX="91745" custScaleY="100000" custLinFactNeighborX="57616" custLinFactNeighborY="-210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EAFE110-9B07-4497-A967-2711755CC0DB}" type="pres">
      <dgm:prSet presAssocID="{093BD835-0AD8-4A36-B323-1BE1FE45B38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4E662D1-C0AB-4BAC-BAE6-FE209F628278}" type="pres">
      <dgm:prSet presAssocID="{093BD835-0AD8-4A36-B323-1BE1FE45B38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3C3A63E-9162-4F5C-8BED-9C8EAF762B50}" type="pres">
      <dgm:prSet presAssocID="{093BD835-0AD8-4A36-B323-1BE1FE45B38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6D810AE-27CB-4DD5-9E2B-8B000D831F11}" type="pres">
      <dgm:prSet presAssocID="{093BD835-0AD8-4A36-B323-1BE1FE45B38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07A52AF-54E6-4EE5-98CE-D6B63ED96AF1}" type="pres">
      <dgm:prSet presAssocID="{093BD835-0AD8-4A36-B323-1BE1FE45B38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36C55C29-4304-460C-B692-4A248AF11F2D}" type="presOf" srcId="{4428072B-74BA-4BB7-ADCC-EC582827CA9C}" destId="{959FB2E7-1281-497D-8AE0-D36AF2FBE5EA}" srcOrd="0" destOrd="0" presId="urn:microsoft.com/office/officeart/2005/8/layout/vProcess5"/>
    <dgm:cxn modelId="{93FD864E-0EAF-427A-8FD3-E34ACA5908D7}" srcId="{093BD835-0AD8-4A36-B323-1BE1FE45B383}" destId="{BD798D51-7196-4B7F-AEF5-4A595ECB3BB6}" srcOrd="0" destOrd="0" parTransId="{8D162739-9E7F-4CA6-8ED3-1BE88719794A}" sibTransId="{C57ABDDB-5012-4D80-AD4F-E187DD33B6BD}"/>
    <dgm:cxn modelId="{4397626F-70FA-41B7-A8A9-391BEB4E30BB}" type="presOf" srcId="{801EAA51-6EAF-4298-BC94-8DC953C87291}" destId="{85A120C4-465B-46AD-B019-764ECA929586}" srcOrd="0" destOrd="0" presId="urn:microsoft.com/office/officeart/2005/8/layout/vProcess5"/>
    <dgm:cxn modelId="{FD60558F-1089-4A32-BAD5-425F03187900}" type="presOf" srcId="{C57ABDDB-5012-4D80-AD4F-E187DD33B6BD}" destId="{A029C89F-A1E2-48BE-A3BF-D42DF40A4F40}" srcOrd="0" destOrd="0" presId="urn:microsoft.com/office/officeart/2005/8/layout/vProcess5"/>
    <dgm:cxn modelId="{11BF9418-386E-4C3C-8A34-7F511946BBE3}" srcId="{093BD835-0AD8-4A36-B323-1BE1FE45B383}" destId="{4428072B-74BA-4BB7-ADCC-EC582827CA9C}" srcOrd="2" destOrd="0" parTransId="{B932F639-1443-433C-AE80-A8F2BCCD1AAA}" sibTransId="{BCC70E7B-E31E-4E30-B46A-6050ADE92443}"/>
    <dgm:cxn modelId="{059D3A5B-B112-410F-973A-D09E4E19BBAB}" type="presOf" srcId="{BCC70E7B-E31E-4E30-B46A-6050ADE92443}" destId="{874F967D-947A-4831-AD83-22A1E826D88E}" srcOrd="0" destOrd="0" presId="urn:microsoft.com/office/officeart/2005/8/layout/vProcess5"/>
    <dgm:cxn modelId="{9574716E-9488-44FA-90AE-E593B3CA409E}" type="presOf" srcId="{F65FAB46-B715-4D4A-A4C4-2198403DCC69}" destId="{007A52AF-54E6-4EE5-98CE-D6B63ED96AF1}" srcOrd="1" destOrd="0" presId="urn:microsoft.com/office/officeart/2005/8/layout/vProcess5"/>
    <dgm:cxn modelId="{B1D1F23F-54E7-431B-9741-3A3576B6356D}" type="presOf" srcId="{EFBB199E-0B1F-4D4C-ADC1-8F96AD41EF8D}" destId="{9ACBCFC6-4912-4262-A666-E54F53D5AB61}" srcOrd="0" destOrd="0" presId="urn:microsoft.com/office/officeart/2005/8/layout/vProcess5"/>
    <dgm:cxn modelId="{7D1F5F7A-4569-4DA2-B7C0-48C4F950549D}" type="presOf" srcId="{093BD835-0AD8-4A36-B323-1BE1FE45B383}" destId="{A88736B2-9B94-4570-884C-7B5867D9591E}" srcOrd="0" destOrd="0" presId="urn:microsoft.com/office/officeart/2005/8/layout/vProcess5"/>
    <dgm:cxn modelId="{41E84EE1-11B1-4CFD-8A44-37817D56ABC8}" type="presOf" srcId="{56C67E26-5B1B-43F6-9CBB-0AB24D814F22}" destId="{B4E662D1-C0AB-4BAC-BAE6-FE209F628278}" srcOrd="1" destOrd="0" presId="urn:microsoft.com/office/officeart/2005/8/layout/vProcess5"/>
    <dgm:cxn modelId="{CC08B6B0-79CE-408F-A5F3-773C6BBB4270}" srcId="{093BD835-0AD8-4A36-B323-1BE1FE45B383}" destId="{EFBB199E-0B1F-4D4C-ADC1-8F96AD41EF8D}" srcOrd="3" destOrd="0" parTransId="{97DB9929-B56A-4EAC-87F5-8435DC38FCFF}" sibTransId="{12B6A9B0-967D-4E81-B1DC-3E933C4AD87D}"/>
    <dgm:cxn modelId="{CBCFBE8A-9D5E-4C27-B4F5-B7DFE1C882F2}" type="presOf" srcId="{56C67E26-5B1B-43F6-9CBB-0AB24D814F22}" destId="{2A4BED76-AE76-48D4-B703-7551C2F5B8EB}" srcOrd="0" destOrd="0" presId="urn:microsoft.com/office/officeart/2005/8/layout/vProcess5"/>
    <dgm:cxn modelId="{771A4AF3-CF69-403B-83CA-209C0E7E6B6E}" type="presOf" srcId="{12B6A9B0-967D-4E81-B1DC-3E933C4AD87D}" destId="{A9F2E797-D424-4451-8483-A6DDC8BD113C}" srcOrd="0" destOrd="0" presId="urn:microsoft.com/office/officeart/2005/8/layout/vProcess5"/>
    <dgm:cxn modelId="{90407D04-80E1-4018-A3C4-E98E7F158BFF}" type="presOf" srcId="{BD798D51-7196-4B7F-AEF5-4A595ECB3BB6}" destId="{1EAFE110-9B07-4497-A967-2711755CC0DB}" srcOrd="1" destOrd="0" presId="urn:microsoft.com/office/officeart/2005/8/layout/vProcess5"/>
    <dgm:cxn modelId="{C182BAFB-4FEB-4EE1-BD9E-88E1A9A23ABC}" srcId="{093BD835-0AD8-4A36-B323-1BE1FE45B383}" destId="{F65FAB46-B715-4D4A-A4C4-2198403DCC69}" srcOrd="4" destOrd="0" parTransId="{92146DDA-8DC4-4392-8964-0DFD5A7E17DA}" sibTransId="{A423174B-7416-40CB-B116-9CE7832603A8}"/>
    <dgm:cxn modelId="{29DF99C0-F117-44A6-9CED-096EBA865964}" type="presOf" srcId="{BD798D51-7196-4B7F-AEF5-4A595ECB3BB6}" destId="{2DCA9530-D381-460E-A2BB-D2D43C0D5332}" srcOrd="0" destOrd="0" presId="urn:microsoft.com/office/officeart/2005/8/layout/vProcess5"/>
    <dgm:cxn modelId="{81D54C91-699C-46DB-B355-C0C28DA46B8D}" type="presOf" srcId="{F65FAB46-B715-4D4A-A4C4-2198403DCC69}" destId="{03A6B331-7061-455A-B38A-1326EF49AE5D}" srcOrd="0" destOrd="0" presId="urn:microsoft.com/office/officeart/2005/8/layout/vProcess5"/>
    <dgm:cxn modelId="{709D74A4-6657-4BD6-B1C3-FDB9146DF11C}" srcId="{093BD835-0AD8-4A36-B323-1BE1FE45B383}" destId="{56C67E26-5B1B-43F6-9CBB-0AB24D814F22}" srcOrd="1" destOrd="0" parTransId="{EA5A86A9-0952-48A0-A1F3-F270E4735DA8}" sibTransId="{801EAA51-6EAF-4298-BC94-8DC953C87291}"/>
    <dgm:cxn modelId="{7B5A5A14-C8AF-4D62-A1CC-2DFC1FD50391}" type="presOf" srcId="{4428072B-74BA-4BB7-ADCC-EC582827CA9C}" destId="{D3C3A63E-9162-4F5C-8BED-9C8EAF762B50}" srcOrd="1" destOrd="0" presId="urn:microsoft.com/office/officeart/2005/8/layout/vProcess5"/>
    <dgm:cxn modelId="{91877569-831E-4226-85AD-1AEA6D8ED17C}" type="presOf" srcId="{EFBB199E-0B1F-4D4C-ADC1-8F96AD41EF8D}" destId="{76D810AE-27CB-4DD5-9E2B-8B000D831F11}" srcOrd="1" destOrd="0" presId="urn:microsoft.com/office/officeart/2005/8/layout/vProcess5"/>
    <dgm:cxn modelId="{F70B1EFE-2D9A-4912-B151-B1C540F5F874}" type="presParOf" srcId="{A88736B2-9B94-4570-884C-7B5867D9591E}" destId="{34483103-4E39-4F70-9F6C-CE5BB733D5E3}" srcOrd="0" destOrd="0" presId="urn:microsoft.com/office/officeart/2005/8/layout/vProcess5"/>
    <dgm:cxn modelId="{6145846D-57C7-49B8-91D8-C930C6A317AA}" type="presParOf" srcId="{A88736B2-9B94-4570-884C-7B5867D9591E}" destId="{2DCA9530-D381-460E-A2BB-D2D43C0D5332}" srcOrd="1" destOrd="0" presId="urn:microsoft.com/office/officeart/2005/8/layout/vProcess5"/>
    <dgm:cxn modelId="{722A3F1B-7D5C-40B2-8B93-6E4665D1687D}" type="presParOf" srcId="{A88736B2-9B94-4570-884C-7B5867D9591E}" destId="{2A4BED76-AE76-48D4-B703-7551C2F5B8EB}" srcOrd="2" destOrd="0" presId="urn:microsoft.com/office/officeart/2005/8/layout/vProcess5"/>
    <dgm:cxn modelId="{213077BB-5503-454F-8DE6-27188B3708E7}" type="presParOf" srcId="{A88736B2-9B94-4570-884C-7B5867D9591E}" destId="{959FB2E7-1281-497D-8AE0-D36AF2FBE5EA}" srcOrd="3" destOrd="0" presId="urn:microsoft.com/office/officeart/2005/8/layout/vProcess5"/>
    <dgm:cxn modelId="{4C44140C-5749-4020-AC87-368BEC426FD1}" type="presParOf" srcId="{A88736B2-9B94-4570-884C-7B5867D9591E}" destId="{9ACBCFC6-4912-4262-A666-E54F53D5AB61}" srcOrd="4" destOrd="0" presId="urn:microsoft.com/office/officeart/2005/8/layout/vProcess5"/>
    <dgm:cxn modelId="{984F5573-D3B0-43BD-9A67-8FD9EC373FD6}" type="presParOf" srcId="{A88736B2-9B94-4570-884C-7B5867D9591E}" destId="{03A6B331-7061-455A-B38A-1326EF49AE5D}" srcOrd="5" destOrd="0" presId="urn:microsoft.com/office/officeart/2005/8/layout/vProcess5"/>
    <dgm:cxn modelId="{A047888C-2975-45DB-B5B3-E6B7386CBAEF}" type="presParOf" srcId="{A88736B2-9B94-4570-884C-7B5867D9591E}" destId="{A029C89F-A1E2-48BE-A3BF-D42DF40A4F40}" srcOrd="6" destOrd="0" presId="urn:microsoft.com/office/officeart/2005/8/layout/vProcess5"/>
    <dgm:cxn modelId="{D7513D48-827A-4601-B20E-86F209A650A7}" type="presParOf" srcId="{A88736B2-9B94-4570-884C-7B5867D9591E}" destId="{85A120C4-465B-46AD-B019-764ECA929586}" srcOrd="7" destOrd="0" presId="urn:microsoft.com/office/officeart/2005/8/layout/vProcess5"/>
    <dgm:cxn modelId="{A7A341CD-2475-4446-9CC8-A425236EB2EF}" type="presParOf" srcId="{A88736B2-9B94-4570-884C-7B5867D9591E}" destId="{874F967D-947A-4831-AD83-22A1E826D88E}" srcOrd="8" destOrd="0" presId="urn:microsoft.com/office/officeart/2005/8/layout/vProcess5"/>
    <dgm:cxn modelId="{79028969-4219-4879-A1FA-B7CF282A65E5}" type="presParOf" srcId="{A88736B2-9B94-4570-884C-7B5867D9591E}" destId="{A9F2E797-D424-4451-8483-A6DDC8BD113C}" srcOrd="9" destOrd="0" presId="urn:microsoft.com/office/officeart/2005/8/layout/vProcess5"/>
    <dgm:cxn modelId="{2B0488A6-335F-43BE-869F-21FB7F613DD6}" type="presParOf" srcId="{A88736B2-9B94-4570-884C-7B5867D9591E}" destId="{1EAFE110-9B07-4497-A967-2711755CC0DB}" srcOrd="10" destOrd="0" presId="urn:microsoft.com/office/officeart/2005/8/layout/vProcess5"/>
    <dgm:cxn modelId="{7828AE61-02C0-4428-9353-D8EC365B56C5}" type="presParOf" srcId="{A88736B2-9B94-4570-884C-7B5867D9591E}" destId="{B4E662D1-C0AB-4BAC-BAE6-FE209F628278}" srcOrd="11" destOrd="0" presId="urn:microsoft.com/office/officeart/2005/8/layout/vProcess5"/>
    <dgm:cxn modelId="{22BABFF4-FC65-4F9D-A181-C709B7862F39}" type="presParOf" srcId="{A88736B2-9B94-4570-884C-7B5867D9591E}" destId="{D3C3A63E-9162-4F5C-8BED-9C8EAF762B50}" srcOrd="12" destOrd="0" presId="urn:microsoft.com/office/officeart/2005/8/layout/vProcess5"/>
    <dgm:cxn modelId="{193E1E0E-354A-4CE9-9041-F3B1E56B2884}" type="presParOf" srcId="{A88736B2-9B94-4570-884C-7B5867D9591E}" destId="{76D810AE-27CB-4DD5-9E2B-8B000D831F11}" srcOrd="13" destOrd="0" presId="urn:microsoft.com/office/officeart/2005/8/layout/vProcess5"/>
    <dgm:cxn modelId="{9CC1580E-5DD2-4ED1-BD28-33AD4EB93B01}" type="presParOf" srcId="{A88736B2-9B94-4570-884C-7B5867D9591E}" destId="{007A52AF-54E6-4EE5-98CE-D6B63ED96AF1}" srcOrd="14" destOrd="0" presId="urn:microsoft.com/office/officeart/2005/8/layout/vProcess5"/>
  </dgm:cxnLst>
  <dgm:bg/>
  <dgm:whole>
    <a:ln>
      <a:noFill/>
    </a:ln>
  </dgm:whole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2FF46A-A9B3-4A56-B2C9-9921E4F2F40C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A075C27A-741C-4140-A805-7506C099A0C0}">
      <dgm:prSet phldrT="[텍스트]"/>
      <dgm:spPr/>
      <dgm:t>
        <a:bodyPr/>
        <a:lstStyle/>
        <a:p>
          <a:pPr latinLnBrk="1"/>
          <a:r>
            <a:rPr lang="en-US" altLang="ko-KR" dirty="0" smtClean="0"/>
            <a:t>1456</a:t>
          </a:r>
          <a:r>
            <a:rPr lang="ko-KR" altLang="en-US" dirty="0" smtClean="0"/>
            <a:t>년</a:t>
          </a:r>
          <a:endParaRPr lang="ko-KR" altLang="en-US" dirty="0"/>
        </a:p>
      </dgm:t>
    </dgm:pt>
    <dgm:pt modelId="{6D5AFF87-DC25-4ACE-8F7E-9E1F2C2C1C7C}" type="parTrans" cxnId="{22A8AE5B-64A4-4680-83D0-26D7ABE64CFC}">
      <dgm:prSet/>
      <dgm:spPr/>
      <dgm:t>
        <a:bodyPr/>
        <a:lstStyle/>
        <a:p>
          <a:pPr latinLnBrk="1"/>
          <a:endParaRPr lang="ko-KR" altLang="en-US"/>
        </a:p>
      </dgm:t>
    </dgm:pt>
    <dgm:pt modelId="{B7F7826E-46B6-436F-AA6A-D9032E559B5A}" type="sibTrans" cxnId="{22A8AE5B-64A4-4680-83D0-26D7ABE64CFC}">
      <dgm:prSet/>
      <dgm:spPr/>
      <dgm:t>
        <a:bodyPr/>
        <a:lstStyle/>
        <a:p>
          <a:pPr latinLnBrk="1"/>
          <a:endParaRPr lang="ko-KR" altLang="en-US"/>
        </a:p>
      </dgm:t>
    </dgm:pt>
    <dgm:pt modelId="{78921843-75AA-4B88-9D93-E351D9A4ED48}">
      <dgm:prSet phldrT="[텍스트]" custT="1"/>
      <dgm:spPr/>
      <dgm:t>
        <a:bodyPr/>
        <a:lstStyle/>
        <a:p>
          <a:pPr algn="ctr" latinLnBrk="1"/>
          <a:r>
            <a:rPr lang="ko-KR" altLang="en-US" sz="1400" dirty="0" smtClean="0"/>
            <a:t>지방호족세력이 </a:t>
          </a:r>
          <a:r>
            <a:rPr lang="ko-KR" altLang="en-US" sz="1400" dirty="0" err="1" smtClean="0"/>
            <a:t>훗카이도</a:t>
          </a:r>
          <a:r>
            <a:rPr lang="ko-KR" altLang="en-US" sz="1400" dirty="0" smtClean="0"/>
            <a:t> 남단 </a:t>
          </a:r>
          <a:r>
            <a:rPr lang="ko-KR" altLang="en-US" sz="1400" dirty="0" err="1" smtClean="0"/>
            <a:t>아이누모시리를</a:t>
          </a:r>
          <a:r>
            <a:rPr lang="ko-KR" altLang="en-US" sz="1400" dirty="0" smtClean="0"/>
            <a:t> 침입하여 일본의 봉건사회를 구축하려고 할 때 아이누민족은 민족적 위기로 간주하고 일본인 침입자에 대해 격렬히 대항</a:t>
          </a:r>
          <a:endParaRPr lang="ko-KR" altLang="en-US" sz="1400" dirty="0"/>
        </a:p>
      </dgm:t>
    </dgm:pt>
    <dgm:pt modelId="{7AA33E7A-CD70-4FD3-9D5C-DE910B64B342}" type="parTrans" cxnId="{66D65594-A281-44DA-B216-E5FE8CC87042}">
      <dgm:prSet/>
      <dgm:spPr/>
      <dgm:t>
        <a:bodyPr/>
        <a:lstStyle/>
        <a:p>
          <a:pPr latinLnBrk="1"/>
          <a:endParaRPr lang="ko-KR" altLang="en-US"/>
        </a:p>
      </dgm:t>
    </dgm:pt>
    <dgm:pt modelId="{677CB218-C971-467C-94A6-68C8A6A53E5E}" type="sibTrans" cxnId="{66D65594-A281-44DA-B216-E5FE8CC87042}">
      <dgm:prSet/>
      <dgm:spPr/>
      <dgm:t>
        <a:bodyPr/>
        <a:lstStyle/>
        <a:p>
          <a:pPr latinLnBrk="1"/>
          <a:endParaRPr lang="ko-KR" altLang="en-US"/>
        </a:p>
      </dgm:t>
    </dgm:pt>
    <dgm:pt modelId="{9E039A41-A123-4E6D-928A-949CA295DC4A}">
      <dgm:prSet phldrT="[텍스트]"/>
      <dgm:spPr/>
      <dgm:t>
        <a:bodyPr/>
        <a:lstStyle/>
        <a:p>
          <a:pPr latinLnBrk="1"/>
          <a:r>
            <a:rPr lang="en-US" altLang="ko-KR" dirty="0" smtClean="0"/>
            <a:t>1585</a:t>
          </a:r>
          <a:r>
            <a:rPr lang="ko-KR" altLang="en-US" dirty="0" smtClean="0"/>
            <a:t>년</a:t>
          </a:r>
          <a:endParaRPr lang="ko-KR" altLang="en-US" dirty="0"/>
        </a:p>
      </dgm:t>
    </dgm:pt>
    <dgm:pt modelId="{1B59A349-34E5-4A06-A5CD-9B8F25E7AAA9}" type="parTrans" cxnId="{5FD71A5C-6A9F-41D5-9E8E-DED35699529A}">
      <dgm:prSet/>
      <dgm:spPr/>
      <dgm:t>
        <a:bodyPr/>
        <a:lstStyle/>
        <a:p>
          <a:pPr latinLnBrk="1"/>
          <a:endParaRPr lang="ko-KR" altLang="en-US"/>
        </a:p>
      </dgm:t>
    </dgm:pt>
    <dgm:pt modelId="{784BFCAF-0F63-493B-84B8-8533F6C0227C}" type="sibTrans" cxnId="{5FD71A5C-6A9F-41D5-9E8E-DED35699529A}">
      <dgm:prSet/>
      <dgm:spPr/>
      <dgm:t>
        <a:bodyPr/>
        <a:lstStyle/>
        <a:p>
          <a:pPr latinLnBrk="1"/>
          <a:endParaRPr lang="ko-KR" altLang="en-US"/>
        </a:p>
      </dgm:t>
    </dgm:pt>
    <dgm:pt modelId="{6991CB7C-2329-4717-9741-747826BC2D22}">
      <dgm:prSet phldrT="[텍스트]" custT="1"/>
      <dgm:spPr/>
      <dgm:t>
        <a:bodyPr/>
        <a:lstStyle/>
        <a:p>
          <a:pPr algn="ctr" latinLnBrk="1"/>
          <a:r>
            <a:rPr lang="ko-KR" altLang="en-US" sz="1400" dirty="0" err="1" smtClean="0"/>
            <a:t>토요토미</a:t>
          </a:r>
          <a:r>
            <a:rPr lang="ko-KR" altLang="en-US" sz="1400" dirty="0" smtClean="0"/>
            <a:t> </a:t>
          </a:r>
          <a:r>
            <a:rPr lang="ko-KR" altLang="en-US" sz="1400" dirty="0" err="1" smtClean="0"/>
            <a:t>히데요시의</a:t>
          </a:r>
          <a:r>
            <a:rPr lang="ko-KR" altLang="en-US" sz="1400" dirty="0" smtClean="0"/>
            <a:t> 일본 전국 </a:t>
          </a:r>
          <a:r>
            <a:rPr lang="ko-KR" altLang="en-US" sz="1400" dirty="0" err="1" smtClean="0"/>
            <a:t>통일기에</a:t>
          </a:r>
          <a:r>
            <a:rPr lang="ko-KR" altLang="en-US" sz="1400" dirty="0" smtClean="0"/>
            <a:t> 국가권력 속에 편입</a:t>
          </a:r>
          <a:r>
            <a:rPr lang="en-US" altLang="ko-KR" sz="1400" dirty="0" smtClean="0"/>
            <a:t>.</a:t>
          </a:r>
          <a:endParaRPr lang="ko-KR" altLang="en-US" sz="1400" dirty="0"/>
        </a:p>
      </dgm:t>
    </dgm:pt>
    <dgm:pt modelId="{31977ABE-C140-4A30-8ABA-AD5EC02A5951}" type="parTrans" cxnId="{177D31A1-6F25-4FEA-85EC-E8FB0D74D67E}">
      <dgm:prSet/>
      <dgm:spPr/>
      <dgm:t>
        <a:bodyPr/>
        <a:lstStyle/>
        <a:p>
          <a:pPr latinLnBrk="1"/>
          <a:endParaRPr lang="ko-KR" altLang="en-US"/>
        </a:p>
      </dgm:t>
    </dgm:pt>
    <dgm:pt modelId="{C5E0D337-1A9B-4E3C-A2DB-27D5C31570CF}" type="sibTrans" cxnId="{177D31A1-6F25-4FEA-85EC-E8FB0D74D67E}">
      <dgm:prSet/>
      <dgm:spPr/>
      <dgm:t>
        <a:bodyPr/>
        <a:lstStyle/>
        <a:p>
          <a:pPr latinLnBrk="1"/>
          <a:endParaRPr lang="ko-KR" altLang="en-US"/>
        </a:p>
      </dgm:t>
    </dgm:pt>
    <dgm:pt modelId="{92874D35-CF7E-4040-AFBA-FDE7F7171E55}">
      <dgm:prSet phldrT="[텍스트]"/>
      <dgm:spPr/>
      <dgm:t>
        <a:bodyPr/>
        <a:lstStyle/>
        <a:p>
          <a:pPr latinLnBrk="1"/>
          <a:r>
            <a:rPr lang="en-US" altLang="ko-KR" dirty="0" smtClean="0"/>
            <a:t>1604</a:t>
          </a:r>
          <a:r>
            <a:rPr lang="ko-KR" altLang="en-US" dirty="0" smtClean="0"/>
            <a:t>년</a:t>
          </a:r>
          <a:endParaRPr lang="ko-KR" altLang="en-US" dirty="0"/>
        </a:p>
      </dgm:t>
    </dgm:pt>
    <dgm:pt modelId="{80F9551B-4485-410E-AFE7-039869FF83AF}" type="parTrans" cxnId="{829CB533-E365-4363-9687-44F770A933B7}">
      <dgm:prSet/>
      <dgm:spPr/>
      <dgm:t>
        <a:bodyPr/>
        <a:lstStyle/>
        <a:p>
          <a:pPr latinLnBrk="1"/>
          <a:endParaRPr lang="ko-KR" altLang="en-US"/>
        </a:p>
      </dgm:t>
    </dgm:pt>
    <dgm:pt modelId="{D70B2829-7F5A-42CC-9130-32A375AD33A5}" type="sibTrans" cxnId="{829CB533-E365-4363-9687-44F770A933B7}">
      <dgm:prSet/>
      <dgm:spPr/>
      <dgm:t>
        <a:bodyPr/>
        <a:lstStyle/>
        <a:p>
          <a:pPr latinLnBrk="1"/>
          <a:endParaRPr lang="ko-KR" altLang="en-US"/>
        </a:p>
      </dgm:t>
    </dgm:pt>
    <dgm:pt modelId="{64750ECE-4E79-4D72-83D8-18C859FBFBD3}">
      <dgm:prSet phldrT="[텍스트]" custT="1"/>
      <dgm:spPr/>
      <dgm:t>
        <a:bodyPr/>
        <a:lstStyle/>
        <a:p>
          <a:pPr algn="ctr" latinLnBrk="1"/>
          <a:r>
            <a:rPr lang="ko-KR" altLang="en-US" sz="1400" dirty="0" err="1" smtClean="0"/>
            <a:t>아이누모시리지역과</a:t>
          </a:r>
          <a:r>
            <a:rPr lang="ko-KR" altLang="en-US" sz="1400" dirty="0" smtClean="0"/>
            <a:t> 일본인지역인 </a:t>
          </a:r>
          <a:r>
            <a:rPr lang="ko-KR" altLang="en-US" sz="1400" dirty="0" err="1" smtClean="0"/>
            <a:t>마츠마에</a:t>
          </a:r>
          <a:r>
            <a:rPr lang="ko-KR" altLang="en-US" sz="1400" dirty="0" smtClean="0"/>
            <a:t> 번과 구분이 생기면서 아이누와 일본과의 경계가 형성되기 시작</a:t>
          </a:r>
          <a:endParaRPr lang="ko-KR" altLang="en-US" sz="1400" dirty="0"/>
        </a:p>
      </dgm:t>
    </dgm:pt>
    <dgm:pt modelId="{25CF6062-1A4D-4394-A9F3-E81AA925AF18}" type="parTrans" cxnId="{0BBFAF00-BFF6-47D3-AA54-B5FB81186269}">
      <dgm:prSet/>
      <dgm:spPr/>
      <dgm:t>
        <a:bodyPr/>
        <a:lstStyle/>
        <a:p>
          <a:pPr latinLnBrk="1"/>
          <a:endParaRPr lang="ko-KR" altLang="en-US"/>
        </a:p>
      </dgm:t>
    </dgm:pt>
    <dgm:pt modelId="{E7C43F11-A4A1-44DD-9CB9-8718A67B5C2A}" type="sibTrans" cxnId="{0BBFAF00-BFF6-47D3-AA54-B5FB81186269}">
      <dgm:prSet/>
      <dgm:spPr/>
      <dgm:t>
        <a:bodyPr/>
        <a:lstStyle/>
        <a:p>
          <a:pPr latinLnBrk="1"/>
          <a:endParaRPr lang="ko-KR" altLang="en-US"/>
        </a:p>
      </dgm:t>
    </dgm:pt>
    <dgm:pt modelId="{F86827F8-8253-492C-B8BC-1F42E7BD6D32}">
      <dgm:prSet phldrT="[텍스트]"/>
      <dgm:spPr/>
      <dgm:t>
        <a:bodyPr/>
        <a:lstStyle/>
        <a:p>
          <a:pPr latinLnBrk="1"/>
          <a:r>
            <a:rPr lang="en-US" altLang="ko-KR" dirty="0" smtClean="0"/>
            <a:t>1778</a:t>
          </a:r>
          <a:r>
            <a:rPr lang="ko-KR" altLang="en-US" dirty="0" smtClean="0"/>
            <a:t>년</a:t>
          </a:r>
          <a:endParaRPr lang="ko-KR" altLang="en-US" dirty="0"/>
        </a:p>
      </dgm:t>
    </dgm:pt>
    <dgm:pt modelId="{A5DD2F13-28EC-4836-A47E-453246FB86B9}" type="parTrans" cxnId="{A5290C73-E8FC-48F9-9D8A-D738872716E6}">
      <dgm:prSet/>
      <dgm:spPr/>
      <dgm:t>
        <a:bodyPr/>
        <a:lstStyle/>
        <a:p>
          <a:pPr latinLnBrk="1"/>
          <a:endParaRPr lang="ko-KR" altLang="en-US"/>
        </a:p>
      </dgm:t>
    </dgm:pt>
    <dgm:pt modelId="{0707E069-3702-471D-A599-8F72C2A46341}" type="sibTrans" cxnId="{A5290C73-E8FC-48F9-9D8A-D738872716E6}">
      <dgm:prSet/>
      <dgm:spPr/>
      <dgm:t>
        <a:bodyPr/>
        <a:lstStyle/>
        <a:p>
          <a:pPr latinLnBrk="1"/>
          <a:endParaRPr lang="ko-KR" altLang="en-US"/>
        </a:p>
      </dgm:t>
    </dgm:pt>
    <dgm:pt modelId="{3F468EE4-4E17-4ABE-B36F-3A3AAFD169DD}">
      <dgm:prSet phldrT="[텍스트]"/>
      <dgm:spPr/>
      <dgm:t>
        <a:bodyPr/>
        <a:lstStyle/>
        <a:p>
          <a:pPr latinLnBrk="1"/>
          <a:r>
            <a:rPr lang="en-US" altLang="ko-KR" dirty="0" smtClean="0"/>
            <a:t> 1786</a:t>
          </a:r>
          <a:r>
            <a:rPr lang="ko-KR" altLang="en-US" dirty="0" smtClean="0"/>
            <a:t>년</a:t>
          </a:r>
          <a:endParaRPr lang="ko-KR" altLang="en-US" dirty="0"/>
        </a:p>
      </dgm:t>
    </dgm:pt>
    <dgm:pt modelId="{97F23546-F992-4E47-BED8-9B003792D768}" type="parTrans" cxnId="{32CC3C16-85AC-4435-A764-B2D7021FBA01}">
      <dgm:prSet/>
      <dgm:spPr/>
      <dgm:t>
        <a:bodyPr/>
        <a:lstStyle/>
        <a:p>
          <a:pPr latinLnBrk="1"/>
          <a:endParaRPr lang="ko-KR" altLang="en-US"/>
        </a:p>
      </dgm:t>
    </dgm:pt>
    <dgm:pt modelId="{F5094ECB-F195-4F65-A5E3-E3D475B3D98B}" type="sibTrans" cxnId="{32CC3C16-85AC-4435-A764-B2D7021FBA01}">
      <dgm:prSet/>
      <dgm:spPr/>
      <dgm:t>
        <a:bodyPr/>
        <a:lstStyle/>
        <a:p>
          <a:pPr latinLnBrk="1"/>
          <a:endParaRPr lang="ko-KR" altLang="en-US"/>
        </a:p>
      </dgm:t>
    </dgm:pt>
    <dgm:pt modelId="{9F6F411D-A768-450F-B840-8A7D7E65CC8A}">
      <dgm:prSet phldrT="[텍스트]" custT="1"/>
      <dgm:spPr/>
      <dgm:t>
        <a:bodyPr/>
        <a:lstStyle/>
        <a:p>
          <a:pPr algn="ctr" latinLnBrk="1"/>
          <a:r>
            <a:rPr lang="ko-KR" altLang="en-US" sz="1400" dirty="0" smtClean="0"/>
            <a:t>러시아 사절이 </a:t>
          </a:r>
          <a:r>
            <a:rPr lang="ko-KR" altLang="en-US" sz="1400" dirty="0" err="1" smtClean="0"/>
            <a:t>아이누모시리에</a:t>
          </a:r>
          <a:r>
            <a:rPr lang="ko-KR" altLang="en-US" sz="1400" dirty="0" smtClean="0"/>
            <a:t> 들어와서 아이누인과의 교역을 요구</a:t>
          </a:r>
          <a:endParaRPr lang="ko-KR" altLang="en-US" sz="1400" dirty="0"/>
        </a:p>
      </dgm:t>
    </dgm:pt>
    <dgm:pt modelId="{E627891E-6508-4B1E-9D00-2F2428EAFE61}" type="parTrans" cxnId="{04DF3290-EB17-4A2F-A28E-042F7E2BCE33}">
      <dgm:prSet/>
      <dgm:spPr/>
      <dgm:t>
        <a:bodyPr/>
        <a:lstStyle/>
        <a:p>
          <a:pPr latinLnBrk="1"/>
          <a:endParaRPr lang="ko-KR" altLang="en-US"/>
        </a:p>
      </dgm:t>
    </dgm:pt>
    <dgm:pt modelId="{1FB5BC9A-C4BD-4E35-AD3B-D0A0F42BFDDE}" type="sibTrans" cxnId="{04DF3290-EB17-4A2F-A28E-042F7E2BCE33}">
      <dgm:prSet/>
      <dgm:spPr/>
      <dgm:t>
        <a:bodyPr/>
        <a:lstStyle/>
        <a:p>
          <a:pPr latinLnBrk="1"/>
          <a:endParaRPr lang="ko-KR" altLang="en-US"/>
        </a:p>
      </dgm:t>
    </dgm:pt>
    <dgm:pt modelId="{4A750CE1-561C-4286-936C-E51A41F05D22}">
      <dgm:prSet phldrT="[텍스트]"/>
      <dgm:spPr/>
      <dgm:t>
        <a:bodyPr/>
        <a:lstStyle/>
        <a:p>
          <a:pPr algn="ctr" latinLnBrk="1"/>
          <a:r>
            <a:rPr lang="ko-KR" altLang="en-US" dirty="0" smtClean="0"/>
            <a:t>아이누인과 러시아와의 교역 금지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4127B8C6-CB29-4A19-B72A-053F8D5C065A}" type="parTrans" cxnId="{CD5C747D-1C6F-46E3-8B2E-9CF986B943C7}">
      <dgm:prSet/>
      <dgm:spPr/>
      <dgm:t>
        <a:bodyPr/>
        <a:lstStyle/>
        <a:p>
          <a:pPr latinLnBrk="1"/>
          <a:endParaRPr lang="ko-KR" altLang="en-US"/>
        </a:p>
      </dgm:t>
    </dgm:pt>
    <dgm:pt modelId="{6914F138-DCB6-40DE-B667-F7BE90F7655F}" type="sibTrans" cxnId="{CD5C747D-1C6F-46E3-8B2E-9CF986B943C7}">
      <dgm:prSet/>
      <dgm:spPr/>
      <dgm:t>
        <a:bodyPr/>
        <a:lstStyle/>
        <a:p>
          <a:pPr latinLnBrk="1"/>
          <a:endParaRPr lang="ko-KR" altLang="en-US"/>
        </a:p>
      </dgm:t>
    </dgm:pt>
    <dgm:pt modelId="{BD9C42D3-1F97-4FAE-A1D0-F8E3930C4448}">
      <dgm:prSet phldrT="[텍스트]" custT="1"/>
      <dgm:spPr/>
      <dgm:t>
        <a:bodyPr/>
        <a:lstStyle/>
        <a:p>
          <a:pPr algn="ctr" latinLnBrk="1"/>
          <a:r>
            <a:rPr lang="ko-KR" altLang="en-US" sz="1400" dirty="0" smtClean="0"/>
            <a:t>직접관리를 파견하여 쿠릴열도와 사할린 남부의 </a:t>
          </a:r>
          <a:r>
            <a:rPr lang="ko-KR" altLang="en-US" sz="1400" dirty="0" err="1" smtClean="0"/>
            <a:t>아이누모시리지역을</a:t>
          </a:r>
          <a:r>
            <a:rPr lang="ko-KR" altLang="en-US" sz="1400" dirty="0" smtClean="0"/>
            <a:t> 조사</a:t>
          </a:r>
          <a:endParaRPr lang="en-US" altLang="ko-KR" sz="1400" dirty="0" smtClean="0"/>
        </a:p>
        <a:p>
          <a:pPr algn="ctr" latinLnBrk="1"/>
          <a:r>
            <a:rPr lang="ko-KR" altLang="en-US" sz="1400" dirty="0" smtClean="0"/>
            <a:t>아이누민족을 대대적으로 탄압</a:t>
          </a:r>
          <a:r>
            <a:rPr lang="en-US" altLang="ko-KR" sz="1400" dirty="0" smtClean="0"/>
            <a:t>, </a:t>
          </a:r>
          <a:r>
            <a:rPr lang="ko-KR" altLang="en-US" sz="1400" dirty="0" smtClean="0"/>
            <a:t> 러시아와의 관계 단절을 요구하면서 내국화 정책 추진</a:t>
          </a:r>
          <a:endParaRPr lang="ko-KR" altLang="en-US" sz="1400" dirty="0"/>
        </a:p>
      </dgm:t>
    </dgm:pt>
    <dgm:pt modelId="{3914B129-5C7E-492A-9315-79532D8B7D7C}" type="parTrans" cxnId="{33461BD3-C111-466E-9B7C-BA4F8B629F92}">
      <dgm:prSet/>
      <dgm:spPr/>
      <dgm:t>
        <a:bodyPr/>
        <a:lstStyle/>
        <a:p>
          <a:pPr latinLnBrk="1"/>
          <a:endParaRPr lang="ko-KR" altLang="en-US"/>
        </a:p>
      </dgm:t>
    </dgm:pt>
    <dgm:pt modelId="{96666F17-602E-4CF3-ACB2-9625ED4A3266}" type="sibTrans" cxnId="{33461BD3-C111-466E-9B7C-BA4F8B629F92}">
      <dgm:prSet/>
      <dgm:spPr/>
      <dgm:t>
        <a:bodyPr/>
        <a:lstStyle/>
        <a:p>
          <a:pPr latinLnBrk="1"/>
          <a:endParaRPr lang="ko-KR" altLang="en-US"/>
        </a:p>
      </dgm:t>
    </dgm:pt>
    <dgm:pt modelId="{2FC95B79-AA5E-41B1-AF1A-7F45B6F8C247}">
      <dgm:prSet phldrT="[텍스트]"/>
      <dgm:spPr/>
      <dgm:t>
        <a:bodyPr/>
        <a:lstStyle/>
        <a:p>
          <a:pPr latinLnBrk="1"/>
          <a:r>
            <a:rPr lang="en-US" altLang="ko-KR" dirty="0" smtClean="0"/>
            <a:t>1789</a:t>
          </a:r>
          <a:r>
            <a:rPr lang="ko-KR" altLang="en-US" dirty="0" smtClean="0"/>
            <a:t>년</a:t>
          </a:r>
          <a:endParaRPr lang="ko-KR" altLang="en-US" dirty="0"/>
        </a:p>
      </dgm:t>
    </dgm:pt>
    <dgm:pt modelId="{CE51EBB2-EBD4-4A1A-AD1D-7963554626FA}" type="parTrans" cxnId="{3D64F20D-63BE-471C-8946-CBCC1609382A}">
      <dgm:prSet/>
      <dgm:spPr/>
      <dgm:t>
        <a:bodyPr/>
        <a:lstStyle/>
        <a:p>
          <a:pPr latinLnBrk="1"/>
          <a:endParaRPr lang="ko-KR" altLang="en-US"/>
        </a:p>
      </dgm:t>
    </dgm:pt>
    <dgm:pt modelId="{83A30863-8566-42DA-86FC-F16BE16BFD17}" type="sibTrans" cxnId="{3D64F20D-63BE-471C-8946-CBCC1609382A}">
      <dgm:prSet/>
      <dgm:spPr/>
      <dgm:t>
        <a:bodyPr/>
        <a:lstStyle/>
        <a:p>
          <a:pPr latinLnBrk="1"/>
          <a:endParaRPr lang="ko-KR" altLang="en-US"/>
        </a:p>
      </dgm:t>
    </dgm:pt>
    <dgm:pt modelId="{3FF030BF-893D-45F6-955E-44454EC6B905}">
      <dgm:prSet phldrT="[텍스트]"/>
      <dgm:spPr/>
      <dgm:t>
        <a:bodyPr/>
        <a:lstStyle/>
        <a:p>
          <a:pPr algn="ctr" latinLnBrk="1"/>
          <a:r>
            <a:rPr lang="ko-KR" altLang="en-US" dirty="0" smtClean="0"/>
            <a:t>막부관리를 쿠릴열도에 파견하여 러시아령의 국경표식을 제거하고 </a:t>
          </a:r>
          <a:r>
            <a:rPr lang="ko-KR" altLang="en-US" dirty="0" err="1" smtClean="0"/>
            <a:t>일본령의</a:t>
          </a:r>
          <a:r>
            <a:rPr lang="ko-KR" altLang="en-US" dirty="0" smtClean="0"/>
            <a:t> 국경표식을 세워 일본영토임을 선언</a:t>
          </a:r>
          <a:endParaRPr lang="ko-KR" altLang="en-US" dirty="0"/>
        </a:p>
      </dgm:t>
    </dgm:pt>
    <dgm:pt modelId="{4F3F1177-D3B0-4DA2-B41D-A671C2048226}" type="parTrans" cxnId="{955B4D0B-958E-426C-99F5-BAC5980D2757}">
      <dgm:prSet/>
      <dgm:spPr/>
      <dgm:t>
        <a:bodyPr/>
        <a:lstStyle/>
        <a:p>
          <a:pPr latinLnBrk="1"/>
          <a:endParaRPr lang="ko-KR" altLang="en-US"/>
        </a:p>
      </dgm:t>
    </dgm:pt>
    <dgm:pt modelId="{C18CC4D0-D259-49E9-BABD-B227CA69A01E}" type="sibTrans" cxnId="{955B4D0B-958E-426C-99F5-BAC5980D2757}">
      <dgm:prSet/>
      <dgm:spPr/>
      <dgm:t>
        <a:bodyPr/>
        <a:lstStyle/>
        <a:p>
          <a:pPr latinLnBrk="1"/>
          <a:endParaRPr lang="ko-KR" altLang="en-US"/>
        </a:p>
      </dgm:t>
    </dgm:pt>
    <dgm:pt modelId="{D327285D-A551-42E8-90F9-D39227FD7E3C}">
      <dgm:prSet phldrT="[텍스트]"/>
      <dgm:spPr/>
      <dgm:t>
        <a:bodyPr/>
        <a:lstStyle/>
        <a:p>
          <a:pPr latinLnBrk="1"/>
          <a:r>
            <a:rPr lang="en-US" altLang="ko-KR" dirty="0" smtClean="0"/>
            <a:t>1799</a:t>
          </a:r>
          <a:r>
            <a:rPr lang="ko-KR" altLang="en-US" dirty="0" smtClean="0"/>
            <a:t>년</a:t>
          </a:r>
          <a:endParaRPr lang="ko-KR" altLang="en-US" dirty="0"/>
        </a:p>
      </dgm:t>
    </dgm:pt>
    <dgm:pt modelId="{01574984-DF7A-415E-8A1D-3A3B5C61E01C}" type="parTrans" cxnId="{F6EC0A5B-93B7-4558-9BAE-291F86E3A181}">
      <dgm:prSet/>
      <dgm:spPr/>
      <dgm:t>
        <a:bodyPr/>
        <a:lstStyle/>
        <a:p>
          <a:pPr latinLnBrk="1"/>
          <a:endParaRPr lang="ko-KR" altLang="en-US"/>
        </a:p>
      </dgm:t>
    </dgm:pt>
    <dgm:pt modelId="{2BC34FAF-39F7-43F0-BA7C-67ED17467D35}" type="sibTrans" cxnId="{F6EC0A5B-93B7-4558-9BAE-291F86E3A181}">
      <dgm:prSet/>
      <dgm:spPr/>
      <dgm:t>
        <a:bodyPr/>
        <a:lstStyle/>
        <a:p>
          <a:pPr latinLnBrk="1"/>
          <a:endParaRPr lang="ko-KR" altLang="en-US"/>
        </a:p>
      </dgm:t>
    </dgm:pt>
    <dgm:pt modelId="{A24343B6-1B04-4243-9BBD-B2D111EF6E7A}">
      <dgm:prSet phldrT="[텍스트]" custT="1"/>
      <dgm:spPr/>
      <dgm:t>
        <a:bodyPr/>
        <a:lstStyle/>
        <a:p>
          <a:pPr algn="ctr" latinLnBrk="1"/>
          <a:r>
            <a:rPr lang="ko-KR" altLang="en-US" sz="1400" dirty="0" smtClean="0"/>
            <a:t>막부는 쇄국을 강화하였을 때 </a:t>
          </a:r>
          <a:r>
            <a:rPr lang="ko-KR" altLang="en-US" sz="1400" dirty="0" err="1" smtClean="0"/>
            <a:t>아이누모시리지역과</a:t>
          </a:r>
          <a:r>
            <a:rPr lang="ko-KR" altLang="en-US" sz="1400" dirty="0" smtClean="0"/>
            <a:t> </a:t>
          </a:r>
          <a:r>
            <a:rPr lang="ko-KR" altLang="en-US" sz="1400" dirty="0" err="1" smtClean="0"/>
            <a:t>마츠마에</a:t>
          </a:r>
          <a:r>
            <a:rPr lang="ko-KR" altLang="en-US" sz="1400" dirty="0" smtClean="0"/>
            <a:t> 번과의 교역을 인정했지만 다른 번과의 통교를 제한</a:t>
          </a:r>
          <a:r>
            <a:rPr lang="en-US" altLang="ko-KR" sz="1400" dirty="0" smtClean="0"/>
            <a:t>.</a:t>
          </a:r>
          <a:endParaRPr lang="ko-KR" altLang="en-US" sz="1400" dirty="0"/>
        </a:p>
      </dgm:t>
    </dgm:pt>
    <dgm:pt modelId="{47DC696B-A01D-4B52-9FED-FF117ED329E6}" type="parTrans" cxnId="{5A162B65-8832-416A-B36B-84FBCC6057CE}">
      <dgm:prSet/>
      <dgm:spPr/>
      <dgm:t>
        <a:bodyPr/>
        <a:lstStyle/>
        <a:p>
          <a:pPr latinLnBrk="1"/>
          <a:endParaRPr lang="ko-KR" altLang="en-US"/>
        </a:p>
      </dgm:t>
    </dgm:pt>
    <dgm:pt modelId="{3E8A2744-ABEE-4233-B278-0099612309BC}" type="sibTrans" cxnId="{5A162B65-8832-416A-B36B-84FBCC6057CE}">
      <dgm:prSet/>
      <dgm:spPr/>
      <dgm:t>
        <a:bodyPr/>
        <a:lstStyle/>
        <a:p>
          <a:pPr latinLnBrk="1"/>
          <a:endParaRPr lang="ko-KR" altLang="en-US"/>
        </a:p>
      </dgm:t>
    </dgm:pt>
    <dgm:pt modelId="{7A8A0BB4-D50D-46E9-ADFF-0AE718816128}">
      <dgm:prSet phldrT="[텍스트]" custT="1"/>
      <dgm:spPr/>
      <dgm:t>
        <a:bodyPr/>
        <a:lstStyle/>
        <a:p>
          <a:pPr latinLnBrk="1"/>
          <a:r>
            <a:rPr lang="en-US" altLang="ko-KR" sz="1800" dirty="0" smtClean="0"/>
            <a:t>1633</a:t>
          </a:r>
          <a:r>
            <a:rPr lang="ko-KR" altLang="en-US" sz="1800" dirty="0" smtClean="0"/>
            <a:t>년</a:t>
          </a:r>
          <a:endParaRPr lang="ko-KR" altLang="en-US" sz="1800" dirty="0"/>
        </a:p>
      </dgm:t>
    </dgm:pt>
    <dgm:pt modelId="{0C983906-24B7-4DBF-BFFF-851C621728EF}" type="parTrans" cxnId="{335BCC2F-34A2-4C7E-AFEF-98363BC14BFB}">
      <dgm:prSet/>
      <dgm:spPr/>
      <dgm:t>
        <a:bodyPr/>
        <a:lstStyle/>
        <a:p>
          <a:pPr latinLnBrk="1"/>
          <a:endParaRPr lang="ko-KR" altLang="en-US"/>
        </a:p>
      </dgm:t>
    </dgm:pt>
    <dgm:pt modelId="{15444A31-C0B2-49ED-94DC-C7C99CA9FA23}" type="sibTrans" cxnId="{335BCC2F-34A2-4C7E-AFEF-98363BC14BFB}">
      <dgm:prSet/>
      <dgm:spPr/>
      <dgm:t>
        <a:bodyPr/>
        <a:lstStyle/>
        <a:p>
          <a:pPr latinLnBrk="1"/>
          <a:endParaRPr lang="ko-KR" altLang="en-US"/>
        </a:p>
      </dgm:t>
    </dgm:pt>
    <dgm:pt modelId="{B286D75F-6718-496E-B49E-6424603901AE}" type="pres">
      <dgm:prSet presAssocID="{CF2FF46A-A9B3-4A56-B2C9-9921E4F2F40C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7C1F79B-9DF2-45F9-9AF4-E3D491CB8D4C}" type="pres">
      <dgm:prSet presAssocID="{A075C27A-741C-4140-A805-7506C099A0C0}" presName="horFlow" presStyleCnt="0"/>
      <dgm:spPr/>
    </dgm:pt>
    <dgm:pt modelId="{FA145A81-DB6E-4459-98D5-9E858C8BA0AC}" type="pres">
      <dgm:prSet presAssocID="{A075C27A-741C-4140-A805-7506C099A0C0}" presName="bigChev" presStyleLbl="node1" presStyleIdx="0" presStyleCnt="8"/>
      <dgm:spPr/>
      <dgm:t>
        <a:bodyPr/>
        <a:lstStyle/>
        <a:p>
          <a:pPr latinLnBrk="1"/>
          <a:endParaRPr lang="ko-KR" altLang="en-US"/>
        </a:p>
      </dgm:t>
    </dgm:pt>
    <dgm:pt modelId="{E59010BD-433B-4724-82BC-E5DAB7E69623}" type="pres">
      <dgm:prSet presAssocID="{7AA33E7A-CD70-4FD3-9D5C-DE910B64B342}" presName="parTrans" presStyleCnt="0"/>
      <dgm:spPr/>
    </dgm:pt>
    <dgm:pt modelId="{E91D5674-03F5-4525-9197-82CC4D34501A}" type="pres">
      <dgm:prSet presAssocID="{78921843-75AA-4B88-9D93-E351D9A4ED48}" presName="node" presStyleLbl="alignAccFollowNode1" presStyleIdx="0" presStyleCnt="8" custScaleX="668066" custScaleY="13418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E87E5F-1089-44A4-ACE9-EF381BDF5B94}" type="pres">
      <dgm:prSet presAssocID="{A075C27A-741C-4140-A805-7506C099A0C0}" presName="vSp" presStyleCnt="0"/>
      <dgm:spPr/>
    </dgm:pt>
    <dgm:pt modelId="{5D5288D5-C907-4381-B123-785F6EBA6608}" type="pres">
      <dgm:prSet presAssocID="{9E039A41-A123-4E6D-928A-949CA295DC4A}" presName="horFlow" presStyleCnt="0"/>
      <dgm:spPr/>
    </dgm:pt>
    <dgm:pt modelId="{C15FB236-52D5-41CE-8F5A-506D9788FEE0}" type="pres">
      <dgm:prSet presAssocID="{9E039A41-A123-4E6D-928A-949CA295DC4A}" presName="bigChev" presStyleLbl="node1" presStyleIdx="1" presStyleCnt="8"/>
      <dgm:spPr/>
      <dgm:t>
        <a:bodyPr/>
        <a:lstStyle/>
        <a:p>
          <a:pPr latinLnBrk="1"/>
          <a:endParaRPr lang="ko-KR" altLang="en-US"/>
        </a:p>
      </dgm:t>
    </dgm:pt>
    <dgm:pt modelId="{C3B11240-9D69-4392-924C-B195FA95E310}" type="pres">
      <dgm:prSet presAssocID="{31977ABE-C140-4A30-8ABA-AD5EC02A5951}" presName="parTrans" presStyleCnt="0"/>
      <dgm:spPr/>
    </dgm:pt>
    <dgm:pt modelId="{2AE73722-44C7-40FA-A54D-FAAFFE5351AF}" type="pres">
      <dgm:prSet presAssocID="{6991CB7C-2329-4717-9741-747826BC2D22}" presName="node" presStyleLbl="alignAccFollowNode1" presStyleIdx="1" presStyleCnt="8" custScaleX="668066" custScaleY="13418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F5F8E21-6AA8-4190-B542-6C24E6862ECB}" type="pres">
      <dgm:prSet presAssocID="{9E039A41-A123-4E6D-928A-949CA295DC4A}" presName="vSp" presStyleCnt="0"/>
      <dgm:spPr/>
    </dgm:pt>
    <dgm:pt modelId="{D16EC33F-A4B9-4A3B-BFC8-FD17BE282DBE}" type="pres">
      <dgm:prSet presAssocID="{92874D35-CF7E-4040-AFBA-FDE7F7171E55}" presName="horFlow" presStyleCnt="0"/>
      <dgm:spPr/>
    </dgm:pt>
    <dgm:pt modelId="{C28272CE-1FC0-4717-9DCE-C023F0F8DE6F}" type="pres">
      <dgm:prSet presAssocID="{92874D35-CF7E-4040-AFBA-FDE7F7171E55}" presName="bigChev" presStyleLbl="node1" presStyleIdx="2" presStyleCnt="8"/>
      <dgm:spPr/>
      <dgm:t>
        <a:bodyPr/>
        <a:lstStyle/>
        <a:p>
          <a:pPr latinLnBrk="1"/>
          <a:endParaRPr lang="ko-KR" altLang="en-US"/>
        </a:p>
      </dgm:t>
    </dgm:pt>
    <dgm:pt modelId="{764FF5EB-761A-4A9A-9B59-57BA31CE173A}" type="pres">
      <dgm:prSet presAssocID="{25CF6062-1A4D-4394-A9F3-E81AA925AF18}" presName="parTrans" presStyleCnt="0"/>
      <dgm:spPr/>
    </dgm:pt>
    <dgm:pt modelId="{50647DF6-E644-45D0-B53E-86AB95BF6CAE}" type="pres">
      <dgm:prSet presAssocID="{64750ECE-4E79-4D72-83D8-18C859FBFBD3}" presName="node" presStyleLbl="alignAccFollowNode1" presStyleIdx="2" presStyleCnt="8" custScaleX="668066" custScaleY="13418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4C641CC-DBC8-46B4-B3AD-B408606EC1C7}" type="pres">
      <dgm:prSet presAssocID="{92874D35-CF7E-4040-AFBA-FDE7F7171E55}" presName="vSp" presStyleCnt="0"/>
      <dgm:spPr/>
    </dgm:pt>
    <dgm:pt modelId="{10CB6242-950B-439B-B734-0EB77903F0EA}" type="pres">
      <dgm:prSet presAssocID="{7A8A0BB4-D50D-46E9-ADFF-0AE718816128}" presName="horFlow" presStyleCnt="0"/>
      <dgm:spPr/>
    </dgm:pt>
    <dgm:pt modelId="{784382C1-5149-4DD1-8543-47461095893D}" type="pres">
      <dgm:prSet presAssocID="{7A8A0BB4-D50D-46E9-ADFF-0AE718816128}" presName="bigChev" presStyleLbl="node1" presStyleIdx="3" presStyleCnt="8"/>
      <dgm:spPr/>
      <dgm:t>
        <a:bodyPr/>
        <a:lstStyle/>
        <a:p>
          <a:pPr latinLnBrk="1"/>
          <a:endParaRPr lang="ko-KR" altLang="en-US"/>
        </a:p>
      </dgm:t>
    </dgm:pt>
    <dgm:pt modelId="{350A5D98-6B28-4E2F-8FF9-DE846B4D9432}" type="pres">
      <dgm:prSet presAssocID="{47DC696B-A01D-4B52-9FED-FF117ED329E6}" presName="parTrans" presStyleCnt="0"/>
      <dgm:spPr/>
    </dgm:pt>
    <dgm:pt modelId="{A3A9A70E-8C21-4048-A6AF-AD6F54C0C33F}" type="pres">
      <dgm:prSet presAssocID="{A24343B6-1B04-4243-9BBD-B2D111EF6E7A}" presName="node" presStyleLbl="alignAccFollowNode1" presStyleIdx="3" presStyleCnt="8" custScaleX="670764" custScaleY="131140" custLinFactNeighborX="5856" custLinFactNeighborY="213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D2977B2-D68D-42D4-A32F-78A4D61EB86C}" type="pres">
      <dgm:prSet presAssocID="{7A8A0BB4-D50D-46E9-ADFF-0AE718816128}" presName="vSp" presStyleCnt="0"/>
      <dgm:spPr/>
    </dgm:pt>
    <dgm:pt modelId="{B181549D-713F-41F0-842C-6EC29A62637E}" type="pres">
      <dgm:prSet presAssocID="{F86827F8-8253-492C-B8BC-1F42E7BD6D32}" presName="horFlow" presStyleCnt="0"/>
      <dgm:spPr/>
    </dgm:pt>
    <dgm:pt modelId="{055F42D7-1CC0-4BE3-B0B3-9CCA012C8321}" type="pres">
      <dgm:prSet presAssocID="{F86827F8-8253-492C-B8BC-1F42E7BD6D32}" presName="bigChev" presStyleLbl="node1" presStyleIdx="4" presStyleCnt="8"/>
      <dgm:spPr/>
      <dgm:t>
        <a:bodyPr/>
        <a:lstStyle/>
        <a:p>
          <a:pPr latinLnBrk="1"/>
          <a:endParaRPr lang="ko-KR" altLang="en-US"/>
        </a:p>
      </dgm:t>
    </dgm:pt>
    <dgm:pt modelId="{ABE5E141-3A8A-4CEE-9DD4-B9D714D2AC6F}" type="pres">
      <dgm:prSet presAssocID="{E627891E-6508-4B1E-9D00-2F2428EAFE61}" presName="parTrans" presStyleCnt="0"/>
      <dgm:spPr/>
    </dgm:pt>
    <dgm:pt modelId="{A9397D9F-84BE-45D8-800A-065D729A40C9}" type="pres">
      <dgm:prSet presAssocID="{9F6F411D-A768-450F-B840-8A7D7E65CC8A}" presName="node" presStyleLbl="alignAccFollowNode1" presStyleIdx="4" presStyleCnt="8" custScaleX="668066" custScaleY="13418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F1D844D-4216-4451-8543-11C624DF285C}" type="pres">
      <dgm:prSet presAssocID="{F86827F8-8253-492C-B8BC-1F42E7BD6D32}" presName="vSp" presStyleCnt="0"/>
      <dgm:spPr/>
    </dgm:pt>
    <dgm:pt modelId="{E8D80E05-A528-4711-994B-F3420942EE61}" type="pres">
      <dgm:prSet presAssocID="{3F468EE4-4E17-4ABE-B36F-3A3AAFD169DD}" presName="horFlow" presStyleCnt="0"/>
      <dgm:spPr/>
    </dgm:pt>
    <dgm:pt modelId="{23BE651B-7A87-4029-9A40-3428518DC4A6}" type="pres">
      <dgm:prSet presAssocID="{3F468EE4-4E17-4ABE-B36F-3A3AAFD169DD}" presName="bigChev" presStyleLbl="node1" presStyleIdx="5" presStyleCnt="8"/>
      <dgm:spPr/>
      <dgm:t>
        <a:bodyPr/>
        <a:lstStyle/>
        <a:p>
          <a:pPr latinLnBrk="1"/>
          <a:endParaRPr lang="ko-KR" altLang="en-US"/>
        </a:p>
      </dgm:t>
    </dgm:pt>
    <dgm:pt modelId="{FE9636A6-EFB7-4B77-A187-268432645A47}" type="pres">
      <dgm:prSet presAssocID="{3914B129-5C7E-492A-9315-79532D8B7D7C}" presName="parTrans" presStyleCnt="0"/>
      <dgm:spPr/>
    </dgm:pt>
    <dgm:pt modelId="{6EE10986-11F2-431D-B3AF-BA51497AE44D}" type="pres">
      <dgm:prSet presAssocID="{BD9C42D3-1F97-4FAE-A1D0-F8E3930C4448}" presName="node" presStyleLbl="alignAccFollowNode1" presStyleIdx="5" presStyleCnt="8" custScaleX="668066" custScaleY="13418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79D1295-D30E-452B-8AF0-8B9E7B3D7429}" type="pres">
      <dgm:prSet presAssocID="{3F468EE4-4E17-4ABE-B36F-3A3AAFD169DD}" presName="vSp" presStyleCnt="0"/>
      <dgm:spPr/>
    </dgm:pt>
    <dgm:pt modelId="{D3D91636-901E-4A8F-AFEC-762FD5039CC8}" type="pres">
      <dgm:prSet presAssocID="{2FC95B79-AA5E-41B1-AF1A-7F45B6F8C247}" presName="horFlow" presStyleCnt="0"/>
      <dgm:spPr/>
    </dgm:pt>
    <dgm:pt modelId="{0CC7C9B0-BC69-4C5A-8410-88F726848F9B}" type="pres">
      <dgm:prSet presAssocID="{2FC95B79-AA5E-41B1-AF1A-7F45B6F8C247}" presName="bigChev" presStyleLbl="node1" presStyleIdx="6" presStyleCnt="8"/>
      <dgm:spPr/>
      <dgm:t>
        <a:bodyPr/>
        <a:lstStyle/>
        <a:p>
          <a:pPr latinLnBrk="1"/>
          <a:endParaRPr lang="ko-KR" altLang="en-US"/>
        </a:p>
      </dgm:t>
    </dgm:pt>
    <dgm:pt modelId="{9230B14A-94BF-4CF2-8620-D8E74AEA26C1}" type="pres">
      <dgm:prSet presAssocID="{4F3F1177-D3B0-4DA2-B41D-A671C2048226}" presName="parTrans" presStyleCnt="0"/>
      <dgm:spPr/>
    </dgm:pt>
    <dgm:pt modelId="{245ABC0F-7E12-4ED6-AD0C-41A479F8A53F}" type="pres">
      <dgm:prSet presAssocID="{3FF030BF-893D-45F6-955E-44454EC6B905}" presName="node" presStyleLbl="alignAccFollowNode1" presStyleIdx="6" presStyleCnt="8" custScaleX="668066" custScaleY="13418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9F37F29-821D-4A75-B079-15BEAE029DBC}" type="pres">
      <dgm:prSet presAssocID="{2FC95B79-AA5E-41B1-AF1A-7F45B6F8C247}" presName="vSp" presStyleCnt="0"/>
      <dgm:spPr/>
    </dgm:pt>
    <dgm:pt modelId="{ACC3162A-EA86-42C5-B01B-FC1756C02EBE}" type="pres">
      <dgm:prSet presAssocID="{D327285D-A551-42E8-90F9-D39227FD7E3C}" presName="horFlow" presStyleCnt="0"/>
      <dgm:spPr/>
    </dgm:pt>
    <dgm:pt modelId="{7CACF967-EB09-499E-8146-A203F4F0E8C0}" type="pres">
      <dgm:prSet presAssocID="{D327285D-A551-42E8-90F9-D39227FD7E3C}" presName="bigChev" presStyleLbl="node1" presStyleIdx="7" presStyleCnt="8"/>
      <dgm:spPr/>
      <dgm:t>
        <a:bodyPr/>
        <a:lstStyle/>
        <a:p>
          <a:pPr latinLnBrk="1"/>
          <a:endParaRPr lang="ko-KR" altLang="en-US"/>
        </a:p>
      </dgm:t>
    </dgm:pt>
    <dgm:pt modelId="{CBE95C37-29A5-4F36-8DFC-867A37129CF4}" type="pres">
      <dgm:prSet presAssocID="{4127B8C6-CB29-4A19-B72A-053F8D5C065A}" presName="parTrans" presStyleCnt="0"/>
      <dgm:spPr/>
    </dgm:pt>
    <dgm:pt modelId="{4F007A90-B7B0-4017-82E1-E4E825311B03}" type="pres">
      <dgm:prSet presAssocID="{4A750CE1-561C-4286-936C-E51A41F05D22}" presName="node" presStyleLbl="alignAccFollowNode1" presStyleIdx="7" presStyleCnt="8" custScaleX="668066" custScaleY="13418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33461BD3-C111-466E-9B7C-BA4F8B629F92}" srcId="{3F468EE4-4E17-4ABE-B36F-3A3AAFD169DD}" destId="{BD9C42D3-1F97-4FAE-A1D0-F8E3930C4448}" srcOrd="0" destOrd="0" parTransId="{3914B129-5C7E-492A-9315-79532D8B7D7C}" sibTransId="{96666F17-602E-4CF3-ACB2-9625ED4A3266}"/>
    <dgm:cxn modelId="{829CB533-E365-4363-9687-44F770A933B7}" srcId="{CF2FF46A-A9B3-4A56-B2C9-9921E4F2F40C}" destId="{92874D35-CF7E-4040-AFBA-FDE7F7171E55}" srcOrd="2" destOrd="0" parTransId="{80F9551B-4485-410E-AFE7-039869FF83AF}" sibTransId="{D70B2829-7F5A-42CC-9130-32A375AD33A5}"/>
    <dgm:cxn modelId="{F847E2AB-A1D7-4620-A91C-E5DEF0940402}" type="presOf" srcId="{CF2FF46A-A9B3-4A56-B2C9-9921E4F2F40C}" destId="{B286D75F-6718-496E-B49E-6424603901AE}" srcOrd="0" destOrd="0" presId="urn:microsoft.com/office/officeart/2005/8/layout/lProcess3"/>
    <dgm:cxn modelId="{AAECCAF8-56B9-4742-9805-A0DAB7F1CE21}" type="presOf" srcId="{BD9C42D3-1F97-4FAE-A1D0-F8E3930C4448}" destId="{6EE10986-11F2-431D-B3AF-BA51497AE44D}" srcOrd="0" destOrd="0" presId="urn:microsoft.com/office/officeart/2005/8/layout/lProcess3"/>
    <dgm:cxn modelId="{5FD71A5C-6A9F-41D5-9E8E-DED35699529A}" srcId="{CF2FF46A-A9B3-4A56-B2C9-9921E4F2F40C}" destId="{9E039A41-A123-4E6D-928A-949CA295DC4A}" srcOrd="1" destOrd="0" parTransId="{1B59A349-34E5-4A06-A5CD-9B8F25E7AAA9}" sibTransId="{784BFCAF-0F63-493B-84B8-8533F6C0227C}"/>
    <dgm:cxn modelId="{8CAFBAC1-B2D8-4C8F-BA1E-F893D5555CFF}" type="presOf" srcId="{64750ECE-4E79-4D72-83D8-18C859FBFBD3}" destId="{50647DF6-E644-45D0-B53E-86AB95BF6CAE}" srcOrd="0" destOrd="0" presId="urn:microsoft.com/office/officeart/2005/8/layout/lProcess3"/>
    <dgm:cxn modelId="{32CC3C16-85AC-4435-A764-B2D7021FBA01}" srcId="{CF2FF46A-A9B3-4A56-B2C9-9921E4F2F40C}" destId="{3F468EE4-4E17-4ABE-B36F-3A3AAFD169DD}" srcOrd="5" destOrd="0" parTransId="{97F23546-F992-4E47-BED8-9B003792D768}" sibTransId="{F5094ECB-F195-4F65-A5E3-E3D475B3D98B}"/>
    <dgm:cxn modelId="{5604154E-DB8A-4797-BE1B-830A9E4FFDAD}" type="presOf" srcId="{92874D35-CF7E-4040-AFBA-FDE7F7171E55}" destId="{C28272CE-1FC0-4717-9DCE-C023F0F8DE6F}" srcOrd="0" destOrd="0" presId="urn:microsoft.com/office/officeart/2005/8/layout/lProcess3"/>
    <dgm:cxn modelId="{955B4D0B-958E-426C-99F5-BAC5980D2757}" srcId="{2FC95B79-AA5E-41B1-AF1A-7F45B6F8C247}" destId="{3FF030BF-893D-45F6-955E-44454EC6B905}" srcOrd="0" destOrd="0" parTransId="{4F3F1177-D3B0-4DA2-B41D-A671C2048226}" sibTransId="{C18CC4D0-D259-49E9-BABD-B227CA69A01E}"/>
    <dgm:cxn modelId="{66D65594-A281-44DA-B216-E5FE8CC87042}" srcId="{A075C27A-741C-4140-A805-7506C099A0C0}" destId="{78921843-75AA-4B88-9D93-E351D9A4ED48}" srcOrd="0" destOrd="0" parTransId="{7AA33E7A-CD70-4FD3-9D5C-DE910B64B342}" sibTransId="{677CB218-C971-467C-94A6-68C8A6A53E5E}"/>
    <dgm:cxn modelId="{04DF3290-EB17-4A2F-A28E-042F7E2BCE33}" srcId="{F86827F8-8253-492C-B8BC-1F42E7BD6D32}" destId="{9F6F411D-A768-450F-B840-8A7D7E65CC8A}" srcOrd="0" destOrd="0" parTransId="{E627891E-6508-4B1E-9D00-2F2428EAFE61}" sibTransId="{1FB5BC9A-C4BD-4E35-AD3B-D0A0F42BFDDE}"/>
    <dgm:cxn modelId="{7DE68C84-D9CC-42FE-B246-632F64136CB1}" type="presOf" srcId="{A075C27A-741C-4140-A805-7506C099A0C0}" destId="{FA145A81-DB6E-4459-98D5-9E858C8BA0AC}" srcOrd="0" destOrd="0" presId="urn:microsoft.com/office/officeart/2005/8/layout/lProcess3"/>
    <dgm:cxn modelId="{5A162B65-8832-416A-B36B-84FBCC6057CE}" srcId="{7A8A0BB4-D50D-46E9-ADFF-0AE718816128}" destId="{A24343B6-1B04-4243-9BBD-B2D111EF6E7A}" srcOrd="0" destOrd="0" parTransId="{47DC696B-A01D-4B52-9FED-FF117ED329E6}" sibTransId="{3E8A2744-ABEE-4233-B278-0099612309BC}"/>
    <dgm:cxn modelId="{1E79E302-762B-4C25-9388-7797829EEF21}" type="presOf" srcId="{78921843-75AA-4B88-9D93-E351D9A4ED48}" destId="{E91D5674-03F5-4525-9197-82CC4D34501A}" srcOrd="0" destOrd="0" presId="urn:microsoft.com/office/officeart/2005/8/layout/lProcess3"/>
    <dgm:cxn modelId="{49DAD992-EC01-4371-94C8-204451D6A76C}" type="presOf" srcId="{9E039A41-A123-4E6D-928A-949CA295DC4A}" destId="{C15FB236-52D5-41CE-8F5A-506D9788FEE0}" srcOrd="0" destOrd="0" presId="urn:microsoft.com/office/officeart/2005/8/layout/lProcess3"/>
    <dgm:cxn modelId="{863BCD12-E5C4-4A04-9FF0-B18301EDC962}" type="presOf" srcId="{D327285D-A551-42E8-90F9-D39227FD7E3C}" destId="{7CACF967-EB09-499E-8146-A203F4F0E8C0}" srcOrd="0" destOrd="0" presId="urn:microsoft.com/office/officeart/2005/8/layout/lProcess3"/>
    <dgm:cxn modelId="{F6EC0A5B-93B7-4558-9BAE-291F86E3A181}" srcId="{CF2FF46A-A9B3-4A56-B2C9-9921E4F2F40C}" destId="{D327285D-A551-42E8-90F9-D39227FD7E3C}" srcOrd="7" destOrd="0" parTransId="{01574984-DF7A-415E-8A1D-3A3B5C61E01C}" sibTransId="{2BC34FAF-39F7-43F0-BA7C-67ED17467D35}"/>
    <dgm:cxn modelId="{F9A85D28-AA86-43D6-AD2C-5FA5EC0E1557}" type="presOf" srcId="{4A750CE1-561C-4286-936C-E51A41F05D22}" destId="{4F007A90-B7B0-4017-82E1-E4E825311B03}" srcOrd="0" destOrd="0" presId="urn:microsoft.com/office/officeart/2005/8/layout/lProcess3"/>
    <dgm:cxn modelId="{335BCC2F-34A2-4C7E-AFEF-98363BC14BFB}" srcId="{CF2FF46A-A9B3-4A56-B2C9-9921E4F2F40C}" destId="{7A8A0BB4-D50D-46E9-ADFF-0AE718816128}" srcOrd="3" destOrd="0" parTransId="{0C983906-24B7-4DBF-BFFF-851C621728EF}" sibTransId="{15444A31-C0B2-49ED-94DC-C7C99CA9FA23}"/>
    <dgm:cxn modelId="{A5290C73-E8FC-48F9-9D8A-D738872716E6}" srcId="{CF2FF46A-A9B3-4A56-B2C9-9921E4F2F40C}" destId="{F86827F8-8253-492C-B8BC-1F42E7BD6D32}" srcOrd="4" destOrd="0" parTransId="{A5DD2F13-28EC-4836-A47E-453246FB86B9}" sibTransId="{0707E069-3702-471D-A599-8F72C2A46341}"/>
    <dgm:cxn modelId="{41E7D06D-0E06-4613-A45A-3355786E6085}" type="presOf" srcId="{7A8A0BB4-D50D-46E9-ADFF-0AE718816128}" destId="{784382C1-5149-4DD1-8543-47461095893D}" srcOrd="0" destOrd="0" presId="urn:microsoft.com/office/officeart/2005/8/layout/lProcess3"/>
    <dgm:cxn modelId="{3D64F20D-63BE-471C-8946-CBCC1609382A}" srcId="{CF2FF46A-A9B3-4A56-B2C9-9921E4F2F40C}" destId="{2FC95B79-AA5E-41B1-AF1A-7F45B6F8C247}" srcOrd="6" destOrd="0" parTransId="{CE51EBB2-EBD4-4A1A-AD1D-7963554626FA}" sibTransId="{83A30863-8566-42DA-86FC-F16BE16BFD17}"/>
    <dgm:cxn modelId="{CD5C747D-1C6F-46E3-8B2E-9CF986B943C7}" srcId="{D327285D-A551-42E8-90F9-D39227FD7E3C}" destId="{4A750CE1-561C-4286-936C-E51A41F05D22}" srcOrd="0" destOrd="0" parTransId="{4127B8C6-CB29-4A19-B72A-053F8D5C065A}" sibTransId="{6914F138-DCB6-40DE-B667-F7BE90F7655F}"/>
    <dgm:cxn modelId="{479FBC71-2B4A-42AE-B6D9-DB23852B711C}" type="presOf" srcId="{F86827F8-8253-492C-B8BC-1F42E7BD6D32}" destId="{055F42D7-1CC0-4BE3-B0B3-9CCA012C8321}" srcOrd="0" destOrd="0" presId="urn:microsoft.com/office/officeart/2005/8/layout/lProcess3"/>
    <dgm:cxn modelId="{22A8AE5B-64A4-4680-83D0-26D7ABE64CFC}" srcId="{CF2FF46A-A9B3-4A56-B2C9-9921E4F2F40C}" destId="{A075C27A-741C-4140-A805-7506C099A0C0}" srcOrd="0" destOrd="0" parTransId="{6D5AFF87-DC25-4ACE-8F7E-9E1F2C2C1C7C}" sibTransId="{B7F7826E-46B6-436F-AA6A-D9032E559B5A}"/>
    <dgm:cxn modelId="{57A2FEDC-7284-4275-8C7A-E6F7350F62A8}" type="presOf" srcId="{3FF030BF-893D-45F6-955E-44454EC6B905}" destId="{245ABC0F-7E12-4ED6-AD0C-41A479F8A53F}" srcOrd="0" destOrd="0" presId="urn:microsoft.com/office/officeart/2005/8/layout/lProcess3"/>
    <dgm:cxn modelId="{A481C54C-D738-4B72-9844-DE0D16F951EE}" type="presOf" srcId="{A24343B6-1B04-4243-9BBD-B2D111EF6E7A}" destId="{A3A9A70E-8C21-4048-A6AF-AD6F54C0C33F}" srcOrd="0" destOrd="0" presId="urn:microsoft.com/office/officeart/2005/8/layout/lProcess3"/>
    <dgm:cxn modelId="{E7AAAF3F-F0FA-4E65-B26A-CF36560BD96E}" type="presOf" srcId="{6991CB7C-2329-4717-9741-747826BC2D22}" destId="{2AE73722-44C7-40FA-A54D-FAAFFE5351AF}" srcOrd="0" destOrd="0" presId="urn:microsoft.com/office/officeart/2005/8/layout/lProcess3"/>
    <dgm:cxn modelId="{214F5BE1-D24E-43E0-960A-590A71C91E6E}" type="presOf" srcId="{2FC95B79-AA5E-41B1-AF1A-7F45B6F8C247}" destId="{0CC7C9B0-BC69-4C5A-8410-88F726848F9B}" srcOrd="0" destOrd="0" presId="urn:microsoft.com/office/officeart/2005/8/layout/lProcess3"/>
    <dgm:cxn modelId="{0BBFAF00-BFF6-47D3-AA54-B5FB81186269}" srcId="{92874D35-CF7E-4040-AFBA-FDE7F7171E55}" destId="{64750ECE-4E79-4D72-83D8-18C859FBFBD3}" srcOrd="0" destOrd="0" parTransId="{25CF6062-1A4D-4394-A9F3-E81AA925AF18}" sibTransId="{E7C43F11-A4A1-44DD-9CB9-8718A67B5C2A}"/>
    <dgm:cxn modelId="{539C3D59-CC85-486C-AAF5-31283EEF584C}" type="presOf" srcId="{9F6F411D-A768-450F-B840-8A7D7E65CC8A}" destId="{A9397D9F-84BE-45D8-800A-065D729A40C9}" srcOrd="0" destOrd="0" presId="urn:microsoft.com/office/officeart/2005/8/layout/lProcess3"/>
    <dgm:cxn modelId="{177D31A1-6F25-4FEA-85EC-E8FB0D74D67E}" srcId="{9E039A41-A123-4E6D-928A-949CA295DC4A}" destId="{6991CB7C-2329-4717-9741-747826BC2D22}" srcOrd="0" destOrd="0" parTransId="{31977ABE-C140-4A30-8ABA-AD5EC02A5951}" sibTransId="{C5E0D337-1A9B-4E3C-A2DB-27D5C31570CF}"/>
    <dgm:cxn modelId="{9E092EDB-AE6F-404A-A094-B20B193D3E14}" type="presOf" srcId="{3F468EE4-4E17-4ABE-B36F-3A3AAFD169DD}" destId="{23BE651B-7A87-4029-9A40-3428518DC4A6}" srcOrd="0" destOrd="0" presId="urn:microsoft.com/office/officeart/2005/8/layout/lProcess3"/>
    <dgm:cxn modelId="{C7361B89-1A75-4AA5-8C02-5DF52FA8E462}" type="presParOf" srcId="{B286D75F-6718-496E-B49E-6424603901AE}" destId="{57C1F79B-9DF2-45F9-9AF4-E3D491CB8D4C}" srcOrd="0" destOrd="0" presId="urn:microsoft.com/office/officeart/2005/8/layout/lProcess3"/>
    <dgm:cxn modelId="{24C9B127-ABDC-45DC-B6C5-2F90ECFBA476}" type="presParOf" srcId="{57C1F79B-9DF2-45F9-9AF4-E3D491CB8D4C}" destId="{FA145A81-DB6E-4459-98D5-9E858C8BA0AC}" srcOrd="0" destOrd="0" presId="urn:microsoft.com/office/officeart/2005/8/layout/lProcess3"/>
    <dgm:cxn modelId="{6CA14261-951A-4063-B22B-79BF1E3B10BA}" type="presParOf" srcId="{57C1F79B-9DF2-45F9-9AF4-E3D491CB8D4C}" destId="{E59010BD-433B-4724-82BC-E5DAB7E69623}" srcOrd="1" destOrd="0" presId="urn:microsoft.com/office/officeart/2005/8/layout/lProcess3"/>
    <dgm:cxn modelId="{7591AD58-EBA8-4967-87CD-4538DA53094F}" type="presParOf" srcId="{57C1F79B-9DF2-45F9-9AF4-E3D491CB8D4C}" destId="{E91D5674-03F5-4525-9197-82CC4D34501A}" srcOrd="2" destOrd="0" presId="urn:microsoft.com/office/officeart/2005/8/layout/lProcess3"/>
    <dgm:cxn modelId="{6F472C96-C616-4629-9617-91892235091C}" type="presParOf" srcId="{B286D75F-6718-496E-B49E-6424603901AE}" destId="{68E87E5F-1089-44A4-ACE9-EF381BDF5B94}" srcOrd="1" destOrd="0" presId="urn:microsoft.com/office/officeart/2005/8/layout/lProcess3"/>
    <dgm:cxn modelId="{28F34674-3DE9-4581-B29E-4714D642D0D4}" type="presParOf" srcId="{B286D75F-6718-496E-B49E-6424603901AE}" destId="{5D5288D5-C907-4381-B123-785F6EBA6608}" srcOrd="2" destOrd="0" presId="urn:microsoft.com/office/officeart/2005/8/layout/lProcess3"/>
    <dgm:cxn modelId="{7BD6604E-2623-4366-88CA-B0B61E5C4CA3}" type="presParOf" srcId="{5D5288D5-C907-4381-B123-785F6EBA6608}" destId="{C15FB236-52D5-41CE-8F5A-506D9788FEE0}" srcOrd="0" destOrd="0" presId="urn:microsoft.com/office/officeart/2005/8/layout/lProcess3"/>
    <dgm:cxn modelId="{0C38C92D-4EDF-4752-9CEA-33968EA09A57}" type="presParOf" srcId="{5D5288D5-C907-4381-B123-785F6EBA6608}" destId="{C3B11240-9D69-4392-924C-B195FA95E310}" srcOrd="1" destOrd="0" presId="urn:microsoft.com/office/officeart/2005/8/layout/lProcess3"/>
    <dgm:cxn modelId="{F2B38A70-DA91-4270-AB20-DDD1D306C16D}" type="presParOf" srcId="{5D5288D5-C907-4381-B123-785F6EBA6608}" destId="{2AE73722-44C7-40FA-A54D-FAAFFE5351AF}" srcOrd="2" destOrd="0" presId="urn:microsoft.com/office/officeart/2005/8/layout/lProcess3"/>
    <dgm:cxn modelId="{2C3B758F-00F2-425A-94AA-543B87C015B5}" type="presParOf" srcId="{B286D75F-6718-496E-B49E-6424603901AE}" destId="{BF5F8E21-6AA8-4190-B542-6C24E6862ECB}" srcOrd="3" destOrd="0" presId="urn:microsoft.com/office/officeart/2005/8/layout/lProcess3"/>
    <dgm:cxn modelId="{B6A71ABB-53C5-4794-A344-1B985F8B073B}" type="presParOf" srcId="{B286D75F-6718-496E-B49E-6424603901AE}" destId="{D16EC33F-A4B9-4A3B-BFC8-FD17BE282DBE}" srcOrd="4" destOrd="0" presId="urn:microsoft.com/office/officeart/2005/8/layout/lProcess3"/>
    <dgm:cxn modelId="{E39CB42E-5000-47D7-BB76-F498B29D4B5C}" type="presParOf" srcId="{D16EC33F-A4B9-4A3B-BFC8-FD17BE282DBE}" destId="{C28272CE-1FC0-4717-9DCE-C023F0F8DE6F}" srcOrd="0" destOrd="0" presId="urn:microsoft.com/office/officeart/2005/8/layout/lProcess3"/>
    <dgm:cxn modelId="{29CF8C22-0022-4678-A2E5-F8221FC596B0}" type="presParOf" srcId="{D16EC33F-A4B9-4A3B-BFC8-FD17BE282DBE}" destId="{764FF5EB-761A-4A9A-9B59-57BA31CE173A}" srcOrd="1" destOrd="0" presId="urn:microsoft.com/office/officeart/2005/8/layout/lProcess3"/>
    <dgm:cxn modelId="{D6B95505-3DD2-4EAE-85D1-861546E22B7B}" type="presParOf" srcId="{D16EC33F-A4B9-4A3B-BFC8-FD17BE282DBE}" destId="{50647DF6-E644-45D0-B53E-86AB95BF6CAE}" srcOrd="2" destOrd="0" presId="urn:microsoft.com/office/officeart/2005/8/layout/lProcess3"/>
    <dgm:cxn modelId="{61B0C67E-A840-4D44-A8C1-1F41EC98401D}" type="presParOf" srcId="{B286D75F-6718-496E-B49E-6424603901AE}" destId="{84C641CC-DBC8-46B4-B3AD-B408606EC1C7}" srcOrd="5" destOrd="0" presId="urn:microsoft.com/office/officeart/2005/8/layout/lProcess3"/>
    <dgm:cxn modelId="{0C717B7E-74E5-49C6-9F1F-D5C97178557D}" type="presParOf" srcId="{B286D75F-6718-496E-B49E-6424603901AE}" destId="{10CB6242-950B-439B-B734-0EB77903F0EA}" srcOrd="6" destOrd="0" presId="urn:microsoft.com/office/officeart/2005/8/layout/lProcess3"/>
    <dgm:cxn modelId="{0D3FE708-6C52-41EE-A8B0-D2537C3AA1FF}" type="presParOf" srcId="{10CB6242-950B-439B-B734-0EB77903F0EA}" destId="{784382C1-5149-4DD1-8543-47461095893D}" srcOrd="0" destOrd="0" presId="urn:microsoft.com/office/officeart/2005/8/layout/lProcess3"/>
    <dgm:cxn modelId="{3C62321F-459C-448A-B498-43E6C52BE45B}" type="presParOf" srcId="{10CB6242-950B-439B-B734-0EB77903F0EA}" destId="{350A5D98-6B28-4E2F-8FF9-DE846B4D9432}" srcOrd="1" destOrd="0" presId="urn:microsoft.com/office/officeart/2005/8/layout/lProcess3"/>
    <dgm:cxn modelId="{F0122296-729F-4977-9085-F91485FC141D}" type="presParOf" srcId="{10CB6242-950B-439B-B734-0EB77903F0EA}" destId="{A3A9A70E-8C21-4048-A6AF-AD6F54C0C33F}" srcOrd="2" destOrd="0" presId="urn:microsoft.com/office/officeart/2005/8/layout/lProcess3"/>
    <dgm:cxn modelId="{2EBA5A7C-BAA6-4505-A50B-9ADD443BCB8B}" type="presParOf" srcId="{B286D75F-6718-496E-B49E-6424603901AE}" destId="{DD2977B2-D68D-42D4-A32F-78A4D61EB86C}" srcOrd="7" destOrd="0" presId="urn:microsoft.com/office/officeart/2005/8/layout/lProcess3"/>
    <dgm:cxn modelId="{7A7BBBE8-ACCF-4189-868C-FC587A254914}" type="presParOf" srcId="{B286D75F-6718-496E-B49E-6424603901AE}" destId="{B181549D-713F-41F0-842C-6EC29A62637E}" srcOrd="8" destOrd="0" presId="urn:microsoft.com/office/officeart/2005/8/layout/lProcess3"/>
    <dgm:cxn modelId="{973B0529-87FF-4C24-A280-D2FBAF831CC3}" type="presParOf" srcId="{B181549D-713F-41F0-842C-6EC29A62637E}" destId="{055F42D7-1CC0-4BE3-B0B3-9CCA012C8321}" srcOrd="0" destOrd="0" presId="urn:microsoft.com/office/officeart/2005/8/layout/lProcess3"/>
    <dgm:cxn modelId="{2CAC94AC-891F-4E61-ACD6-CD27FE33A959}" type="presParOf" srcId="{B181549D-713F-41F0-842C-6EC29A62637E}" destId="{ABE5E141-3A8A-4CEE-9DD4-B9D714D2AC6F}" srcOrd="1" destOrd="0" presId="urn:microsoft.com/office/officeart/2005/8/layout/lProcess3"/>
    <dgm:cxn modelId="{68D85CBF-415B-4BF6-BBE2-B47D0B6BA027}" type="presParOf" srcId="{B181549D-713F-41F0-842C-6EC29A62637E}" destId="{A9397D9F-84BE-45D8-800A-065D729A40C9}" srcOrd="2" destOrd="0" presId="urn:microsoft.com/office/officeart/2005/8/layout/lProcess3"/>
    <dgm:cxn modelId="{CEC1ECF2-6340-4558-B0AD-B7CAC1C43C07}" type="presParOf" srcId="{B286D75F-6718-496E-B49E-6424603901AE}" destId="{FF1D844D-4216-4451-8543-11C624DF285C}" srcOrd="9" destOrd="0" presId="urn:microsoft.com/office/officeart/2005/8/layout/lProcess3"/>
    <dgm:cxn modelId="{61C48B10-7B81-410E-9B3A-9E97E19E048C}" type="presParOf" srcId="{B286D75F-6718-496E-B49E-6424603901AE}" destId="{E8D80E05-A528-4711-994B-F3420942EE61}" srcOrd="10" destOrd="0" presId="urn:microsoft.com/office/officeart/2005/8/layout/lProcess3"/>
    <dgm:cxn modelId="{1175F8EF-33E8-4374-BC33-74EEF4F265E4}" type="presParOf" srcId="{E8D80E05-A528-4711-994B-F3420942EE61}" destId="{23BE651B-7A87-4029-9A40-3428518DC4A6}" srcOrd="0" destOrd="0" presId="urn:microsoft.com/office/officeart/2005/8/layout/lProcess3"/>
    <dgm:cxn modelId="{35DA2F81-138D-4EDE-9A2E-B4E07C265CE0}" type="presParOf" srcId="{E8D80E05-A528-4711-994B-F3420942EE61}" destId="{FE9636A6-EFB7-4B77-A187-268432645A47}" srcOrd="1" destOrd="0" presId="urn:microsoft.com/office/officeart/2005/8/layout/lProcess3"/>
    <dgm:cxn modelId="{20026A2A-E982-4CB9-AAFC-EAE0F7F54DBB}" type="presParOf" srcId="{E8D80E05-A528-4711-994B-F3420942EE61}" destId="{6EE10986-11F2-431D-B3AF-BA51497AE44D}" srcOrd="2" destOrd="0" presId="urn:microsoft.com/office/officeart/2005/8/layout/lProcess3"/>
    <dgm:cxn modelId="{4A89264E-FD45-4C45-83EE-B971905C4532}" type="presParOf" srcId="{B286D75F-6718-496E-B49E-6424603901AE}" destId="{679D1295-D30E-452B-8AF0-8B9E7B3D7429}" srcOrd="11" destOrd="0" presId="urn:microsoft.com/office/officeart/2005/8/layout/lProcess3"/>
    <dgm:cxn modelId="{614AA1C3-471F-4F70-A1DB-78377A6A399F}" type="presParOf" srcId="{B286D75F-6718-496E-B49E-6424603901AE}" destId="{D3D91636-901E-4A8F-AFEC-762FD5039CC8}" srcOrd="12" destOrd="0" presId="urn:microsoft.com/office/officeart/2005/8/layout/lProcess3"/>
    <dgm:cxn modelId="{56A54CA0-30F2-41F6-B11B-11D4DCDE84A1}" type="presParOf" srcId="{D3D91636-901E-4A8F-AFEC-762FD5039CC8}" destId="{0CC7C9B0-BC69-4C5A-8410-88F726848F9B}" srcOrd="0" destOrd="0" presId="urn:microsoft.com/office/officeart/2005/8/layout/lProcess3"/>
    <dgm:cxn modelId="{F203BC84-C9A4-49B5-AB18-C5513D1F1AEC}" type="presParOf" srcId="{D3D91636-901E-4A8F-AFEC-762FD5039CC8}" destId="{9230B14A-94BF-4CF2-8620-D8E74AEA26C1}" srcOrd="1" destOrd="0" presId="urn:microsoft.com/office/officeart/2005/8/layout/lProcess3"/>
    <dgm:cxn modelId="{D095CB59-62B6-462C-8CC4-CEA46B32DEF0}" type="presParOf" srcId="{D3D91636-901E-4A8F-AFEC-762FD5039CC8}" destId="{245ABC0F-7E12-4ED6-AD0C-41A479F8A53F}" srcOrd="2" destOrd="0" presId="urn:microsoft.com/office/officeart/2005/8/layout/lProcess3"/>
    <dgm:cxn modelId="{25407807-2918-4C16-8BD2-9769C9370EEC}" type="presParOf" srcId="{B286D75F-6718-496E-B49E-6424603901AE}" destId="{B9F37F29-821D-4A75-B079-15BEAE029DBC}" srcOrd="13" destOrd="0" presId="urn:microsoft.com/office/officeart/2005/8/layout/lProcess3"/>
    <dgm:cxn modelId="{D59B7923-3350-49C4-9495-A8B3D035D8D6}" type="presParOf" srcId="{B286D75F-6718-496E-B49E-6424603901AE}" destId="{ACC3162A-EA86-42C5-B01B-FC1756C02EBE}" srcOrd="14" destOrd="0" presId="urn:microsoft.com/office/officeart/2005/8/layout/lProcess3"/>
    <dgm:cxn modelId="{4C51F8EE-AFE7-4A4B-B1A4-124313473447}" type="presParOf" srcId="{ACC3162A-EA86-42C5-B01B-FC1756C02EBE}" destId="{7CACF967-EB09-499E-8146-A203F4F0E8C0}" srcOrd="0" destOrd="0" presId="urn:microsoft.com/office/officeart/2005/8/layout/lProcess3"/>
    <dgm:cxn modelId="{FC4AC197-F041-43D8-BCAA-9A54DAE92419}" type="presParOf" srcId="{ACC3162A-EA86-42C5-B01B-FC1756C02EBE}" destId="{CBE95C37-29A5-4F36-8DFC-867A37129CF4}" srcOrd="1" destOrd="0" presId="urn:microsoft.com/office/officeart/2005/8/layout/lProcess3"/>
    <dgm:cxn modelId="{C2E64EC6-C7B1-45E2-A609-B23A102C8AFC}" type="presParOf" srcId="{ACC3162A-EA86-42C5-B01B-FC1756C02EBE}" destId="{4F007A90-B7B0-4017-82E1-E4E825311B03}" srcOrd="2" destOrd="0" presId="urn:microsoft.com/office/officeart/2005/8/layout/lProcess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4B7B85-D5B4-4714-9BAD-5D39E0875CF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065BAB75-6F1E-49C1-984D-7BF8B34BBC66}">
      <dgm:prSet phldrT="[텍스트]" custT="1"/>
      <dgm:spPr>
        <a:solidFill>
          <a:schemeClr val="tx2">
            <a:lumMod val="60000"/>
            <a:lumOff val="40000"/>
            <a:alpha val="40000"/>
          </a:schemeClr>
        </a:solidFill>
      </dgm:spPr>
      <dgm:t>
        <a:bodyPr/>
        <a:lstStyle/>
        <a:p>
          <a:pPr latinLnBrk="1"/>
          <a:r>
            <a:rPr lang="en-US" altLang="ko-KR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- </a:t>
          </a:r>
          <a:r>
            <a:rPr lang="ko-KR" altLang="en-US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일본은 대일평화조약의 “조약당사국이 아닌 국가와는 </a:t>
          </a:r>
          <a:r>
            <a:rPr lang="en-US" altLang="ko-KR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2</a:t>
          </a:r>
          <a:r>
            <a:rPr lang="ko-KR" altLang="en-US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국간에 평화 조약을 </a:t>
          </a:r>
          <a:r>
            <a:rPr lang="ko-KR" altLang="en-US" sz="1600" baseline="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체결할것</a:t>
          </a:r>
          <a:r>
            <a:rPr lang="ko-KR" altLang="en-US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” 이라는 규정에 의거하여 </a:t>
          </a:r>
          <a:r>
            <a:rPr lang="en-US" altLang="ko-KR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1952</a:t>
          </a:r>
          <a:r>
            <a:rPr lang="ko-KR" altLang="en-US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4</a:t>
          </a:r>
          <a:r>
            <a:rPr lang="ko-KR" altLang="en-US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월 </a:t>
          </a:r>
          <a:r>
            <a:rPr lang="en-US" altLang="ko-KR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28</a:t>
          </a:r>
          <a:r>
            <a:rPr lang="ko-KR" altLang="en-US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일 중화민국과 「일화 평화조약」을 체결</a:t>
          </a:r>
        </a:p>
      </dgm:t>
    </dgm:pt>
    <dgm:pt modelId="{1FA6BAA0-E268-4483-A945-8C3C57DA6F26}" type="parTrans" cxnId="{CDCA1C70-B2D0-4C68-B462-8071B6C0C533}">
      <dgm:prSet/>
      <dgm:spPr/>
      <dgm:t>
        <a:bodyPr/>
        <a:lstStyle/>
        <a:p>
          <a:pPr latinLnBrk="1"/>
          <a:endParaRPr lang="ko-KR" altLang="en-US"/>
        </a:p>
      </dgm:t>
    </dgm:pt>
    <dgm:pt modelId="{6100C241-72F8-4666-B10F-9C9937EA135F}" type="sibTrans" cxnId="{CDCA1C70-B2D0-4C68-B462-8071B6C0C533}">
      <dgm:prSet/>
      <dgm:spPr/>
      <dgm:t>
        <a:bodyPr/>
        <a:lstStyle/>
        <a:p>
          <a:pPr latinLnBrk="1"/>
          <a:endParaRPr lang="ko-KR" altLang="en-US"/>
        </a:p>
      </dgm:t>
    </dgm:pt>
    <dgm:pt modelId="{F09F14E7-1D43-4C0C-9172-9BD66713A2E0}">
      <dgm:prSet phldrT="[텍스트]" custT="1"/>
      <dgm:spPr/>
      <dgm:t>
        <a:bodyPr/>
        <a:lstStyle/>
        <a:p>
          <a:pPr latinLnBrk="1"/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 1951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9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월 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8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일 미합중국의 샌프란시스코에서 서명한 일본국과의 평화조약 제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2</a:t>
          </a:r>
          <a:r>
            <a:rPr lang="ko-KR" altLang="en-US" sz="1600" dirty="0" err="1" smtClean="0">
              <a:latin typeface="HY나무M" pitchFamily="18" charset="-127"/>
              <a:ea typeface="HY나무M" pitchFamily="18" charset="-127"/>
            </a:rPr>
            <a:t>조에의거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 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-&gt; 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대만 및 </a:t>
          </a:r>
          <a:r>
            <a:rPr lang="ko-KR" altLang="en-US" sz="1600" dirty="0" err="1" smtClean="0">
              <a:latin typeface="HY나무M" pitchFamily="18" charset="-127"/>
              <a:ea typeface="HY나무M" pitchFamily="18" charset="-127"/>
            </a:rPr>
            <a:t>팽호제도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 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dirty="0" err="1" smtClean="0">
              <a:latin typeface="HY나무M" pitchFamily="18" charset="-127"/>
              <a:ea typeface="HY나무M" pitchFamily="18" charset="-127"/>
            </a:rPr>
            <a:t>신남군도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 및 서사군도에 대한 모든 권리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권원 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청구권을 포기했던 것을 승인하여 중화민국 영토임을 인정</a:t>
          </a:r>
          <a:endParaRPr lang="ko-KR" altLang="en-US" sz="1600" dirty="0">
            <a:latin typeface="HY나무M" pitchFamily="18" charset="-127"/>
            <a:ea typeface="HY나무M" pitchFamily="18" charset="-127"/>
          </a:endParaRPr>
        </a:p>
      </dgm:t>
    </dgm:pt>
    <dgm:pt modelId="{35E06CDE-E5E0-4EDB-B970-D2CA34CEDEA2}" type="parTrans" cxnId="{BC94AF7D-719B-403E-BD43-51CADDAD603E}">
      <dgm:prSet/>
      <dgm:spPr/>
      <dgm:t>
        <a:bodyPr/>
        <a:lstStyle/>
        <a:p>
          <a:pPr latinLnBrk="1"/>
          <a:endParaRPr lang="ko-KR" altLang="en-US"/>
        </a:p>
      </dgm:t>
    </dgm:pt>
    <dgm:pt modelId="{2DE5D2E3-D170-4B3E-9745-F4B4FEC14B83}" type="sibTrans" cxnId="{BC94AF7D-719B-403E-BD43-51CADDAD603E}">
      <dgm:prSet/>
      <dgm:spPr/>
      <dgm:t>
        <a:bodyPr/>
        <a:lstStyle/>
        <a:p>
          <a:pPr latinLnBrk="1"/>
          <a:endParaRPr lang="ko-KR" altLang="en-US"/>
        </a:p>
      </dgm:t>
    </dgm:pt>
    <dgm:pt modelId="{E2A663F7-DBCD-4C7F-A69D-29246093404E}">
      <dgm:prSet phldrT="[텍스트]" custT="1"/>
      <dgm:spPr>
        <a:solidFill>
          <a:schemeClr val="tx2">
            <a:lumMod val="60000"/>
            <a:lumOff val="40000"/>
            <a:alpha val="40000"/>
          </a:schemeClr>
        </a:solidFill>
      </dgm:spPr>
      <dgm:t>
        <a:bodyPr/>
        <a:lstStyle/>
        <a:p>
          <a:pPr latinLnBrk="1"/>
          <a:r>
            <a:rPr lang="ko-KR" altLang="en-US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* 일본은 </a:t>
          </a:r>
          <a:r>
            <a:rPr lang="en-US" altLang="ko-KR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2</a:t>
          </a:r>
          <a:r>
            <a:rPr lang="ko-KR" altLang="en-US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국간의 평화조약에서도 중국 공산당의 권익을 전적으로 무시</a:t>
          </a:r>
          <a:r>
            <a:rPr lang="en-US" altLang="ko-KR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대만에 그 권익을 반환</a:t>
          </a:r>
          <a:r>
            <a:rPr lang="en-US" altLang="ko-KR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미국을 비롯한 자유진영의 국가들은 </a:t>
          </a:r>
          <a:r>
            <a:rPr lang="ko-KR" altLang="en-US" sz="1600" baseline="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중국내에서</a:t>
          </a:r>
          <a:r>
            <a:rPr lang="ko-KR" altLang="en-US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 공산진영과 자유진영이 대립되는 구조를 </a:t>
          </a:r>
          <a:r>
            <a:rPr lang="ko-KR" altLang="en-US" sz="1600" baseline="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만듬</a:t>
          </a:r>
          <a:r>
            <a:rPr lang="en-US" altLang="ko-KR" sz="16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.</a:t>
          </a:r>
          <a:endParaRPr lang="ko-KR" altLang="en-US" sz="1600" baseline="0" dirty="0">
            <a:solidFill>
              <a:schemeClr val="tx1">
                <a:lumMod val="50000"/>
                <a:lumOff val="50000"/>
              </a:schemeClr>
            </a:solidFill>
            <a:latin typeface="HY나무M" pitchFamily="18" charset="-127"/>
            <a:ea typeface="HY나무M" pitchFamily="18" charset="-127"/>
          </a:endParaRPr>
        </a:p>
      </dgm:t>
    </dgm:pt>
    <dgm:pt modelId="{2DC2D25C-9C8F-47E8-AD4B-24CF0B3B7960}" type="parTrans" cxnId="{5CCABEAE-18AA-48B1-9657-2B2E66AD6A6B}">
      <dgm:prSet/>
      <dgm:spPr/>
      <dgm:t>
        <a:bodyPr/>
        <a:lstStyle/>
        <a:p>
          <a:pPr latinLnBrk="1"/>
          <a:endParaRPr lang="ko-KR" altLang="en-US"/>
        </a:p>
      </dgm:t>
    </dgm:pt>
    <dgm:pt modelId="{7455DC60-73A1-4430-9A33-E648DAF38D56}" type="sibTrans" cxnId="{5CCABEAE-18AA-48B1-9657-2B2E66AD6A6B}">
      <dgm:prSet/>
      <dgm:spPr/>
      <dgm:t>
        <a:bodyPr/>
        <a:lstStyle/>
        <a:p>
          <a:pPr latinLnBrk="1"/>
          <a:endParaRPr lang="ko-KR" altLang="en-US"/>
        </a:p>
      </dgm:t>
    </dgm:pt>
    <dgm:pt modelId="{2C6AFEC7-CA79-4403-A7D4-64826C68D6A2}" type="pres">
      <dgm:prSet presAssocID="{EB4B7B85-D5B4-4714-9BAD-5D39E0875C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9F3C131-FF14-4452-B510-3C9272DB4D18}" type="pres">
      <dgm:prSet presAssocID="{065BAB75-6F1E-49C1-984D-7BF8B34BBC66}" presName="parentText" presStyleLbl="node1" presStyleIdx="0" presStyleCnt="2" custScaleY="75737" custLinFactNeighborY="61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DC27ADA-9AA2-46B5-AC5A-9DFFD4E428DB}" type="pres">
      <dgm:prSet presAssocID="{065BAB75-6F1E-49C1-984D-7BF8B34BBC66}" presName="childText" presStyleLbl="revTx" presStyleIdx="0" presStyleCnt="1" custScaleY="7573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598D580-9450-4A60-AB7A-099DB28EB959}" type="pres">
      <dgm:prSet presAssocID="{E2A663F7-DBCD-4C7F-A69D-29246093404E}" presName="parentText" presStyleLbl="node1" presStyleIdx="1" presStyleCnt="2" custScaleY="7573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DEC9B29-8578-4687-BA70-A79F0CFB4117}" type="presOf" srcId="{EB4B7B85-D5B4-4714-9BAD-5D39E0875CF3}" destId="{2C6AFEC7-CA79-4403-A7D4-64826C68D6A2}" srcOrd="0" destOrd="0" presId="urn:microsoft.com/office/officeart/2005/8/layout/vList2"/>
    <dgm:cxn modelId="{CDCA1C70-B2D0-4C68-B462-8071B6C0C533}" srcId="{EB4B7B85-D5B4-4714-9BAD-5D39E0875CF3}" destId="{065BAB75-6F1E-49C1-984D-7BF8B34BBC66}" srcOrd="0" destOrd="0" parTransId="{1FA6BAA0-E268-4483-A945-8C3C57DA6F26}" sibTransId="{6100C241-72F8-4666-B10F-9C9937EA135F}"/>
    <dgm:cxn modelId="{5CCABEAE-18AA-48B1-9657-2B2E66AD6A6B}" srcId="{EB4B7B85-D5B4-4714-9BAD-5D39E0875CF3}" destId="{E2A663F7-DBCD-4C7F-A69D-29246093404E}" srcOrd="1" destOrd="0" parTransId="{2DC2D25C-9C8F-47E8-AD4B-24CF0B3B7960}" sibTransId="{7455DC60-73A1-4430-9A33-E648DAF38D56}"/>
    <dgm:cxn modelId="{C83F9244-0D6F-407B-AB74-0259B8B47180}" type="presOf" srcId="{065BAB75-6F1E-49C1-984D-7BF8B34BBC66}" destId="{29F3C131-FF14-4452-B510-3C9272DB4D18}" srcOrd="0" destOrd="0" presId="urn:microsoft.com/office/officeart/2005/8/layout/vList2"/>
    <dgm:cxn modelId="{90D93230-F7FD-488F-914D-6A00A386CAC3}" type="presOf" srcId="{E2A663F7-DBCD-4C7F-A69D-29246093404E}" destId="{5598D580-9450-4A60-AB7A-099DB28EB959}" srcOrd="0" destOrd="0" presId="urn:microsoft.com/office/officeart/2005/8/layout/vList2"/>
    <dgm:cxn modelId="{D79EA69A-DC40-4FA2-A081-3C8188DD4B53}" type="presOf" srcId="{F09F14E7-1D43-4C0C-9172-9BD66713A2E0}" destId="{3DC27ADA-9AA2-46B5-AC5A-9DFFD4E428DB}" srcOrd="0" destOrd="0" presId="urn:microsoft.com/office/officeart/2005/8/layout/vList2"/>
    <dgm:cxn modelId="{BC94AF7D-719B-403E-BD43-51CADDAD603E}" srcId="{065BAB75-6F1E-49C1-984D-7BF8B34BBC66}" destId="{F09F14E7-1D43-4C0C-9172-9BD66713A2E0}" srcOrd="0" destOrd="0" parTransId="{35E06CDE-E5E0-4EDB-B970-D2CA34CEDEA2}" sibTransId="{2DE5D2E3-D170-4B3E-9745-F4B4FEC14B83}"/>
    <dgm:cxn modelId="{B9E7B323-4548-4EA2-945E-96C3F6D5C905}" type="presParOf" srcId="{2C6AFEC7-CA79-4403-A7D4-64826C68D6A2}" destId="{29F3C131-FF14-4452-B510-3C9272DB4D18}" srcOrd="0" destOrd="0" presId="urn:microsoft.com/office/officeart/2005/8/layout/vList2"/>
    <dgm:cxn modelId="{8A3B4C28-2ABF-4264-92B0-3EB501671688}" type="presParOf" srcId="{2C6AFEC7-CA79-4403-A7D4-64826C68D6A2}" destId="{3DC27ADA-9AA2-46B5-AC5A-9DFFD4E428DB}" srcOrd="1" destOrd="0" presId="urn:microsoft.com/office/officeart/2005/8/layout/vList2"/>
    <dgm:cxn modelId="{653813F6-FEA8-4038-8ADE-98295AE90D70}" type="presParOf" srcId="{2C6AFEC7-CA79-4403-A7D4-64826C68D6A2}" destId="{5598D580-9450-4A60-AB7A-099DB28EB959}" srcOrd="2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4B7B85-D5B4-4714-9BAD-5D39E0875CF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065BAB75-6F1E-49C1-984D-7BF8B34BBC66}">
      <dgm:prSet phldrT="[텍스트]" custT="1"/>
      <dgm:spPr>
        <a:solidFill>
          <a:schemeClr val="tx2">
            <a:lumMod val="60000"/>
            <a:lumOff val="40000"/>
            <a:alpha val="40000"/>
          </a:schemeClr>
        </a:solidFill>
      </dgm:spPr>
      <dgm:t>
        <a:bodyPr/>
        <a:lstStyle/>
        <a:p>
          <a:pPr latinLnBrk="1"/>
          <a:r>
            <a:rPr kumimoji="1" lang="en-US" altLang="ko-K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굴림" pitchFamily="50" charset="-127"/>
              <a:ea typeface="바탕" pitchFamily="18" charset="-127"/>
            </a:rPr>
            <a:t>- 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대일평화조약에는 조약 서명국가가 아닌 국가와의 영토문제에 관해서는 조약에서의 </a:t>
          </a:r>
          <a:r>
            <a:rPr kumimoji="1" lang="ko-KR" altLang="en-US" sz="16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효력발생후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 </a:t>
          </a:r>
          <a:r>
            <a:rPr kumimoji="1" lang="en-US" altLang="ko-K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3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년이 경과하면 “쿠릴열도를 전적으로 포기한다”고 하는 조항은 일본으로 하여금 쿠릴열도의 영유권을 주장하게 하는 결정적인 요인을 제공</a:t>
          </a:r>
          <a:endParaRPr lang="ko-KR" altLang="en-US" sz="1600" baseline="0" dirty="0" smtClean="0">
            <a:solidFill>
              <a:schemeClr val="tx1">
                <a:lumMod val="50000"/>
                <a:lumOff val="50000"/>
              </a:schemeClr>
            </a:solidFill>
            <a:latin typeface="HY나무M" pitchFamily="18" charset="-127"/>
            <a:ea typeface="HY나무M" pitchFamily="18" charset="-127"/>
          </a:endParaRPr>
        </a:p>
      </dgm:t>
    </dgm:pt>
    <dgm:pt modelId="{1FA6BAA0-E268-4483-A945-8C3C57DA6F26}" type="parTrans" cxnId="{CDCA1C70-B2D0-4C68-B462-8071B6C0C533}">
      <dgm:prSet/>
      <dgm:spPr/>
      <dgm:t>
        <a:bodyPr/>
        <a:lstStyle/>
        <a:p>
          <a:pPr latinLnBrk="1"/>
          <a:endParaRPr lang="ko-KR" altLang="en-US"/>
        </a:p>
      </dgm:t>
    </dgm:pt>
    <dgm:pt modelId="{6100C241-72F8-4666-B10F-9C9937EA135F}" type="sibTrans" cxnId="{CDCA1C70-B2D0-4C68-B462-8071B6C0C533}">
      <dgm:prSet/>
      <dgm:spPr/>
      <dgm:t>
        <a:bodyPr/>
        <a:lstStyle/>
        <a:p>
          <a:pPr latinLnBrk="1"/>
          <a:endParaRPr lang="ko-KR" altLang="en-US"/>
        </a:p>
      </dgm:t>
    </dgm:pt>
    <dgm:pt modelId="{F09F14E7-1D43-4C0C-9172-9BD66713A2E0}">
      <dgm:prSet phldrT="[텍스트]" custT="1"/>
      <dgm:spPr/>
      <dgm:t>
        <a:bodyPr/>
        <a:lstStyle/>
        <a:p>
          <a:pPr latinLnBrk="1"/>
          <a:r>
            <a:rPr kumimoji="1" lang="en-US" altLang="ko-K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 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쿠릴열도 남방 </a:t>
          </a:r>
          <a:r>
            <a:rPr kumimoji="1" lang="en-US" altLang="ko-K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4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도는 </a:t>
          </a:r>
          <a:r>
            <a:rPr kumimoji="1" lang="en-US" altLang="ko-K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1854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년 </a:t>
          </a:r>
          <a:r>
            <a:rPr kumimoji="1" lang="ko-KR" altLang="en-US" sz="16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러일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 화친조약에 의해 일본영토임을 인정이 </a:t>
          </a:r>
          <a:r>
            <a:rPr kumimoji="1" lang="ko-KR" altLang="en-US" sz="16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되었는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 지역이었으나 양국은 </a:t>
          </a:r>
          <a:r>
            <a:rPr kumimoji="1" lang="en-US" altLang="ko-K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1875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년 </a:t>
          </a:r>
          <a:r>
            <a:rPr kumimoji="1" lang="ko-KR" altLang="en-US" sz="16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러일간의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 “</a:t>
          </a:r>
          <a:r>
            <a:rPr kumimoji="1" lang="ko-KR" altLang="en-US" sz="16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카라후토</a:t>
          </a:r>
          <a:r>
            <a:rPr kumimoji="1" lang="en-US" altLang="ko-K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/</a:t>
          </a:r>
          <a:r>
            <a:rPr kumimoji="1" lang="ko-KR" altLang="en-US" sz="16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치시마열도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 교환조약”</a:t>
          </a:r>
          <a:r>
            <a:rPr kumimoji="1" lang="ko-KR" altLang="en-US" sz="16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으로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 사할린을 러시아 영토로 </a:t>
          </a:r>
          <a:r>
            <a:rPr kumimoji="1" lang="en-US" altLang="ko-K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4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도를 포함한 쿠릴열도 전도를 일본영토로 인정</a:t>
          </a:r>
          <a:endParaRPr lang="ko-KR" altLang="en-US" sz="1600" dirty="0">
            <a:latin typeface="HY나무M" pitchFamily="18" charset="-127"/>
            <a:ea typeface="HY나무M" pitchFamily="18" charset="-127"/>
          </a:endParaRPr>
        </a:p>
      </dgm:t>
    </dgm:pt>
    <dgm:pt modelId="{35E06CDE-E5E0-4EDB-B970-D2CA34CEDEA2}" type="parTrans" cxnId="{BC94AF7D-719B-403E-BD43-51CADDAD603E}">
      <dgm:prSet/>
      <dgm:spPr/>
      <dgm:t>
        <a:bodyPr/>
        <a:lstStyle/>
        <a:p>
          <a:pPr latinLnBrk="1"/>
          <a:endParaRPr lang="ko-KR" altLang="en-US"/>
        </a:p>
      </dgm:t>
    </dgm:pt>
    <dgm:pt modelId="{2DE5D2E3-D170-4B3E-9745-F4B4FEC14B83}" type="sibTrans" cxnId="{BC94AF7D-719B-403E-BD43-51CADDAD603E}">
      <dgm:prSet/>
      <dgm:spPr/>
      <dgm:t>
        <a:bodyPr/>
        <a:lstStyle/>
        <a:p>
          <a:pPr latinLnBrk="1"/>
          <a:endParaRPr lang="ko-KR" altLang="en-US"/>
        </a:p>
      </dgm:t>
    </dgm:pt>
    <dgm:pt modelId="{E2A663F7-DBCD-4C7F-A69D-29246093404E}">
      <dgm:prSet phldrT="[텍스트]" custT="1"/>
      <dgm:spPr>
        <a:solidFill>
          <a:schemeClr val="tx2">
            <a:lumMod val="60000"/>
            <a:lumOff val="40000"/>
            <a:alpha val="40000"/>
          </a:schemeClr>
        </a:solidFill>
      </dgm:spPr>
      <dgm:t>
        <a:bodyPr/>
        <a:lstStyle/>
        <a:p>
          <a:pPr latinLnBrk="1"/>
          <a:r>
            <a:rPr kumimoji="1" lang="en-US" altLang="ko-K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- 2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차 대전이 종결 </a:t>
          </a:r>
          <a:r>
            <a:rPr kumimoji="1" lang="en-US" altLang="ko-K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-&gt; 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쿠릴열도는 카이로 선언</a:t>
          </a:r>
          <a:r>
            <a:rPr kumimoji="1" lang="en-US" altLang="ko-K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, 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포츠담 선언</a:t>
          </a:r>
          <a:r>
            <a:rPr kumimoji="1" lang="en-US" altLang="ko-K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, </a:t>
          </a:r>
          <a:r>
            <a:rPr kumimoji="1" lang="ko-KR" altLang="en-US" sz="16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알타협정에</a:t>
          </a:r>
          <a:r>
            <a:rPr kumimoji="1" lang="ko-KR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 의해 러시아영토로서 ‘선 조치’ 됨</a:t>
          </a:r>
          <a:r>
            <a:rPr kumimoji="1" lang="en-US" altLang="ko-K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. </a:t>
          </a:r>
        </a:p>
      </dgm:t>
    </dgm:pt>
    <dgm:pt modelId="{2DC2D25C-9C8F-47E8-AD4B-24CF0B3B7960}" type="parTrans" cxnId="{5CCABEAE-18AA-48B1-9657-2B2E66AD6A6B}">
      <dgm:prSet/>
      <dgm:spPr/>
      <dgm:t>
        <a:bodyPr/>
        <a:lstStyle/>
        <a:p>
          <a:pPr latinLnBrk="1"/>
          <a:endParaRPr lang="ko-KR" altLang="en-US"/>
        </a:p>
      </dgm:t>
    </dgm:pt>
    <dgm:pt modelId="{7455DC60-73A1-4430-9A33-E648DAF38D56}" type="sibTrans" cxnId="{5CCABEAE-18AA-48B1-9657-2B2E66AD6A6B}">
      <dgm:prSet/>
      <dgm:spPr/>
      <dgm:t>
        <a:bodyPr/>
        <a:lstStyle/>
        <a:p>
          <a:pPr latinLnBrk="1"/>
          <a:endParaRPr lang="ko-KR" altLang="en-US"/>
        </a:p>
      </dgm:t>
    </dgm:pt>
    <dgm:pt modelId="{7F11087B-E9F9-45FC-989D-FA890374F91C}">
      <dgm:prSet phldrT="[텍스트]" custT="1"/>
      <dgm:spPr/>
      <dgm:t>
        <a:bodyPr/>
        <a:lstStyle/>
        <a:p>
          <a:pPr latinLnBrk="1"/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- 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일본의 </a:t>
          </a:r>
          <a:r>
            <a:rPr lang="ko-KR" altLang="en-US" sz="1600" dirty="0" err="1" smtClean="0">
              <a:latin typeface="HY나무M" pitchFamily="18" charset="-127"/>
              <a:ea typeface="HY나무M" pitchFamily="18" charset="-127"/>
            </a:rPr>
            <a:t>후르시초프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 총리가 임명되자 소련에 대해 정식적으로 이들 섬에 대한 러시아영유에 이의를 제기 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-&gt; </a:t>
          </a:r>
          <a:r>
            <a:rPr lang="ko-KR" altLang="en-US" sz="1600" dirty="0" err="1" smtClean="0">
              <a:latin typeface="HY나무M" pitchFamily="18" charset="-127"/>
              <a:ea typeface="HY나무M" pitchFamily="18" charset="-127"/>
            </a:rPr>
            <a:t>후르시초프는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 「냉전」을 보류하고 「평화공존」을 위해 일본과의 외교관계 수립 희망</a:t>
          </a:r>
          <a:endParaRPr kumimoji="1" lang="en-US" altLang="ko-KR" sz="16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HY나무M" pitchFamily="18" charset="-127"/>
            <a:ea typeface="HY나무M" pitchFamily="18" charset="-127"/>
          </a:endParaRPr>
        </a:p>
      </dgm:t>
    </dgm:pt>
    <dgm:pt modelId="{B161CD32-28C9-4305-BB8E-367DD881C1D0}" type="sibTrans" cxnId="{A15A548D-6712-435F-ACC1-917369573C8F}">
      <dgm:prSet/>
      <dgm:spPr/>
      <dgm:t>
        <a:bodyPr/>
        <a:lstStyle/>
        <a:p>
          <a:pPr latinLnBrk="1"/>
          <a:endParaRPr lang="ko-KR" altLang="en-US"/>
        </a:p>
      </dgm:t>
    </dgm:pt>
    <dgm:pt modelId="{DDCF05E1-D4B4-452D-AC04-760839B10A55}" type="parTrans" cxnId="{A15A548D-6712-435F-ACC1-917369573C8F}">
      <dgm:prSet/>
      <dgm:spPr/>
      <dgm:t>
        <a:bodyPr/>
        <a:lstStyle/>
        <a:p>
          <a:pPr latinLnBrk="1"/>
          <a:endParaRPr lang="ko-KR" altLang="en-US"/>
        </a:p>
      </dgm:t>
    </dgm:pt>
    <dgm:pt modelId="{2C6AFEC7-CA79-4403-A7D4-64826C68D6A2}" type="pres">
      <dgm:prSet presAssocID="{EB4B7B85-D5B4-4714-9BAD-5D39E0875C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9F3C131-FF14-4452-B510-3C9272DB4D18}" type="pres">
      <dgm:prSet presAssocID="{065BAB75-6F1E-49C1-984D-7BF8B34BBC66}" presName="parentText" presStyleLbl="node1" presStyleIdx="0" presStyleCnt="2" custScaleY="75737" custLinFactNeighborY="61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DC27ADA-9AA2-46B5-AC5A-9DFFD4E428DB}" type="pres">
      <dgm:prSet presAssocID="{065BAB75-6F1E-49C1-984D-7BF8B34BBC66}" presName="childText" presStyleLbl="revTx" presStyleIdx="0" presStyleCnt="2" custScaleY="7573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598D580-9450-4A60-AB7A-099DB28EB959}" type="pres">
      <dgm:prSet presAssocID="{E2A663F7-DBCD-4C7F-A69D-29246093404E}" presName="parentText" presStyleLbl="node1" presStyleIdx="1" presStyleCnt="2" custScaleY="7573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ACE9EE9-5861-4835-B897-3BE2F3C8DD2A}" type="pres">
      <dgm:prSet presAssocID="{E2A663F7-DBCD-4C7F-A69D-29246093404E}" presName="childText" presStyleLbl="revTx" presStyleIdx="1" presStyleCnt="2" custScaleY="7573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CDCA1C70-B2D0-4C68-B462-8071B6C0C533}" srcId="{EB4B7B85-D5B4-4714-9BAD-5D39E0875CF3}" destId="{065BAB75-6F1E-49C1-984D-7BF8B34BBC66}" srcOrd="0" destOrd="0" parTransId="{1FA6BAA0-E268-4483-A945-8C3C57DA6F26}" sibTransId="{6100C241-72F8-4666-B10F-9C9937EA135F}"/>
    <dgm:cxn modelId="{A15A548D-6712-435F-ACC1-917369573C8F}" srcId="{E2A663F7-DBCD-4C7F-A69D-29246093404E}" destId="{7F11087B-E9F9-45FC-989D-FA890374F91C}" srcOrd="0" destOrd="0" parTransId="{DDCF05E1-D4B4-452D-AC04-760839B10A55}" sibTransId="{B161CD32-28C9-4305-BB8E-367DD881C1D0}"/>
    <dgm:cxn modelId="{2A6AB1F2-00CC-42EB-9D5D-31F1C415FF11}" type="presOf" srcId="{EB4B7B85-D5B4-4714-9BAD-5D39E0875CF3}" destId="{2C6AFEC7-CA79-4403-A7D4-64826C68D6A2}" srcOrd="0" destOrd="0" presId="urn:microsoft.com/office/officeart/2005/8/layout/vList2"/>
    <dgm:cxn modelId="{5CCABEAE-18AA-48B1-9657-2B2E66AD6A6B}" srcId="{EB4B7B85-D5B4-4714-9BAD-5D39E0875CF3}" destId="{E2A663F7-DBCD-4C7F-A69D-29246093404E}" srcOrd="1" destOrd="0" parTransId="{2DC2D25C-9C8F-47E8-AD4B-24CF0B3B7960}" sibTransId="{7455DC60-73A1-4430-9A33-E648DAF38D56}"/>
    <dgm:cxn modelId="{EE8F20CF-F3D8-44C7-8770-F0B5AB925118}" type="presOf" srcId="{065BAB75-6F1E-49C1-984D-7BF8B34BBC66}" destId="{29F3C131-FF14-4452-B510-3C9272DB4D18}" srcOrd="0" destOrd="0" presId="urn:microsoft.com/office/officeart/2005/8/layout/vList2"/>
    <dgm:cxn modelId="{22B8BF58-B96C-42F9-BDCE-66774196D34B}" type="presOf" srcId="{E2A663F7-DBCD-4C7F-A69D-29246093404E}" destId="{5598D580-9450-4A60-AB7A-099DB28EB959}" srcOrd="0" destOrd="0" presId="urn:microsoft.com/office/officeart/2005/8/layout/vList2"/>
    <dgm:cxn modelId="{8D449B0A-F229-4CFE-AC9E-793AB87EF9AD}" type="presOf" srcId="{F09F14E7-1D43-4C0C-9172-9BD66713A2E0}" destId="{3DC27ADA-9AA2-46B5-AC5A-9DFFD4E428DB}" srcOrd="0" destOrd="0" presId="urn:microsoft.com/office/officeart/2005/8/layout/vList2"/>
    <dgm:cxn modelId="{5AB99B80-D993-43CE-B759-4CC672C89CAB}" type="presOf" srcId="{7F11087B-E9F9-45FC-989D-FA890374F91C}" destId="{BACE9EE9-5861-4835-B897-3BE2F3C8DD2A}" srcOrd="0" destOrd="0" presId="urn:microsoft.com/office/officeart/2005/8/layout/vList2"/>
    <dgm:cxn modelId="{BC94AF7D-719B-403E-BD43-51CADDAD603E}" srcId="{065BAB75-6F1E-49C1-984D-7BF8B34BBC66}" destId="{F09F14E7-1D43-4C0C-9172-9BD66713A2E0}" srcOrd="0" destOrd="0" parTransId="{35E06CDE-E5E0-4EDB-B970-D2CA34CEDEA2}" sibTransId="{2DE5D2E3-D170-4B3E-9745-F4B4FEC14B83}"/>
    <dgm:cxn modelId="{B1B376AF-5FA0-4189-806F-D4D5F728DF57}" type="presParOf" srcId="{2C6AFEC7-CA79-4403-A7D4-64826C68D6A2}" destId="{29F3C131-FF14-4452-B510-3C9272DB4D18}" srcOrd="0" destOrd="0" presId="urn:microsoft.com/office/officeart/2005/8/layout/vList2"/>
    <dgm:cxn modelId="{FA180BC6-67CD-412A-97AF-D750C6C9D008}" type="presParOf" srcId="{2C6AFEC7-CA79-4403-A7D4-64826C68D6A2}" destId="{3DC27ADA-9AA2-46B5-AC5A-9DFFD4E428DB}" srcOrd="1" destOrd="0" presId="urn:microsoft.com/office/officeart/2005/8/layout/vList2"/>
    <dgm:cxn modelId="{AFC81E62-7EBB-43D5-907A-FADC2F65A835}" type="presParOf" srcId="{2C6AFEC7-CA79-4403-A7D4-64826C68D6A2}" destId="{5598D580-9450-4A60-AB7A-099DB28EB959}" srcOrd="2" destOrd="0" presId="urn:microsoft.com/office/officeart/2005/8/layout/vList2"/>
    <dgm:cxn modelId="{E16DDF7B-CF54-4430-BD6D-35E1AAE5FAC4}" type="presParOf" srcId="{2C6AFEC7-CA79-4403-A7D4-64826C68D6A2}" destId="{BACE9EE9-5861-4835-B897-3BE2F3C8DD2A}" srcOrd="3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AFDBD6-8FC6-4A8D-B734-055169A466C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25E75CD2-68D0-4B06-BFF8-0E479AE0D510}">
      <dgm:prSet phldrT="[텍스트]" custT="1"/>
      <dgm:spPr>
        <a:solidFill>
          <a:schemeClr val="tx2">
            <a:lumMod val="60000"/>
            <a:lumOff val="40000"/>
            <a:alpha val="40000"/>
          </a:schemeClr>
        </a:solidFill>
      </dgm:spPr>
      <dgm:t>
        <a:bodyPr anchor="ctr"/>
        <a:lstStyle/>
        <a:p>
          <a:pPr latinLnBrk="1"/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1951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9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월 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8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일 체결된 대일평화조약에서 일본은 미국을 통하여 독도를 일본영토에 편입하려고 시도 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-&gt; 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다른 연합국의 항의로 일본영토에 편입하려던 계획은 실패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.</a:t>
          </a:r>
          <a:endParaRPr lang="ko-KR" altLang="en-US" sz="1600" dirty="0">
            <a:solidFill>
              <a:schemeClr val="tx1">
                <a:lumMod val="75000"/>
                <a:lumOff val="25000"/>
              </a:schemeClr>
            </a:solidFill>
            <a:latin typeface="HY나무M" pitchFamily="18" charset="-127"/>
            <a:ea typeface="HY나무M" pitchFamily="18" charset="-127"/>
          </a:endParaRPr>
        </a:p>
      </dgm:t>
    </dgm:pt>
    <dgm:pt modelId="{24C5D45A-36DF-4CF1-B78C-E855F6FB4A61}" type="parTrans" cxnId="{7DB49B1F-6DDD-407C-B8D8-E86F03956EB5}">
      <dgm:prSet/>
      <dgm:spPr/>
      <dgm:t>
        <a:bodyPr/>
        <a:lstStyle/>
        <a:p>
          <a:pPr latinLnBrk="1"/>
          <a:endParaRPr lang="ko-KR" altLang="en-US"/>
        </a:p>
      </dgm:t>
    </dgm:pt>
    <dgm:pt modelId="{CFE82898-99E6-4F96-82BA-17DC58459BDA}" type="sibTrans" cxnId="{7DB49B1F-6DDD-407C-B8D8-E86F03956EB5}">
      <dgm:prSet/>
      <dgm:spPr/>
      <dgm:t>
        <a:bodyPr/>
        <a:lstStyle/>
        <a:p>
          <a:pPr latinLnBrk="1"/>
          <a:endParaRPr lang="ko-KR" altLang="en-US"/>
        </a:p>
      </dgm:t>
    </dgm:pt>
    <dgm:pt modelId="{F7C54544-E250-4B0F-9C0D-F6B77889ACEC}">
      <dgm:prSet phldrT="[텍스트]" custT="1"/>
      <dgm:spPr/>
      <dgm:t>
        <a:bodyPr anchor="ctr"/>
        <a:lstStyle/>
        <a:p>
          <a:pPr latinLnBrk="1"/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한국대통령 이승만은 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1951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9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월 대일평화조약이 체결되고 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1952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4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월 대일평화조약의 발효를 앞두고 독도기점 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8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해리 지점으로 하는 </a:t>
          </a:r>
          <a:r>
            <a:rPr lang="ko-KR" altLang="en-US" sz="1600" dirty="0" err="1" smtClean="0">
              <a:latin typeface="HY나무M" pitchFamily="18" charset="-127"/>
              <a:ea typeface="HY나무M" pitchFamily="18" charset="-127"/>
            </a:rPr>
            <a:t>평화선을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 선포하여 독도가 한국영토임을 선언 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-&gt; 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일본은 이에 항의해 독도가 일본영토 ‘</a:t>
          </a:r>
          <a:r>
            <a:rPr lang="ko-KR" altLang="en-US" sz="1600" dirty="0" err="1" smtClean="0">
              <a:latin typeface="HY나무M" pitchFamily="18" charset="-127"/>
              <a:ea typeface="HY나무M" pitchFamily="18" charset="-127"/>
            </a:rPr>
            <a:t>다케시마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’라고 주장</a:t>
          </a:r>
          <a:endParaRPr lang="ko-KR" altLang="en-US" sz="1600" dirty="0">
            <a:latin typeface="HY나무M" pitchFamily="18" charset="-127"/>
            <a:ea typeface="HY나무M" pitchFamily="18" charset="-127"/>
          </a:endParaRPr>
        </a:p>
      </dgm:t>
    </dgm:pt>
    <dgm:pt modelId="{D7779488-3B38-4E17-94E5-85D5F20FF478}" type="parTrans" cxnId="{9901E44C-F049-4527-807F-B2D3544FB745}">
      <dgm:prSet/>
      <dgm:spPr/>
      <dgm:t>
        <a:bodyPr/>
        <a:lstStyle/>
        <a:p>
          <a:pPr latinLnBrk="1"/>
          <a:endParaRPr lang="ko-KR" altLang="en-US"/>
        </a:p>
      </dgm:t>
    </dgm:pt>
    <dgm:pt modelId="{47F4ECA4-2D58-4794-899D-AAEEFDBFD7FA}" type="sibTrans" cxnId="{9901E44C-F049-4527-807F-B2D3544FB745}">
      <dgm:prSet/>
      <dgm:spPr/>
      <dgm:t>
        <a:bodyPr/>
        <a:lstStyle/>
        <a:p>
          <a:pPr latinLnBrk="1"/>
          <a:endParaRPr lang="ko-KR" altLang="en-US"/>
        </a:p>
      </dgm:t>
    </dgm:pt>
    <dgm:pt modelId="{2CB8CAF1-4F7D-471D-86AB-851AE4DD1DD6}">
      <dgm:prSet phldrT="[텍스트]" custT="1"/>
      <dgm:spPr>
        <a:solidFill>
          <a:schemeClr val="tx2">
            <a:lumMod val="60000"/>
            <a:lumOff val="40000"/>
            <a:alpha val="40000"/>
          </a:schemeClr>
        </a:solidFill>
      </dgm:spPr>
      <dgm:t>
        <a:bodyPr anchor="ctr"/>
        <a:lstStyle/>
        <a:p>
          <a:pPr latinLnBrk="1"/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일본은 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1984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년 유엔해양법협약에서 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200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해리 배타적 경제수역이 채택되었을 때 새로운 </a:t>
          </a:r>
          <a:r>
            <a:rPr lang="ko-KR" altLang="en-US" sz="160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어버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 질서 재편요구를 하였고 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1998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11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월 독도를 잠정합의 수역 내에 포함하는 어업협정을 요구 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-&gt; 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금융위기에 몰린 한국은 경제적 지원 기대에 일본의 요구를 수용</a:t>
          </a:r>
          <a:endParaRPr lang="ko-KR" altLang="en-US" sz="1600" dirty="0">
            <a:solidFill>
              <a:schemeClr val="tx1">
                <a:lumMod val="75000"/>
                <a:lumOff val="25000"/>
              </a:schemeClr>
            </a:solidFill>
            <a:latin typeface="HY나무M" pitchFamily="18" charset="-127"/>
            <a:ea typeface="HY나무M" pitchFamily="18" charset="-127"/>
          </a:endParaRPr>
        </a:p>
      </dgm:t>
    </dgm:pt>
    <dgm:pt modelId="{D056C43A-3FD5-40BA-AE52-20518E9043CB}" type="parTrans" cxnId="{AC5B4F48-FAB6-43BA-A162-45D169D787F4}">
      <dgm:prSet/>
      <dgm:spPr/>
      <dgm:t>
        <a:bodyPr/>
        <a:lstStyle/>
        <a:p>
          <a:pPr latinLnBrk="1"/>
          <a:endParaRPr lang="ko-KR" altLang="en-US"/>
        </a:p>
      </dgm:t>
    </dgm:pt>
    <dgm:pt modelId="{DAF00044-976A-478B-BC79-34BDC5762D5E}" type="sibTrans" cxnId="{AC5B4F48-FAB6-43BA-A162-45D169D787F4}">
      <dgm:prSet/>
      <dgm:spPr/>
      <dgm:t>
        <a:bodyPr/>
        <a:lstStyle/>
        <a:p>
          <a:pPr latinLnBrk="1"/>
          <a:endParaRPr lang="ko-KR" altLang="en-US"/>
        </a:p>
      </dgm:t>
    </dgm:pt>
    <dgm:pt modelId="{E0CB7060-9CC0-40B7-AE5F-7F657BFEC314}">
      <dgm:prSet phldrT="[텍스트]" custT="1"/>
      <dgm:spPr/>
      <dgm:t>
        <a:bodyPr anchor="ctr"/>
        <a:lstStyle/>
        <a:p>
          <a:pPr latinLnBrk="1"/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신 어업협정은 일본이 정치적으로 악용하여 독도영유권을 주장하는 빌미를 제공</a:t>
          </a:r>
          <a:endParaRPr lang="ko-KR" altLang="en-US" sz="1600" dirty="0">
            <a:latin typeface="HY나무M" pitchFamily="18" charset="-127"/>
            <a:ea typeface="HY나무M" pitchFamily="18" charset="-127"/>
          </a:endParaRPr>
        </a:p>
      </dgm:t>
    </dgm:pt>
    <dgm:pt modelId="{40B445EE-6F6F-43D5-86A9-190423A18667}" type="parTrans" cxnId="{1B6D8CE9-880D-47E9-970A-2A0D1316534C}">
      <dgm:prSet/>
      <dgm:spPr/>
      <dgm:t>
        <a:bodyPr/>
        <a:lstStyle/>
        <a:p>
          <a:pPr latinLnBrk="1"/>
          <a:endParaRPr lang="ko-KR" altLang="en-US"/>
        </a:p>
      </dgm:t>
    </dgm:pt>
    <dgm:pt modelId="{644CE051-508A-4FE1-B2C2-A1D1E81FA35E}" type="sibTrans" cxnId="{1B6D8CE9-880D-47E9-970A-2A0D1316534C}">
      <dgm:prSet/>
      <dgm:spPr/>
      <dgm:t>
        <a:bodyPr/>
        <a:lstStyle/>
        <a:p>
          <a:pPr latinLnBrk="1"/>
          <a:endParaRPr lang="ko-KR" altLang="en-US"/>
        </a:p>
      </dgm:t>
    </dgm:pt>
    <dgm:pt modelId="{5EDF94F6-1DFF-483C-BE01-966C676B0232}" type="pres">
      <dgm:prSet presAssocID="{15AFDBD6-8FC6-4A8D-B734-055169A466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7D5E523-7A49-4595-839C-5E6D2F3B4EA9}" type="pres">
      <dgm:prSet presAssocID="{25E75CD2-68D0-4B06-BFF8-0E479AE0D510}" presName="parentText" presStyleLbl="node1" presStyleIdx="0" presStyleCnt="2" custLinFactNeighborY="-317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3E563D2-9029-4039-BDA4-8E717D18B3EE}" type="pres">
      <dgm:prSet presAssocID="{25E75CD2-68D0-4B06-BFF8-0E479AE0D510}" presName="childText" presStyleLbl="revTx" presStyleIdx="0" presStyleCnt="2" custLinFactNeighborY="-832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25E465C-3571-4610-9E0F-D1B06EDC7A4E}" type="pres">
      <dgm:prSet presAssocID="{2CB8CAF1-4F7D-471D-86AB-851AE4DD1DD6}" presName="parentText" presStyleLbl="node1" presStyleIdx="1" presStyleCnt="2" custLinFactNeighborY="-941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92D2DAB-11B0-44FE-8831-8C89FB360F51}" type="pres">
      <dgm:prSet presAssocID="{2CB8CAF1-4F7D-471D-86AB-851AE4DD1DD6}" presName="childText" presStyleLbl="revTx" presStyleIdx="1" presStyleCnt="2" custLinFactNeighborY="-832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901E44C-F049-4527-807F-B2D3544FB745}" srcId="{25E75CD2-68D0-4B06-BFF8-0E479AE0D510}" destId="{F7C54544-E250-4B0F-9C0D-F6B77889ACEC}" srcOrd="0" destOrd="0" parTransId="{D7779488-3B38-4E17-94E5-85D5F20FF478}" sibTransId="{47F4ECA4-2D58-4794-899D-AAEEFDBFD7FA}"/>
    <dgm:cxn modelId="{249BA6DF-7F9F-4481-89CF-DAD1B6EEE9BA}" type="presOf" srcId="{25E75CD2-68D0-4B06-BFF8-0E479AE0D510}" destId="{27D5E523-7A49-4595-839C-5E6D2F3B4EA9}" srcOrd="0" destOrd="0" presId="urn:microsoft.com/office/officeart/2005/8/layout/vList2"/>
    <dgm:cxn modelId="{28BED98C-5883-4427-B4A8-760CE7E72B2A}" type="presOf" srcId="{2CB8CAF1-4F7D-471D-86AB-851AE4DD1DD6}" destId="{925E465C-3571-4610-9E0F-D1B06EDC7A4E}" srcOrd="0" destOrd="0" presId="urn:microsoft.com/office/officeart/2005/8/layout/vList2"/>
    <dgm:cxn modelId="{0FDD2540-0A5E-4D86-A7C8-F99ADA29C84C}" type="presOf" srcId="{15AFDBD6-8FC6-4A8D-B734-055169A466C3}" destId="{5EDF94F6-1DFF-483C-BE01-966C676B0232}" srcOrd="0" destOrd="0" presId="urn:microsoft.com/office/officeart/2005/8/layout/vList2"/>
    <dgm:cxn modelId="{1B6D8CE9-880D-47E9-970A-2A0D1316534C}" srcId="{2CB8CAF1-4F7D-471D-86AB-851AE4DD1DD6}" destId="{E0CB7060-9CC0-40B7-AE5F-7F657BFEC314}" srcOrd="0" destOrd="0" parTransId="{40B445EE-6F6F-43D5-86A9-190423A18667}" sibTransId="{644CE051-508A-4FE1-B2C2-A1D1E81FA35E}"/>
    <dgm:cxn modelId="{7DB49B1F-6DDD-407C-B8D8-E86F03956EB5}" srcId="{15AFDBD6-8FC6-4A8D-B734-055169A466C3}" destId="{25E75CD2-68D0-4B06-BFF8-0E479AE0D510}" srcOrd="0" destOrd="0" parTransId="{24C5D45A-36DF-4CF1-B78C-E855F6FB4A61}" sibTransId="{CFE82898-99E6-4F96-82BA-17DC58459BDA}"/>
    <dgm:cxn modelId="{FA6DA437-55CD-47E7-AB46-6FEF4AD90F6A}" type="presOf" srcId="{E0CB7060-9CC0-40B7-AE5F-7F657BFEC314}" destId="{D92D2DAB-11B0-44FE-8831-8C89FB360F51}" srcOrd="0" destOrd="0" presId="urn:microsoft.com/office/officeart/2005/8/layout/vList2"/>
    <dgm:cxn modelId="{AC5B4F48-FAB6-43BA-A162-45D169D787F4}" srcId="{15AFDBD6-8FC6-4A8D-B734-055169A466C3}" destId="{2CB8CAF1-4F7D-471D-86AB-851AE4DD1DD6}" srcOrd="1" destOrd="0" parTransId="{D056C43A-3FD5-40BA-AE52-20518E9043CB}" sibTransId="{DAF00044-976A-478B-BC79-34BDC5762D5E}"/>
    <dgm:cxn modelId="{C22B7365-01B0-46C0-A9C1-F1C44998C75E}" type="presOf" srcId="{F7C54544-E250-4B0F-9C0D-F6B77889ACEC}" destId="{63E563D2-9029-4039-BDA4-8E717D18B3EE}" srcOrd="0" destOrd="0" presId="urn:microsoft.com/office/officeart/2005/8/layout/vList2"/>
    <dgm:cxn modelId="{2FBFA919-0B2C-4D54-846F-730F23F14934}" type="presParOf" srcId="{5EDF94F6-1DFF-483C-BE01-966C676B0232}" destId="{27D5E523-7A49-4595-839C-5E6D2F3B4EA9}" srcOrd="0" destOrd="0" presId="urn:microsoft.com/office/officeart/2005/8/layout/vList2"/>
    <dgm:cxn modelId="{234F1F26-B535-49FA-8D73-002E24D8050A}" type="presParOf" srcId="{5EDF94F6-1DFF-483C-BE01-966C676B0232}" destId="{63E563D2-9029-4039-BDA4-8E717D18B3EE}" srcOrd="1" destOrd="0" presId="urn:microsoft.com/office/officeart/2005/8/layout/vList2"/>
    <dgm:cxn modelId="{650BD3C6-24E8-4CAB-B0E4-F28B181F9F14}" type="presParOf" srcId="{5EDF94F6-1DFF-483C-BE01-966C676B0232}" destId="{925E465C-3571-4610-9E0F-D1B06EDC7A4E}" srcOrd="2" destOrd="0" presId="urn:microsoft.com/office/officeart/2005/8/layout/vList2"/>
    <dgm:cxn modelId="{E9FF04E8-3E4C-4DCB-8D70-C3A4CA683B6C}" type="presParOf" srcId="{5EDF94F6-1DFF-483C-BE01-966C676B0232}" destId="{D92D2DAB-11B0-44FE-8831-8C89FB360F51}" srcOrd="3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F8B488-0E1F-460F-961D-CE27A54D4B4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9795DD2-23FD-4BFC-9F21-257B7A16924A}">
      <dgm:prSet phldrT="[텍스트]" custT="1"/>
      <dgm:spPr>
        <a:solidFill>
          <a:schemeClr val="tx2">
            <a:lumMod val="40000"/>
            <a:lumOff val="60000"/>
            <a:alpha val="40000"/>
          </a:schemeClr>
        </a:solidFill>
      </dgm:spPr>
      <dgm:t>
        <a:bodyPr anchor="ctr"/>
        <a:lstStyle/>
        <a:p>
          <a:pPr latinLnBrk="1"/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- 1968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년 </a:t>
          </a:r>
          <a:r>
            <a:rPr lang="ko-KR" altLang="en-US" sz="160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센카쿠제도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 부근 해양에서 중화민국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일본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한국 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3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국 조사단이 석유자원의 매장여부의 가능성 발표로 인해 처음으로 중화민국은 물론이고 중화인민공화국에서도 영유권 주장 시작</a:t>
          </a:r>
          <a:endParaRPr lang="ko-KR" altLang="en-US" sz="1600" dirty="0">
            <a:solidFill>
              <a:schemeClr val="tx1">
                <a:lumMod val="75000"/>
                <a:lumOff val="25000"/>
              </a:schemeClr>
            </a:solidFill>
            <a:latin typeface="HY나무M" pitchFamily="18" charset="-127"/>
            <a:ea typeface="HY나무M" pitchFamily="18" charset="-127"/>
          </a:endParaRPr>
        </a:p>
      </dgm:t>
    </dgm:pt>
    <dgm:pt modelId="{6EF9A89C-6D1E-4AA8-B8DA-49F73738DFFF}" type="parTrans" cxnId="{A2072FF2-56AC-4238-AE15-09B7A4B62E1B}">
      <dgm:prSet/>
      <dgm:spPr/>
      <dgm:t>
        <a:bodyPr/>
        <a:lstStyle/>
        <a:p>
          <a:pPr latinLnBrk="1"/>
          <a:endParaRPr lang="ko-KR" altLang="en-US"/>
        </a:p>
      </dgm:t>
    </dgm:pt>
    <dgm:pt modelId="{A481C7AE-704E-48FE-8DEC-432DDF3C50FF}" type="sibTrans" cxnId="{A2072FF2-56AC-4238-AE15-09B7A4B62E1B}">
      <dgm:prSet/>
      <dgm:spPr/>
      <dgm:t>
        <a:bodyPr/>
        <a:lstStyle/>
        <a:p>
          <a:pPr latinLnBrk="1"/>
          <a:endParaRPr lang="ko-KR" altLang="en-US"/>
        </a:p>
      </dgm:t>
    </dgm:pt>
    <dgm:pt modelId="{DDE48E4F-E345-443D-8842-67ACA5593CC5}">
      <dgm:prSet phldrT="[텍스트]" custT="1"/>
      <dgm:spPr/>
      <dgm:t>
        <a:bodyPr anchor="ctr"/>
        <a:lstStyle/>
        <a:p>
          <a:pPr latinLnBrk="1"/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 1978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4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월 일본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중국 양국간에 </a:t>
          </a:r>
          <a:r>
            <a:rPr lang="ko-KR" altLang="en-US" sz="1600" dirty="0" err="1" smtClean="0">
              <a:latin typeface="HY나무M" pitchFamily="18" charset="-127"/>
              <a:ea typeface="HY나무M" pitchFamily="18" charset="-127"/>
            </a:rPr>
            <a:t>센카쿠제도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 분쟁 본격화 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-&gt; 100</a:t>
          </a:r>
          <a:r>
            <a:rPr lang="ko-KR" altLang="en-US" sz="1600" dirty="0" err="1" smtClean="0">
              <a:latin typeface="HY나무M" pitchFamily="18" charset="-127"/>
              <a:ea typeface="HY나무M" pitchFamily="18" charset="-127"/>
            </a:rPr>
            <a:t>여척의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 중국어선이 </a:t>
          </a:r>
          <a:r>
            <a:rPr lang="ko-KR" altLang="en-US" sz="1600" dirty="0" err="1" smtClean="0">
              <a:latin typeface="HY나무M" pitchFamily="18" charset="-127"/>
              <a:ea typeface="HY나무M" pitchFamily="18" charset="-127"/>
            </a:rPr>
            <a:t>센카쿠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 제도 주변 영해를 침범하여 시위하는 사건 발생</a:t>
          </a:r>
          <a:endParaRPr lang="ko-KR" altLang="en-US" sz="1600" dirty="0">
            <a:latin typeface="HY나무M" pitchFamily="18" charset="-127"/>
            <a:ea typeface="HY나무M" pitchFamily="18" charset="-127"/>
          </a:endParaRPr>
        </a:p>
      </dgm:t>
    </dgm:pt>
    <dgm:pt modelId="{4298E046-71F1-429C-A75A-5F5605647D5F}" type="parTrans" cxnId="{F62A2A6D-7F5D-40F6-885F-E5B429618637}">
      <dgm:prSet/>
      <dgm:spPr/>
      <dgm:t>
        <a:bodyPr/>
        <a:lstStyle/>
        <a:p>
          <a:pPr latinLnBrk="1"/>
          <a:endParaRPr lang="ko-KR" altLang="en-US"/>
        </a:p>
      </dgm:t>
    </dgm:pt>
    <dgm:pt modelId="{73850BCF-B324-4B2B-8BD4-520F392BB2BE}" type="sibTrans" cxnId="{F62A2A6D-7F5D-40F6-885F-E5B429618637}">
      <dgm:prSet/>
      <dgm:spPr/>
      <dgm:t>
        <a:bodyPr/>
        <a:lstStyle/>
        <a:p>
          <a:pPr latinLnBrk="1"/>
          <a:endParaRPr lang="ko-KR" altLang="en-US"/>
        </a:p>
      </dgm:t>
    </dgm:pt>
    <dgm:pt modelId="{FAA2A2A6-93C5-4124-86EB-ED1EB1F8FB0F}" type="pres">
      <dgm:prSet presAssocID="{08F8B488-0E1F-460F-961D-CE27A54D4B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D602F4B-4703-4FD1-A234-A4F8FE4521C7}" type="pres">
      <dgm:prSet presAssocID="{D9795DD2-23FD-4BFC-9F21-257B7A16924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13F1AC7-DA50-4450-8335-BC92337C3189}" type="pres">
      <dgm:prSet presAssocID="{D9795DD2-23FD-4BFC-9F21-257B7A16924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2C7403A-00EF-4966-9D65-E9F18D2A7886}" type="presOf" srcId="{08F8B488-0E1F-460F-961D-CE27A54D4B45}" destId="{FAA2A2A6-93C5-4124-86EB-ED1EB1F8FB0F}" srcOrd="0" destOrd="0" presId="urn:microsoft.com/office/officeart/2005/8/layout/vList2"/>
    <dgm:cxn modelId="{508BE812-9DBA-4256-844C-C5DC6DD7CDD7}" type="presOf" srcId="{DDE48E4F-E345-443D-8842-67ACA5593CC5}" destId="{713F1AC7-DA50-4450-8335-BC92337C3189}" srcOrd="0" destOrd="0" presId="urn:microsoft.com/office/officeart/2005/8/layout/vList2"/>
    <dgm:cxn modelId="{A2072FF2-56AC-4238-AE15-09B7A4B62E1B}" srcId="{08F8B488-0E1F-460F-961D-CE27A54D4B45}" destId="{D9795DD2-23FD-4BFC-9F21-257B7A16924A}" srcOrd="0" destOrd="0" parTransId="{6EF9A89C-6D1E-4AA8-B8DA-49F73738DFFF}" sibTransId="{A481C7AE-704E-48FE-8DEC-432DDF3C50FF}"/>
    <dgm:cxn modelId="{F62A2A6D-7F5D-40F6-885F-E5B429618637}" srcId="{D9795DD2-23FD-4BFC-9F21-257B7A16924A}" destId="{DDE48E4F-E345-443D-8842-67ACA5593CC5}" srcOrd="0" destOrd="0" parTransId="{4298E046-71F1-429C-A75A-5F5605647D5F}" sibTransId="{73850BCF-B324-4B2B-8BD4-520F392BB2BE}"/>
    <dgm:cxn modelId="{8DA824E0-1D1C-4966-A581-62F7C6E4A1BF}" type="presOf" srcId="{D9795DD2-23FD-4BFC-9F21-257B7A16924A}" destId="{AD602F4B-4703-4FD1-A234-A4F8FE4521C7}" srcOrd="0" destOrd="0" presId="urn:microsoft.com/office/officeart/2005/8/layout/vList2"/>
    <dgm:cxn modelId="{2C7EC36A-6EFF-46F6-BAFD-89E663529D20}" type="presParOf" srcId="{FAA2A2A6-93C5-4124-86EB-ED1EB1F8FB0F}" destId="{AD602F4B-4703-4FD1-A234-A4F8FE4521C7}" srcOrd="0" destOrd="0" presId="urn:microsoft.com/office/officeart/2005/8/layout/vList2"/>
    <dgm:cxn modelId="{FF369414-BA41-4C75-B115-500A94C9037B}" type="presParOf" srcId="{FAA2A2A6-93C5-4124-86EB-ED1EB1F8FB0F}" destId="{713F1AC7-DA50-4450-8335-BC92337C3189}" srcOrd="1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BB30911-F78B-40F3-A357-6893069B24F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49F7B62-647A-444B-8908-0645B2D6BCF2}">
      <dgm:prSet phldrT="[텍스트]" custT="1"/>
      <dgm:spPr>
        <a:solidFill>
          <a:schemeClr val="tx2">
            <a:lumMod val="40000"/>
            <a:lumOff val="60000"/>
            <a:alpha val="40000"/>
          </a:schemeClr>
        </a:solidFill>
      </dgm:spPr>
      <dgm:t>
        <a:bodyPr anchor="ctr"/>
        <a:lstStyle/>
        <a:p>
          <a:pPr latinLnBrk="1"/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오키나와는 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1945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7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월 미군과의 격렬한 전투에서 점령당함</a:t>
          </a:r>
          <a:endParaRPr lang="en-US" altLang="ko-KR" sz="1600" dirty="0" smtClean="0">
            <a:solidFill>
              <a:schemeClr val="tx1">
                <a:lumMod val="75000"/>
                <a:lumOff val="25000"/>
              </a:schemeClr>
            </a:solidFill>
            <a:latin typeface="HY나무M" pitchFamily="18" charset="-127"/>
            <a:ea typeface="HY나무M" pitchFamily="18" charset="-127"/>
          </a:endParaRPr>
        </a:p>
        <a:p>
          <a:pPr latinLnBrk="1"/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-&gt; 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오키나와는 미 극동 군정치하에 들어감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전후 오키나와는 미군정 당국과 일본주민 사이에 마찰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반미운동의 첨병지역이 됨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.</a:t>
          </a:r>
          <a:endParaRPr lang="ko-KR" altLang="en-US" sz="1600" dirty="0">
            <a:solidFill>
              <a:schemeClr val="tx1">
                <a:lumMod val="75000"/>
                <a:lumOff val="25000"/>
              </a:schemeClr>
            </a:solidFill>
            <a:latin typeface="HY나무M" pitchFamily="18" charset="-127"/>
            <a:ea typeface="HY나무M" pitchFamily="18" charset="-127"/>
          </a:endParaRPr>
        </a:p>
      </dgm:t>
    </dgm:pt>
    <dgm:pt modelId="{DA306BF5-42BB-4056-BA94-BE74270F16E0}" type="parTrans" cxnId="{E6468E1F-98DC-45E0-A583-7967A28DAF65}">
      <dgm:prSet/>
      <dgm:spPr/>
      <dgm:t>
        <a:bodyPr/>
        <a:lstStyle/>
        <a:p>
          <a:pPr latinLnBrk="1"/>
          <a:endParaRPr lang="ko-KR" altLang="en-US"/>
        </a:p>
      </dgm:t>
    </dgm:pt>
    <dgm:pt modelId="{9C33B202-8CD7-4EFE-BC7F-6957F3858879}" type="sibTrans" cxnId="{E6468E1F-98DC-45E0-A583-7967A28DAF65}">
      <dgm:prSet/>
      <dgm:spPr/>
      <dgm:t>
        <a:bodyPr/>
        <a:lstStyle/>
        <a:p>
          <a:pPr latinLnBrk="1"/>
          <a:endParaRPr lang="ko-KR" altLang="en-US"/>
        </a:p>
      </dgm:t>
    </dgm:pt>
    <dgm:pt modelId="{8D08635F-359B-4951-8B2D-B6A65C792ADF}">
      <dgm:prSet phldrT="[텍스트]" custT="1"/>
      <dgm:spPr/>
      <dgm:t>
        <a:bodyPr anchor="ctr"/>
        <a:lstStyle/>
        <a:p>
          <a:pPr latinLnBrk="1"/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대일평화조약 체결과정에서 연합국 측은 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1946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dirty="0" smtClean="0">
              <a:latin typeface="HY나무M" pitchFamily="18" charset="-127"/>
              <a:ea typeface="HY나무M" pitchFamily="18" charset="-127"/>
            </a:rPr>
            <a:t>SCAPIN 677</a:t>
          </a:r>
          <a:r>
            <a:rPr lang="ko-KR" altLang="en-US" sz="1600" dirty="0" smtClean="0">
              <a:latin typeface="HY나무M" pitchFamily="18" charset="-127"/>
              <a:ea typeface="HY나무M" pitchFamily="18" charset="-127"/>
            </a:rPr>
            <a:t>호로서 유구를 일본영토에서 분리한다고 결정</a:t>
          </a:r>
          <a:endParaRPr lang="ko-KR" altLang="en-US" sz="1600" dirty="0">
            <a:latin typeface="HY나무M" pitchFamily="18" charset="-127"/>
            <a:ea typeface="HY나무M" pitchFamily="18" charset="-127"/>
          </a:endParaRPr>
        </a:p>
      </dgm:t>
    </dgm:pt>
    <dgm:pt modelId="{8D9947CE-9E49-4288-A8D7-4A4FA4A7E217}" type="parTrans" cxnId="{58D77065-042D-47E7-A06C-EB89563DAC54}">
      <dgm:prSet/>
      <dgm:spPr/>
      <dgm:t>
        <a:bodyPr/>
        <a:lstStyle/>
        <a:p>
          <a:pPr latinLnBrk="1"/>
          <a:endParaRPr lang="ko-KR" altLang="en-US"/>
        </a:p>
      </dgm:t>
    </dgm:pt>
    <dgm:pt modelId="{31C73ECA-3E64-45B8-8E75-19F5105F2AA5}" type="sibTrans" cxnId="{58D77065-042D-47E7-A06C-EB89563DAC54}">
      <dgm:prSet/>
      <dgm:spPr/>
      <dgm:t>
        <a:bodyPr/>
        <a:lstStyle/>
        <a:p>
          <a:pPr latinLnBrk="1"/>
          <a:endParaRPr lang="ko-KR" altLang="en-US"/>
        </a:p>
      </dgm:t>
    </dgm:pt>
    <dgm:pt modelId="{0F51F332-636E-4902-BFF6-033F121D5D12}">
      <dgm:prSet phldrT="[텍스트]" custT="1"/>
      <dgm:spPr>
        <a:solidFill>
          <a:schemeClr val="tx2">
            <a:lumMod val="40000"/>
            <a:lumOff val="60000"/>
            <a:alpha val="40000"/>
          </a:schemeClr>
        </a:solidFill>
      </dgm:spPr>
      <dgm:t>
        <a:bodyPr anchor="ctr"/>
        <a:lstStyle/>
        <a:p>
          <a:pPr latinLnBrk="1"/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1972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5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월 오키나와는 일본에 반환 됨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동시에 오키나와는 미군주둔지가 됨</a:t>
          </a:r>
          <a:r>
            <a: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.</a:t>
          </a:r>
          <a:endParaRPr lang="ko-KR" altLang="en-US" sz="1600" dirty="0">
            <a:solidFill>
              <a:schemeClr val="tx1">
                <a:lumMod val="75000"/>
                <a:lumOff val="25000"/>
              </a:schemeClr>
            </a:solidFill>
            <a:latin typeface="HY나무M" pitchFamily="18" charset="-127"/>
            <a:ea typeface="HY나무M" pitchFamily="18" charset="-127"/>
          </a:endParaRPr>
        </a:p>
      </dgm:t>
    </dgm:pt>
    <dgm:pt modelId="{04F5D188-ADF8-4ACA-8992-9FA8EC4DB114}" type="parTrans" cxnId="{67318AD6-DE57-4DB7-91C8-D9315BF3C062}">
      <dgm:prSet/>
      <dgm:spPr/>
      <dgm:t>
        <a:bodyPr/>
        <a:lstStyle/>
        <a:p>
          <a:pPr latinLnBrk="1"/>
          <a:endParaRPr lang="ko-KR" altLang="en-US"/>
        </a:p>
      </dgm:t>
    </dgm:pt>
    <dgm:pt modelId="{9C67F1D0-9789-4D2B-9D49-811CBC5751B2}" type="sibTrans" cxnId="{67318AD6-DE57-4DB7-91C8-D9315BF3C062}">
      <dgm:prSet/>
      <dgm:spPr/>
      <dgm:t>
        <a:bodyPr/>
        <a:lstStyle/>
        <a:p>
          <a:pPr latinLnBrk="1"/>
          <a:endParaRPr lang="ko-KR" altLang="en-US"/>
        </a:p>
      </dgm:t>
    </dgm:pt>
    <dgm:pt modelId="{049D9E43-C9BA-45B6-9F4C-C4B08FD3DD17}" type="pres">
      <dgm:prSet presAssocID="{EBB30911-F78B-40F3-A357-6893069B24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2D1E48-DCC1-4496-B89B-FAE33FB928F3}" type="pres">
      <dgm:prSet presAssocID="{449F7B62-647A-444B-8908-0645B2D6BCF2}" presName="parentText" presStyleLbl="node1" presStyleIdx="0" presStyleCnt="2" custLinFactNeighborY="-214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FD23B24-403B-47AE-B09E-0E19F02542E4}" type="pres">
      <dgm:prSet presAssocID="{449F7B62-647A-444B-8908-0645B2D6BCF2}" presName="childText" presStyleLbl="revTx" presStyleIdx="0" presStyleCnt="1" custLinFactNeighborY="-978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FCF19C9-D6E6-40C1-8DC0-16F479F14A7A}" type="pres">
      <dgm:prSet presAssocID="{0F51F332-636E-4902-BFF6-033F121D5D12}" presName="parentText" presStyleLbl="node1" presStyleIdx="1" presStyleCnt="2" custLinFactNeighborY="-1106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0A2DE38-7DA8-41F4-8404-EE5D2A566F4E}" type="presOf" srcId="{449F7B62-647A-444B-8908-0645B2D6BCF2}" destId="{CC2D1E48-DCC1-4496-B89B-FAE33FB928F3}" srcOrd="0" destOrd="0" presId="urn:microsoft.com/office/officeart/2005/8/layout/vList2"/>
    <dgm:cxn modelId="{E6468E1F-98DC-45E0-A583-7967A28DAF65}" srcId="{EBB30911-F78B-40F3-A357-6893069B24FD}" destId="{449F7B62-647A-444B-8908-0645B2D6BCF2}" srcOrd="0" destOrd="0" parTransId="{DA306BF5-42BB-4056-BA94-BE74270F16E0}" sibTransId="{9C33B202-8CD7-4EFE-BC7F-6957F3858879}"/>
    <dgm:cxn modelId="{236E2957-DC4C-4F4D-9AE6-E2C8AC8F9EA3}" type="presOf" srcId="{8D08635F-359B-4951-8B2D-B6A65C792ADF}" destId="{6FD23B24-403B-47AE-B09E-0E19F02542E4}" srcOrd="0" destOrd="0" presId="urn:microsoft.com/office/officeart/2005/8/layout/vList2"/>
    <dgm:cxn modelId="{67318AD6-DE57-4DB7-91C8-D9315BF3C062}" srcId="{EBB30911-F78B-40F3-A357-6893069B24FD}" destId="{0F51F332-636E-4902-BFF6-033F121D5D12}" srcOrd="1" destOrd="0" parTransId="{04F5D188-ADF8-4ACA-8992-9FA8EC4DB114}" sibTransId="{9C67F1D0-9789-4D2B-9D49-811CBC5751B2}"/>
    <dgm:cxn modelId="{7AD14A9B-2DD4-4E67-A48F-2AB2388DEA64}" type="presOf" srcId="{EBB30911-F78B-40F3-A357-6893069B24FD}" destId="{049D9E43-C9BA-45B6-9F4C-C4B08FD3DD17}" srcOrd="0" destOrd="0" presId="urn:microsoft.com/office/officeart/2005/8/layout/vList2"/>
    <dgm:cxn modelId="{58D77065-042D-47E7-A06C-EB89563DAC54}" srcId="{449F7B62-647A-444B-8908-0645B2D6BCF2}" destId="{8D08635F-359B-4951-8B2D-B6A65C792ADF}" srcOrd="0" destOrd="0" parTransId="{8D9947CE-9E49-4288-A8D7-4A4FA4A7E217}" sibTransId="{31C73ECA-3E64-45B8-8E75-19F5105F2AA5}"/>
    <dgm:cxn modelId="{88ECCC18-FE29-4269-AC94-D19A5F508C66}" type="presOf" srcId="{0F51F332-636E-4902-BFF6-033F121D5D12}" destId="{0FCF19C9-D6E6-40C1-8DC0-16F479F14A7A}" srcOrd="0" destOrd="0" presId="urn:microsoft.com/office/officeart/2005/8/layout/vList2"/>
    <dgm:cxn modelId="{1C235F4A-078B-4F76-9A93-8C0039419A1F}" type="presParOf" srcId="{049D9E43-C9BA-45B6-9F4C-C4B08FD3DD17}" destId="{CC2D1E48-DCC1-4496-B89B-FAE33FB928F3}" srcOrd="0" destOrd="0" presId="urn:microsoft.com/office/officeart/2005/8/layout/vList2"/>
    <dgm:cxn modelId="{CF089663-C76C-4CDB-B521-3CCFACDA29F2}" type="presParOf" srcId="{049D9E43-C9BA-45B6-9F4C-C4B08FD3DD17}" destId="{6FD23B24-403B-47AE-B09E-0E19F02542E4}" srcOrd="1" destOrd="0" presId="urn:microsoft.com/office/officeart/2005/8/layout/vList2"/>
    <dgm:cxn modelId="{7C571A0B-ECDE-42DC-B5C9-4644D9C1282B}" type="presParOf" srcId="{049D9E43-C9BA-45B6-9F4C-C4B08FD3DD17}" destId="{0FCF19C9-D6E6-40C1-8DC0-16F479F14A7A}" srcOrd="2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CA9530-D381-460E-A2BB-D2D43C0D5332}">
      <dsp:nvSpPr>
        <dsp:cNvPr id="0" name=""/>
        <dsp:cNvSpPr/>
      </dsp:nvSpPr>
      <dsp:spPr>
        <a:xfrm>
          <a:off x="-214345" y="71437"/>
          <a:ext cx="7663831" cy="631460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14-16</a:t>
          </a:r>
          <a:r>
            <a:rPr lang="ko-KR" altLang="en-US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세기에 걸쳐 일본국가의 범위 밖에 존재했던 독립된 왕국</a:t>
          </a:r>
          <a:r>
            <a:rPr lang="en-US" altLang="ko-KR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.</a:t>
          </a:r>
          <a:endParaRPr lang="ko-KR" altLang="en-US" sz="1800" kern="1200" dirty="0">
            <a:solidFill>
              <a:schemeClr val="tx1">
                <a:lumMod val="50000"/>
                <a:lumOff val="50000"/>
              </a:schemeClr>
            </a:solidFill>
            <a:latin typeface="HY나무L" pitchFamily="18" charset="-127"/>
            <a:ea typeface="HY나무L" pitchFamily="18" charset="-127"/>
          </a:endParaRPr>
        </a:p>
      </dsp:txBody>
      <dsp:txXfrm>
        <a:off x="-214345" y="71437"/>
        <a:ext cx="6628186" cy="631460"/>
      </dsp:txXfrm>
    </dsp:sp>
    <dsp:sp modelId="{2A4BED76-AE76-48D4-B703-7551C2F5B8EB}">
      <dsp:nvSpPr>
        <dsp:cNvPr id="0" name=""/>
        <dsp:cNvSpPr/>
      </dsp:nvSpPr>
      <dsp:spPr>
        <a:xfrm>
          <a:off x="0" y="940149"/>
          <a:ext cx="7568134" cy="631460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14</a:t>
          </a:r>
          <a:r>
            <a:rPr lang="ko-KR" altLang="en-US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세기 이래 중국 명조의 책봉체제 아래에 속한 조종국가</a:t>
          </a:r>
          <a:r>
            <a:rPr lang="en-US" altLang="ko-KR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.</a:t>
          </a:r>
          <a:endParaRPr lang="ko-KR" altLang="en-US" sz="1800" kern="1200" dirty="0">
            <a:solidFill>
              <a:schemeClr val="tx1">
                <a:lumMod val="50000"/>
                <a:lumOff val="50000"/>
              </a:schemeClr>
            </a:solidFill>
            <a:latin typeface="HY나무L" pitchFamily="18" charset="-127"/>
            <a:ea typeface="HY나무L" pitchFamily="18" charset="-127"/>
          </a:endParaRPr>
        </a:p>
      </dsp:txBody>
      <dsp:txXfrm>
        <a:off x="0" y="940149"/>
        <a:ext cx="6418573" cy="631460"/>
      </dsp:txXfrm>
    </dsp:sp>
    <dsp:sp modelId="{959FB2E7-1281-497D-8AE0-D36AF2FBE5EA}">
      <dsp:nvSpPr>
        <dsp:cNvPr id="0" name=""/>
        <dsp:cNvSpPr/>
      </dsp:nvSpPr>
      <dsp:spPr>
        <a:xfrm>
          <a:off x="357157" y="1797405"/>
          <a:ext cx="7591756" cy="631460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1609</a:t>
          </a:r>
          <a:r>
            <a:rPr lang="ko-KR" altLang="en-US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년 </a:t>
          </a:r>
          <a:r>
            <a:rPr lang="ko-KR" altLang="en-US" sz="1800" kern="120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사츠마</a:t>
          </a:r>
          <a:r>
            <a:rPr lang="ko-KR" altLang="en-US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 번의 </a:t>
          </a:r>
          <a:r>
            <a:rPr lang="ko-KR" altLang="en-US" sz="1800" kern="120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시마즈씨가</a:t>
          </a:r>
          <a:r>
            <a:rPr lang="ko-KR" altLang="en-US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 유구를 침략하여 </a:t>
          </a:r>
          <a:r>
            <a:rPr lang="ko-KR" altLang="en-US" sz="1800" kern="120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시마즈씨에게도</a:t>
          </a:r>
          <a:r>
            <a:rPr lang="ko-KR" altLang="en-US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 종속되는  국가가 됨</a:t>
          </a:r>
          <a:r>
            <a:rPr lang="en-US" altLang="ko-KR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.</a:t>
          </a:r>
          <a:endParaRPr lang="ko-KR" altLang="en-US" sz="1800" kern="1200" dirty="0">
            <a:solidFill>
              <a:schemeClr val="tx1">
                <a:lumMod val="50000"/>
                <a:lumOff val="50000"/>
              </a:schemeClr>
            </a:solidFill>
            <a:latin typeface="HY나무L" pitchFamily="18" charset="-127"/>
            <a:ea typeface="HY나무L" pitchFamily="18" charset="-127"/>
          </a:endParaRPr>
        </a:p>
      </dsp:txBody>
      <dsp:txXfrm>
        <a:off x="357157" y="1797405"/>
        <a:ext cx="6438608" cy="631460"/>
      </dsp:txXfrm>
    </dsp:sp>
    <dsp:sp modelId="{9ACBCFC6-4912-4262-A666-E54F53D5AB61}">
      <dsp:nvSpPr>
        <dsp:cNvPr id="0" name=""/>
        <dsp:cNvSpPr/>
      </dsp:nvSpPr>
      <dsp:spPr>
        <a:xfrm>
          <a:off x="714380" y="2654662"/>
          <a:ext cx="7429554" cy="631460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독립국으로서 일본 중국이라는 대국 사이에서 생존하기 위해 중과도 교제하고 또한 </a:t>
          </a:r>
          <a:r>
            <a:rPr lang="ko-KR" altLang="en-US" sz="1800" kern="120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사츠마</a:t>
          </a:r>
          <a:r>
            <a:rPr lang="ko-KR" altLang="en-US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 번과 막부와도 교제</a:t>
          </a:r>
          <a:r>
            <a:rPr lang="en-US" altLang="ko-KR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.</a:t>
          </a:r>
          <a:endParaRPr lang="ko-KR" altLang="en-US" sz="1800" kern="1200" dirty="0">
            <a:solidFill>
              <a:schemeClr val="tx1">
                <a:lumMod val="50000"/>
                <a:lumOff val="50000"/>
              </a:schemeClr>
            </a:solidFill>
            <a:latin typeface="HY나무L" pitchFamily="18" charset="-127"/>
            <a:ea typeface="HY나무L" pitchFamily="18" charset="-127"/>
          </a:endParaRPr>
        </a:p>
      </dsp:txBody>
      <dsp:txXfrm>
        <a:off x="714380" y="2654662"/>
        <a:ext cx="6301043" cy="631460"/>
      </dsp:txXfrm>
    </dsp:sp>
    <dsp:sp modelId="{03A6B331-7061-455A-B38A-1326EF49AE5D}">
      <dsp:nvSpPr>
        <dsp:cNvPr id="0" name=""/>
        <dsp:cNvSpPr/>
      </dsp:nvSpPr>
      <dsp:spPr>
        <a:xfrm>
          <a:off x="933023" y="3511918"/>
          <a:ext cx="7425192" cy="631460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근세 초기 </a:t>
          </a:r>
          <a:r>
            <a:rPr lang="ko-KR" altLang="en-US" sz="1800" kern="120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일유동조론을</a:t>
          </a:r>
          <a:r>
            <a:rPr lang="ko-KR" altLang="en-US" sz="18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L" pitchFamily="18" charset="-127"/>
              <a:ea typeface="HY나무L" pitchFamily="18" charset="-127"/>
            </a:rPr>
            <a:t> 주장하여 이름과 의장까지 일본과 동일한 문화를 같기로 희망</a:t>
          </a:r>
          <a:endParaRPr lang="ko-KR" altLang="en-US" sz="1800" kern="1200" dirty="0">
            <a:solidFill>
              <a:schemeClr val="tx1">
                <a:lumMod val="50000"/>
                <a:lumOff val="50000"/>
              </a:schemeClr>
            </a:solidFill>
            <a:latin typeface="HY나무L" pitchFamily="18" charset="-127"/>
            <a:ea typeface="HY나무L" pitchFamily="18" charset="-127"/>
          </a:endParaRPr>
        </a:p>
      </dsp:txBody>
      <dsp:txXfrm>
        <a:off x="933023" y="3511918"/>
        <a:ext cx="6297344" cy="631460"/>
      </dsp:txXfrm>
    </dsp:sp>
    <dsp:sp modelId="{A029C89F-A1E2-48BE-A3BF-D42DF40A4F40}">
      <dsp:nvSpPr>
        <dsp:cNvPr id="0" name=""/>
        <dsp:cNvSpPr/>
      </dsp:nvSpPr>
      <dsp:spPr>
        <a:xfrm>
          <a:off x="6572296" y="571504"/>
          <a:ext cx="475432" cy="51821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700" kern="1200"/>
        </a:p>
      </dsp:txBody>
      <dsp:txXfrm>
        <a:off x="6572296" y="571504"/>
        <a:ext cx="475432" cy="518211"/>
      </dsp:txXfrm>
    </dsp:sp>
    <dsp:sp modelId="{85A120C4-465B-46AD-B019-764ECA929586}">
      <dsp:nvSpPr>
        <dsp:cNvPr id="0" name=""/>
        <dsp:cNvSpPr/>
      </dsp:nvSpPr>
      <dsp:spPr>
        <a:xfrm>
          <a:off x="7073433" y="1479481"/>
          <a:ext cx="475432" cy="51821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700" kern="1200"/>
        </a:p>
      </dsp:txBody>
      <dsp:txXfrm>
        <a:off x="7073433" y="1479481"/>
        <a:ext cx="475432" cy="518211"/>
      </dsp:txXfrm>
    </dsp:sp>
    <dsp:sp modelId="{874F967D-947A-4831-AD83-22A1E826D88E}">
      <dsp:nvSpPr>
        <dsp:cNvPr id="0" name=""/>
        <dsp:cNvSpPr/>
      </dsp:nvSpPr>
      <dsp:spPr>
        <a:xfrm>
          <a:off x="7574571" y="2374171"/>
          <a:ext cx="475432" cy="51821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700" kern="1200"/>
        </a:p>
      </dsp:txBody>
      <dsp:txXfrm>
        <a:off x="7574571" y="2374171"/>
        <a:ext cx="475432" cy="518211"/>
      </dsp:txXfrm>
    </dsp:sp>
    <dsp:sp modelId="{A9F2E797-D424-4451-8483-A6DDC8BD113C}">
      <dsp:nvSpPr>
        <dsp:cNvPr id="0" name=""/>
        <dsp:cNvSpPr/>
      </dsp:nvSpPr>
      <dsp:spPr>
        <a:xfrm>
          <a:off x="8075708" y="3291006"/>
          <a:ext cx="475432" cy="51821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700" kern="1200"/>
        </a:p>
      </dsp:txBody>
      <dsp:txXfrm>
        <a:off x="8075708" y="3291006"/>
        <a:ext cx="475432" cy="51821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145A81-DB6E-4459-98D5-9E858C8BA0AC}">
      <dsp:nvSpPr>
        <dsp:cNvPr id="0" name=""/>
        <dsp:cNvSpPr/>
      </dsp:nvSpPr>
      <dsp:spPr>
        <a:xfrm>
          <a:off x="2001" y="210891"/>
          <a:ext cx="1375460" cy="5501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700" kern="1200" dirty="0" smtClean="0"/>
            <a:t>1456</a:t>
          </a:r>
          <a:r>
            <a:rPr lang="ko-KR" altLang="en-US" sz="1700" kern="1200" dirty="0" smtClean="0"/>
            <a:t>년</a:t>
          </a:r>
          <a:endParaRPr lang="ko-KR" altLang="en-US" sz="1700" kern="1200" dirty="0"/>
        </a:p>
      </dsp:txBody>
      <dsp:txXfrm>
        <a:off x="2001" y="210891"/>
        <a:ext cx="1375460" cy="550184"/>
      </dsp:txXfrm>
    </dsp:sp>
    <dsp:sp modelId="{E91D5674-03F5-4525-9197-82CC4D34501A}">
      <dsp:nvSpPr>
        <dsp:cNvPr id="0" name=""/>
        <dsp:cNvSpPr/>
      </dsp:nvSpPr>
      <dsp:spPr>
        <a:xfrm>
          <a:off x="1198652" y="179610"/>
          <a:ext cx="7626856" cy="61274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지방호족세력이 </a:t>
          </a:r>
          <a:r>
            <a:rPr lang="ko-KR" altLang="en-US" sz="1400" kern="1200" dirty="0" err="1" smtClean="0"/>
            <a:t>훗카이도</a:t>
          </a:r>
          <a:r>
            <a:rPr lang="ko-KR" altLang="en-US" sz="1400" kern="1200" dirty="0" smtClean="0"/>
            <a:t> 남단 </a:t>
          </a:r>
          <a:r>
            <a:rPr lang="ko-KR" altLang="en-US" sz="1400" kern="1200" dirty="0" err="1" smtClean="0"/>
            <a:t>아이누모시리를</a:t>
          </a:r>
          <a:r>
            <a:rPr lang="ko-KR" altLang="en-US" sz="1400" kern="1200" dirty="0" smtClean="0"/>
            <a:t> 침입하여 일본의 봉건사회를 구축하려고 할 때 아이누민족은 민족적 위기로 간주하고 일본인 침입자에 대해 격렬히 대항</a:t>
          </a:r>
          <a:endParaRPr lang="ko-KR" altLang="en-US" sz="1400" kern="1200" dirty="0"/>
        </a:p>
      </dsp:txBody>
      <dsp:txXfrm>
        <a:off x="1198652" y="179610"/>
        <a:ext cx="7626856" cy="612745"/>
      </dsp:txXfrm>
    </dsp:sp>
    <dsp:sp modelId="{C15FB236-52D5-41CE-8F5A-506D9788FEE0}">
      <dsp:nvSpPr>
        <dsp:cNvPr id="0" name=""/>
        <dsp:cNvSpPr/>
      </dsp:nvSpPr>
      <dsp:spPr>
        <a:xfrm>
          <a:off x="2001" y="900663"/>
          <a:ext cx="1375460" cy="5501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700" kern="1200" dirty="0" smtClean="0"/>
            <a:t>1585</a:t>
          </a:r>
          <a:r>
            <a:rPr lang="ko-KR" altLang="en-US" sz="1700" kern="1200" dirty="0" smtClean="0"/>
            <a:t>년</a:t>
          </a:r>
          <a:endParaRPr lang="ko-KR" altLang="en-US" sz="1700" kern="1200" dirty="0"/>
        </a:p>
      </dsp:txBody>
      <dsp:txXfrm>
        <a:off x="2001" y="900663"/>
        <a:ext cx="1375460" cy="550184"/>
      </dsp:txXfrm>
    </dsp:sp>
    <dsp:sp modelId="{2AE73722-44C7-40FA-A54D-FAAFFE5351AF}">
      <dsp:nvSpPr>
        <dsp:cNvPr id="0" name=""/>
        <dsp:cNvSpPr/>
      </dsp:nvSpPr>
      <dsp:spPr>
        <a:xfrm>
          <a:off x="1198652" y="869382"/>
          <a:ext cx="7626856" cy="61274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err="1" smtClean="0"/>
            <a:t>토요토미</a:t>
          </a:r>
          <a:r>
            <a:rPr lang="ko-KR" altLang="en-US" sz="1400" kern="1200" dirty="0" smtClean="0"/>
            <a:t> </a:t>
          </a:r>
          <a:r>
            <a:rPr lang="ko-KR" altLang="en-US" sz="1400" kern="1200" dirty="0" err="1" smtClean="0"/>
            <a:t>히데요시의</a:t>
          </a:r>
          <a:r>
            <a:rPr lang="ko-KR" altLang="en-US" sz="1400" kern="1200" dirty="0" smtClean="0"/>
            <a:t> 일본 전국 </a:t>
          </a:r>
          <a:r>
            <a:rPr lang="ko-KR" altLang="en-US" sz="1400" kern="1200" dirty="0" err="1" smtClean="0"/>
            <a:t>통일기에</a:t>
          </a:r>
          <a:r>
            <a:rPr lang="ko-KR" altLang="en-US" sz="1400" kern="1200" dirty="0" smtClean="0"/>
            <a:t> 국가권력 속에 편입</a:t>
          </a:r>
          <a:r>
            <a:rPr lang="en-US" altLang="ko-KR" sz="1400" kern="1200" dirty="0" smtClean="0"/>
            <a:t>.</a:t>
          </a:r>
          <a:endParaRPr lang="ko-KR" altLang="en-US" sz="1400" kern="1200" dirty="0"/>
        </a:p>
      </dsp:txBody>
      <dsp:txXfrm>
        <a:off x="1198652" y="869382"/>
        <a:ext cx="7626856" cy="612745"/>
      </dsp:txXfrm>
    </dsp:sp>
    <dsp:sp modelId="{C28272CE-1FC0-4717-9DCE-C023F0F8DE6F}">
      <dsp:nvSpPr>
        <dsp:cNvPr id="0" name=""/>
        <dsp:cNvSpPr/>
      </dsp:nvSpPr>
      <dsp:spPr>
        <a:xfrm>
          <a:off x="2001" y="1590434"/>
          <a:ext cx="1375460" cy="5501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700" kern="1200" dirty="0" smtClean="0"/>
            <a:t>1604</a:t>
          </a:r>
          <a:r>
            <a:rPr lang="ko-KR" altLang="en-US" sz="1700" kern="1200" dirty="0" smtClean="0"/>
            <a:t>년</a:t>
          </a:r>
          <a:endParaRPr lang="ko-KR" altLang="en-US" sz="1700" kern="1200" dirty="0"/>
        </a:p>
      </dsp:txBody>
      <dsp:txXfrm>
        <a:off x="2001" y="1590434"/>
        <a:ext cx="1375460" cy="550184"/>
      </dsp:txXfrm>
    </dsp:sp>
    <dsp:sp modelId="{50647DF6-E644-45D0-B53E-86AB95BF6CAE}">
      <dsp:nvSpPr>
        <dsp:cNvPr id="0" name=""/>
        <dsp:cNvSpPr/>
      </dsp:nvSpPr>
      <dsp:spPr>
        <a:xfrm>
          <a:off x="1198652" y="1559154"/>
          <a:ext cx="7626856" cy="61274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err="1" smtClean="0"/>
            <a:t>아이누모시리지역과</a:t>
          </a:r>
          <a:r>
            <a:rPr lang="ko-KR" altLang="en-US" sz="1400" kern="1200" dirty="0" smtClean="0"/>
            <a:t> 일본인지역인 </a:t>
          </a:r>
          <a:r>
            <a:rPr lang="ko-KR" altLang="en-US" sz="1400" kern="1200" dirty="0" err="1" smtClean="0"/>
            <a:t>마츠마에</a:t>
          </a:r>
          <a:r>
            <a:rPr lang="ko-KR" altLang="en-US" sz="1400" kern="1200" dirty="0" smtClean="0"/>
            <a:t> 번과 구분이 생기면서 아이누와 일본과의 경계가 형성되기 시작</a:t>
          </a:r>
          <a:endParaRPr lang="ko-KR" altLang="en-US" sz="1400" kern="1200" dirty="0"/>
        </a:p>
      </dsp:txBody>
      <dsp:txXfrm>
        <a:off x="1198652" y="1559154"/>
        <a:ext cx="7626856" cy="612745"/>
      </dsp:txXfrm>
    </dsp:sp>
    <dsp:sp modelId="{784382C1-5149-4DD1-8543-47461095893D}">
      <dsp:nvSpPr>
        <dsp:cNvPr id="0" name=""/>
        <dsp:cNvSpPr/>
      </dsp:nvSpPr>
      <dsp:spPr>
        <a:xfrm>
          <a:off x="2001" y="2273260"/>
          <a:ext cx="1375460" cy="5501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kern="1200" dirty="0" smtClean="0"/>
            <a:t>1633</a:t>
          </a:r>
          <a:r>
            <a:rPr lang="ko-KR" altLang="en-US" sz="1800" kern="1200" dirty="0" smtClean="0"/>
            <a:t>년</a:t>
          </a:r>
          <a:endParaRPr lang="ko-KR" altLang="en-US" sz="1800" kern="1200" dirty="0"/>
        </a:p>
      </dsp:txBody>
      <dsp:txXfrm>
        <a:off x="2001" y="2273260"/>
        <a:ext cx="1375460" cy="550184"/>
      </dsp:txXfrm>
    </dsp:sp>
    <dsp:sp modelId="{A3A9A70E-8C21-4048-A6AF-AD6F54C0C33F}">
      <dsp:nvSpPr>
        <dsp:cNvPr id="0" name=""/>
        <dsp:cNvSpPr/>
      </dsp:nvSpPr>
      <dsp:spPr>
        <a:xfrm>
          <a:off x="1200653" y="2258666"/>
          <a:ext cx="7657658" cy="5988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막부는 쇄국을 강화하였을 때 </a:t>
          </a:r>
          <a:r>
            <a:rPr lang="ko-KR" altLang="en-US" sz="1400" kern="1200" dirty="0" err="1" smtClean="0"/>
            <a:t>아이누모시리지역과</a:t>
          </a:r>
          <a:r>
            <a:rPr lang="ko-KR" altLang="en-US" sz="1400" kern="1200" dirty="0" smtClean="0"/>
            <a:t> </a:t>
          </a:r>
          <a:r>
            <a:rPr lang="ko-KR" altLang="en-US" sz="1400" kern="1200" dirty="0" err="1" smtClean="0"/>
            <a:t>마츠마에</a:t>
          </a:r>
          <a:r>
            <a:rPr lang="ko-KR" altLang="en-US" sz="1400" kern="1200" dirty="0" smtClean="0"/>
            <a:t> 번과의 교역을 인정했지만 다른 번과의 통교를 제한</a:t>
          </a:r>
          <a:r>
            <a:rPr lang="en-US" altLang="ko-KR" sz="1400" kern="1200" dirty="0" smtClean="0"/>
            <a:t>.</a:t>
          </a:r>
          <a:endParaRPr lang="ko-KR" altLang="en-US" sz="1400" kern="1200" dirty="0"/>
        </a:p>
      </dsp:txBody>
      <dsp:txXfrm>
        <a:off x="1200653" y="2258666"/>
        <a:ext cx="7657658" cy="598854"/>
      </dsp:txXfrm>
    </dsp:sp>
    <dsp:sp modelId="{055F42D7-1CC0-4BE3-B0B3-9CCA012C8321}">
      <dsp:nvSpPr>
        <dsp:cNvPr id="0" name=""/>
        <dsp:cNvSpPr/>
      </dsp:nvSpPr>
      <dsp:spPr>
        <a:xfrm>
          <a:off x="2001" y="2956087"/>
          <a:ext cx="1375460" cy="5501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700" kern="1200" dirty="0" smtClean="0"/>
            <a:t>1778</a:t>
          </a:r>
          <a:r>
            <a:rPr lang="ko-KR" altLang="en-US" sz="1700" kern="1200" dirty="0" smtClean="0"/>
            <a:t>년</a:t>
          </a:r>
          <a:endParaRPr lang="ko-KR" altLang="en-US" sz="1700" kern="1200" dirty="0"/>
        </a:p>
      </dsp:txBody>
      <dsp:txXfrm>
        <a:off x="2001" y="2956087"/>
        <a:ext cx="1375460" cy="550184"/>
      </dsp:txXfrm>
    </dsp:sp>
    <dsp:sp modelId="{A9397D9F-84BE-45D8-800A-065D729A40C9}">
      <dsp:nvSpPr>
        <dsp:cNvPr id="0" name=""/>
        <dsp:cNvSpPr/>
      </dsp:nvSpPr>
      <dsp:spPr>
        <a:xfrm>
          <a:off x="1198652" y="2924806"/>
          <a:ext cx="7626856" cy="61274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러시아 사절이 </a:t>
          </a:r>
          <a:r>
            <a:rPr lang="ko-KR" altLang="en-US" sz="1400" kern="1200" dirty="0" err="1" smtClean="0"/>
            <a:t>아이누모시리에</a:t>
          </a:r>
          <a:r>
            <a:rPr lang="ko-KR" altLang="en-US" sz="1400" kern="1200" dirty="0" smtClean="0"/>
            <a:t> 들어와서 아이누인과의 교역을 요구</a:t>
          </a:r>
          <a:endParaRPr lang="ko-KR" altLang="en-US" sz="1400" kern="1200" dirty="0"/>
        </a:p>
      </dsp:txBody>
      <dsp:txXfrm>
        <a:off x="1198652" y="2924806"/>
        <a:ext cx="7626856" cy="612745"/>
      </dsp:txXfrm>
    </dsp:sp>
    <dsp:sp modelId="{23BE651B-7A87-4029-9A40-3428518DC4A6}">
      <dsp:nvSpPr>
        <dsp:cNvPr id="0" name=""/>
        <dsp:cNvSpPr/>
      </dsp:nvSpPr>
      <dsp:spPr>
        <a:xfrm>
          <a:off x="2001" y="3645858"/>
          <a:ext cx="1375460" cy="5501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700" kern="1200" dirty="0" smtClean="0"/>
            <a:t> 1786</a:t>
          </a:r>
          <a:r>
            <a:rPr lang="ko-KR" altLang="en-US" sz="1700" kern="1200" dirty="0" smtClean="0"/>
            <a:t>년</a:t>
          </a:r>
          <a:endParaRPr lang="ko-KR" altLang="en-US" sz="1700" kern="1200" dirty="0"/>
        </a:p>
      </dsp:txBody>
      <dsp:txXfrm>
        <a:off x="2001" y="3645858"/>
        <a:ext cx="1375460" cy="550184"/>
      </dsp:txXfrm>
    </dsp:sp>
    <dsp:sp modelId="{6EE10986-11F2-431D-B3AF-BA51497AE44D}">
      <dsp:nvSpPr>
        <dsp:cNvPr id="0" name=""/>
        <dsp:cNvSpPr/>
      </dsp:nvSpPr>
      <dsp:spPr>
        <a:xfrm>
          <a:off x="1198652" y="3614577"/>
          <a:ext cx="7626856" cy="61274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직접관리를 파견하여 쿠릴열도와 사할린 남부의 </a:t>
          </a:r>
          <a:r>
            <a:rPr lang="ko-KR" altLang="en-US" sz="1400" kern="1200" dirty="0" err="1" smtClean="0"/>
            <a:t>아이누모시리지역을</a:t>
          </a:r>
          <a:r>
            <a:rPr lang="ko-KR" altLang="en-US" sz="1400" kern="1200" dirty="0" smtClean="0"/>
            <a:t> 조사</a:t>
          </a:r>
          <a:endParaRPr lang="en-US" altLang="ko-KR" sz="1400" kern="1200" dirty="0" smtClean="0"/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아이누민족을 대대적으로 탄압</a:t>
          </a:r>
          <a:r>
            <a:rPr lang="en-US" altLang="ko-KR" sz="1400" kern="1200" dirty="0" smtClean="0"/>
            <a:t>, </a:t>
          </a:r>
          <a:r>
            <a:rPr lang="ko-KR" altLang="en-US" sz="1400" kern="1200" dirty="0" smtClean="0"/>
            <a:t> 러시아와의 관계 단절을 요구하면서 내국화 정책 추진</a:t>
          </a:r>
          <a:endParaRPr lang="ko-KR" altLang="en-US" sz="1400" kern="1200" dirty="0"/>
        </a:p>
      </dsp:txBody>
      <dsp:txXfrm>
        <a:off x="1198652" y="3614577"/>
        <a:ext cx="7626856" cy="612745"/>
      </dsp:txXfrm>
    </dsp:sp>
    <dsp:sp modelId="{0CC7C9B0-BC69-4C5A-8410-88F726848F9B}">
      <dsp:nvSpPr>
        <dsp:cNvPr id="0" name=""/>
        <dsp:cNvSpPr/>
      </dsp:nvSpPr>
      <dsp:spPr>
        <a:xfrm>
          <a:off x="2001" y="4335630"/>
          <a:ext cx="1375460" cy="5501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700" kern="1200" dirty="0" smtClean="0"/>
            <a:t>1789</a:t>
          </a:r>
          <a:r>
            <a:rPr lang="ko-KR" altLang="en-US" sz="1700" kern="1200" dirty="0" smtClean="0"/>
            <a:t>년</a:t>
          </a:r>
          <a:endParaRPr lang="ko-KR" altLang="en-US" sz="1700" kern="1200" dirty="0"/>
        </a:p>
      </dsp:txBody>
      <dsp:txXfrm>
        <a:off x="2001" y="4335630"/>
        <a:ext cx="1375460" cy="550184"/>
      </dsp:txXfrm>
    </dsp:sp>
    <dsp:sp modelId="{245ABC0F-7E12-4ED6-AD0C-41A479F8A53F}">
      <dsp:nvSpPr>
        <dsp:cNvPr id="0" name=""/>
        <dsp:cNvSpPr/>
      </dsp:nvSpPr>
      <dsp:spPr>
        <a:xfrm>
          <a:off x="1198652" y="4304349"/>
          <a:ext cx="7626856" cy="61274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막부관리를 쿠릴열도에 파견하여 러시아령의 국경표식을 제거하고 </a:t>
          </a:r>
          <a:r>
            <a:rPr lang="ko-KR" altLang="en-US" sz="1400" kern="1200" dirty="0" err="1" smtClean="0"/>
            <a:t>일본령의</a:t>
          </a:r>
          <a:r>
            <a:rPr lang="ko-KR" altLang="en-US" sz="1400" kern="1200" dirty="0" smtClean="0"/>
            <a:t> 국경표식을 세워 일본영토임을 선언</a:t>
          </a:r>
          <a:endParaRPr lang="ko-KR" altLang="en-US" sz="1400" kern="1200" dirty="0"/>
        </a:p>
      </dsp:txBody>
      <dsp:txXfrm>
        <a:off x="1198652" y="4304349"/>
        <a:ext cx="7626856" cy="612745"/>
      </dsp:txXfrm>
    </dsp:sp>
    <dsp:sp modelId="{7CACF967-EB09-499E-8146-A203F4F0E8C0}">
      <dsp:nvSpPr>
        <dsp:cNvPr id="0" name=""/>
        <dsp:cNvSpPr/>
      </dsp:nvSpPr>
      <dsp:spPr>
        <a:xfrm>
          <a:off x="2001" y="5025402"/>
          <a:ext cx="1375460" cy="5501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700" kern="1200" dirty="0" smtClean="0"/>
            <a:t>1799</a:t>
          </a:r>
          <a:r>
            <a:rPr lang="ko-KR" altLang="en-US" sz="1700" kern="1200" dirty="0" smtClean="0"/>
            <a:t>년</a:t>
          </a:r>
          <a:endParaRPr lang="ko-KR" altLang="en-US" sz="1700" kern="1200" dirty="0"/>
        </a:p>
      </dsp:txBody>
      <dsp:txXfrm>
        <a:off x="2001" y="5025402"/>
        <a:ext cx="1375460" cy="550184"/>
      </dsp:txXfrm>
    </dsp:sp>
    <dsp:sp modelId="{4F007A90-B7B0-4017-82E1-E4E825311B03}">
      <dsp:nvSpPr>
        <dsp:cNvPr id="0" name=""/>
        <dsp:cNvSpPr/>
      </dsp:nvSpPr>
      <dsp:spPr>
        <a:xfrm>
          <a:off x="1198652" y="4994121"/>
          <a:ext cx="7626856" cy="61274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아이누인과 러시아와의 교역 금지</a:t>
          </a:r>
          <a:r>
            <a:rPr lang="en-US" altLang="ko-KR" sz="1400" kern="1200" dirty="0" smtClean="0"/>
            <a:t>.</a:t>
          </a:r>
          <a:endParaRPr lang="ko-KR" altLang="en-US" sz="1400" kern="1200" dirty="0"/>
        </a:p>
      </dsp:txBody>
      <dsp:txXfrm>
        <a:off x="1198652" y="4994121"/>
        <a:ext cx="7626856" cy="61274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F3C131-FF14-4452-B510-3C9272DB4D18}">
      <dsp:nvSpPr>
        <dsp:cNvPr id="0" name=""/>
        <dsp:cNvSpPr/>
      </dsp:nvSpPr>
      <dsp:spPr>
        <a:xfrm>
          <a:off x="0" y="214309"/>
          <a:ext cx="8572560" cy="950366"/>
        </a:xfrm>
        <a:prstGeom prst="roundRect">
          <a:avLst/>
        </a:prstGeom>
        <a:solidFill>
          <a:schemeClr val="tx2">
            <a:lumMod val="60000"/>
            <a:lumOff val="40000"/>
            <a:alpha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- </a:t>
          </a:r>
          <a:r>
            <a:rPr lang="ko-KR" altLang="en-US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일본은 대일평화조약의 “조약당사국이 아닌 국가와는 </a:t>
          </a:r>
          <a:r>
            <a:rPr lang="en-US" altLang="ko-KR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2</a:t>
          </a:r>
          <a:r>
            <a:rPr lang="ko-KR" altLang="en-US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국간에 평화 조약을 </a:t>
          </a:r>
          <a:r>
            <a:rPr lang="ko-KR" altLang="en-US" sz="1600" kern="1200" baseline="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체결할것</a:t>
          </a:r>
          <a:r>
            <a:rPr lang="ko-KR" altLang="en-US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” 이라는 규정에 의거하여 </a:t>
          </a:r>
          <a:r>
            <a:rPr lang="en-US" altLang="ko-KR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1952</a:t>
          </a:r>
          <a:r>
            <a:rPr lang="ko-KR" altLang="en-US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4</a:t>
          </a:r>
          <a:r>
            <a:rPr lang="ko-KR" altLang="en-US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월 </a:t>
          </a:r>
          <a:r>
            <a:rPr lang="en-US" altLang="ko-KR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28</a:t>
          </a:r>
          <a:r>
            <a:rPr lang="ko-KR" altLang="en-US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일 중화민국과 「일화 평화조약」을 체결</a:t>
          </a:r>
        </a:p>
      </dsp:txBody>
      <dsp:txXfrm>
        <a:off x="0" y="214309"/>
        <a:ext cx="8572560" cy="950366"/>
      </dsp:txXfrm>
    </dsp:sp>
    <dsp:sp modelId="{3DC27ADA-9AA2-46B5-AC5A-9DFFD4E428DB}">
      <dsp:nvSpPr>
        <dsp:cNvPr id="0" name=""/>
        <dsp:cNvSpPr/>
      </dsp:nvSpPr>
      <dsp:spPr>
        <a:xfrm>
          <a:off x="0" y="1164019"/>
          <a:ext cx="8572560" cy="8152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179" tIns="20320" rIns="113792" bIns="20320" numCol="1" spcCol="1270" anchor="t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 1951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9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월 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8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일 미합중국의 샌프란시스코에서 서명한 일본국과의 평화조약 제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2</a:t>
          </a:r>
          <a:r>
            <a:rPr lang="ko-KR" altLang="en-US" sz="1600" kern="1200" dirty="0" err="1" smtClean="0">
              <a:latin typeface="HY나무M" pitchFamily="18" charset="-127"/>
              <a:ea typeface="HY나무M" pitchFamily="18" charset="-127"/>
            </a:rPr>
            <a:t>조에의거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 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-&gt; 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대만 및 </a:t>
          </a:r>
          <a:r>
            <a:rPr lang="ko-KR" altLang="en-US" sz="1600" kern="1200" dirty="0" err="1" smtClean="0">
              <a:latin typeface="HY나무M" pitchFamily="18" charset="-127"/>
              <a:ea typeface="HY나무M" pitchFamily="18" charset="-127"/>
            </a:rPr>
            <a:t>팽호제도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 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kern="1200" dirty="0" err="1" smtClean="0">
              <a:latin typeface="HY나무M" pitchFamily="18" charset="-127"/>
              <a:ea typeface="HY나무M" pitchFamily="18" charset="-127"/>
            </a:rPr>
            <a:t>신남군도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 및 서사군도에 대한 모든 권리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권원 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청구권을 포기했던 것을 승인하여 중화민국 영토임을 인정</a:t>
          </a:r>
          <a:endParaRPr lang="ko-KR" altLang="en-US" sz="1600" kern="1200" dirty="0">
            <a:latin typeface="HY나무M" pitchFamily="18" charset="-127"/>
            <a:ea typeface="HY나무M" pitchFamily="18" charset="-127"/>
          </a:endParaRPr>
        </a:p>
      </dsp:txBody>
      <dsp:txXfrm>
        <a:off x="0" y="1164019"/>
        <a:ext cx="8572560" cy="815233"/>
      </dsp:txXfrm>
    </dsp:sp>
    <dsp:sp modelId="{5598D580-9450-4A60-AB7A-099DB28EB959}">
      <dsp:nvSpPr>
        <dsp:cNvPr id="0" name=""/>
        <dsp:cNvSpPr/>
      </dsp:nvSpPr>
      <dsp:spPr>
        <a:xfrm>
          <a:off x="0" y="1979252"/>
          <a:ext cx="8572560" cy="950366"/>
        </a:xfrm>
        <a:prstGeom prst="roundRect">
          <a:avLst/>
        </a:prstGeom>
        <a:solidFill>
          <a:schemeClr val="tx2">
            <a:lumMod val="60000"/>
            <a:lumOff val="40000"/>
            <a:alpha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* 일본은 </a:t>
          </a:r>
          <a:r>
            <a:rPr lang="en-US" altLang="ko-KR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2</a:t>
          </a:r>
          <a:r>
            <a:rPr lang="ko-KR" altLang="en-US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국간의 평화조약에서도 중국 공산당의 권익을 전적으로 무시</a:t>
          </a:r>
          <a:r>
            <a:rPr lang="en-US" altLang="ko-KR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대만에 그 권익을 반환</a:t>
          </a:r>
          <a:r>
            <a:rPr lang="en-US" altLang="ko-KR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미국을 비롯한 자유진영의 국가들은 </a:t>
          </a:r>
          <a:r>
            <a:rPr lang="ko-KR" altLang="en-US" sz="1600" kern="1200" baseline="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중국내에서</a:t>
          </a:r>
          <a:r>
            <a:rPr lang="ko-KR" altLang="en-US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 공산진영과 자유진영이 대립되는 구조를 </a:t>
          </a:r>
          <a:r>
            <a:rPr lang="ko-KR" altLang="en-US" sz="1600" kern="1200" baseline="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만듬</a:t>
          </a:r>
          <a:r>
            <a:rPr lang="en-US" altLang="ko-KR" sz="1600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HY나무M" pitchFamily="18" charset="-127"/>
              <a:ea typeface="HY나무M" pitchFamily="18" charset="-127"/>
            </a:rPr>
            <a:t>.</a:t>
          </a:r>
          <a:endParaRPr lang="ko-KR" altLang="en-US" sz="1600" kern="1200" baseline="0" dirty="0">
            <a:solidFill>
              <a:schemeClr val="tx1">
                <a:lumMod val="50000"/>
                <a:lumOff val="50000"/>
              </a:schemeClr>
            </a:solidFill>
            <a:latin typeface="HY나무M" pitchFamily="18" charset="-127"/>
            <a:ea typeface="HY나무M" pitchFamily="18" charset="-127"/>
          </a:endParaRPr>
        </a:p>
      </dsp:txBody>
      <dsp:txXfrm>
        <a:off x="0" y="1979252"/>
        <a:ext cx="8572560" cy="95036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F3C131-FF14-4452-B510-3C9272DB4D18}">
      <dsp:nvSpPr>
        <dsp:cNvPr id="0" name=""/>
        <dsp:cNvSpPr/>
      </dsp:nvSpPr>
      <dsp:spPr>
        <a:xfrm>
          <a:off x="0" y="22449"/>
          <a:ext cx="8572560" cy="822322"/>
        </a:xfrm>
        <a:prstGeom prst="roundRect">
          <a:avLst/>
        </a:prstGeom>
        <a:solidFill>
          <a:schemeClr val="tx2">
            <a:lumMod val="60000"/>
            <a:lumOff val="40000"/>
            <a:alpha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ko-KR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굴림" pitchFamily="50" charset="-127"/>
              <a:ea typeface="바탕" pitchFamily="18" charset="-127"/>
            </a:rPr>
            <a:t>- 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대일평화조약에는 조약 서명국가가 아닌 국가와의 영토문제에 관해서는 조약에서의 </a:t>
          </a:r>
          <a:r>
            <a:rPr kumimoji="1" lang="ko-KR" altLang="en-US" sz="16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효력발생후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 </a:t>
          </a:r>
          <a:r>
            <a:rPr kumimoji="1" lang="en-US" altLang="ko-KR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3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년이 경과하면 “쿠릴열도를 전적으로 포기한다”고 하는 조항은 일본으로 하여금 쿠릴열도의 영유권을 주장하게 하는 결정적인 요인을 제공</a:t>
          </a:r>
          <a:endParaRPr lang="ko-KR" altLang="en-US" sz="1600" kern="1200" baseline="0" dirty="0" smtClean="0">
            <a:solidFill>
              <a:schemeClr val="tx1">
                <a:lumMod val="50000"/>
                <a:lumOff val="50000"/>
              </a:schemeClr>
            </a:solidFill>
            <a:latin typeface="HY나무M" pitchFamily="18" charset="-127"/>
            <a:ea typeface="HY나무M" pitchFamily="18" charset="-127"/>
          </a:endParaRPr>
        </a:p>
      </dsp:txBody>
      <dsp:txXfrm>
        <a:off x="0" y="22449"/>
        <a:ext cx="8572560" cy="822322"/>
      </dsp:txXfrm>
    </dsp:sp>
    <dsp:sp modelId="{3DC27ADA-9AA2-46B5-AC5A-9DFFD4E428DB}">
      <dsp:nvSpPr>
        <dsp:cNvPr id="0" name=""/>
        <dsp:cNvSpPr/>
      </dsp:nvSpPr>
      <dsp:spPr>
        <a:xfrm>
          <a:off x="0" y="844185"/>
          <a:ext cx="8572560" cy="727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179" tIns="20320" rIns="113792" bIns="20320" numCol="1" spcCol="1270" anchor="t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en-US" altLang="ko-KR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 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쿠릴열도 남방 </a:t>
          </a:r>
          <a:r>
            <a:rPr kumimoji="1" lang="en-US" altLang="ko-KR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4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도는 </a:t>
          </a:r>
          <a:r>
            <a:rPr kumimoji="1" lang="en-US" altLang="ko-KR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1854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년 </a:t>
          </a:r>
          <a:r>
            <a:rPr kumimoji="1" lang="ko-KR" altLang="en-US" sz="16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러일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 화친조약에 의해 일본영토임을 인정이 </a:t>
          </a:r>
          <a:r>
            <a:rPr kumimoji="1" lang="ko-KR" altLang="en-US" sz="16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되었는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 지역이었으나 양국은 </a:t>
          </a:r>
          <a:r>
            <a:rPr kumimoji="1" lang="en-US" altLang="ko-KR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1875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년 </a:t>
          </a:r>
          <a:r>
            <a:rPr kumimoji="1" lang="ko-KR" altLang="en-US" sz="16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러일간의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 “</a:t>
          </a:r>
          <a:r>
            <a:rPr kumimoji="1" lang="ko-KR" altLang="en-US" sz="16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카라후토</a:t>
          </a:r>
          <a:r>
            <a:rPr kumimoji="1" lang="en-US" altLang="ko-KR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/</a:t>
          </a:r>
          <a:r>
            <a:rPr kumimoji="1" lang="ko-KR" altLang="en-US" sz="16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치시마열도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 교환조약”</a:t>
          </a:r>
          <a:r>
            <a:rPr kumimoji="1" lang="ko-KR" altLang="en-US" sz="16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으로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 사할린을 러시아 영토로 </a:t>
          </a:r>
          <a:r>
            <a:rPr kumimoji="1" lang="en-US" altLang="ko-KR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4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도를 포함한 쿠릴열도 전도를 일본영토로 인정</a:t>
          </a:r>
          <a:endParaRPr lang="ko-KR" altLang="en-US" sz="1600" kern="1200" dirty="0">
            <a:latin typeface="HY나무M" pitchFamily="18" charset="-127"/>
            <a:ea typeface="HY나무M" pitchFamily="18" charset="-127"/>
          </a:endParaRPr>
        </a:p>
      </dsp:txBody>
      <dsp:txXfrm>
        <a:off x="0" y="844185"/>
        <a:ext cx="8572560" cy="727438"/>
      </dsp:txXfrm>
    </dsp:sp>
    <dsp:sp modelId="{5598D580-9450-4A60-AB7A-099DB28EB959}">
      <dsp:nvSpPr>
        <dsp:cNvPr id="0" name=""/>
        <dsp:cNvSpPr/>
      </dsp:nvSpPr>
      <dsp:spPr>
        <a:xfrm>
          <a:off x="0" y="1571624"/>
          <a:ext cx="8572560" cy="822322"/>
        </a:xfrm>
        <a:prstGeom prst="roundRect">
          <a:avLst/>
        </a:prstGeom>
        <a:solidFill>
          <a:schemeClr val="tx2">
            <a:lumMod val="60000"/>
            <a:lumOff val="40000"/>
            <a:alpha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ko-KR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- 2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차 대전이 종결 </a:t>
          </a:r>
          <a:r>
            <a:rPr kumimoji="1" lang="en-US" altLang="ko-KR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-&gt; 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쿠릴열도는 카이로 선언</a:t>
          </a:r>
          <a:r>
            <a:rPr kumimoji="1" lang="en-US" altLang="ko-KR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, 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포츠담 선언</a:t>
          </a:r>
          <a:r>
            <a:rPr kumimoji="1" lang="en-US" altLang="ko-KR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, </a:t>
          </a:r>
          <a:r>
            <a:rPr kumimoji="1" lang="ko-KR" altLang="en-US" sz="16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알타협정에</a:t>
          </a:r>
          <a:r>
            <a:rPr kumimoji="1" lang="ko-KR" altLang="en-US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 의해 러시아영토로서 ‘선 조치’ 됨</a:t>
          </a:r>
          <a:r>
            <a:rPr kumimoji="1" lang="en-US" altLang="ko-KR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Y나무M" pitchFamily="18" charset="-127"/>
              <a:ea typeface="HY나무M" pitchFamily="18" charset="-127"/>
            </a:rPr>
            <a:t>. </a:t>
          </a:r>
        </a:p>
      </dsp:txBody>
      <dsp:txXfrm>
        <a:off x="0" y="1571624"/>
        <a:ext cx="8572560" cy="822322"/>
      </dsp:txXfrm>
    </dsp:sp>
    <dsp:sp modelId="{BACE9EE9-5861-4835-B897-3BE2F3C8DD2A}">
      <dsp:nvSpPr>
        <dsp:cNvPr id="0" name=""/>
        <dsp:cNvSpPr/>
      </dsp:nvSpPr>
      <dsp:spPr>
        <a:xfrm>
          <a:off x="0" y="2393946"/>
          <a:ext cx="8572560" cy="727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179" tIns="20320" rIns="113792" bIns="20320" numCol="1" spcCol="1270" anchor="t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- 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일본의 </a:t>
          </a:r>
          <a:r>
            <a:rPr lang="ko-KR" altLang="en-US" sz="1600" kern="1200" dirty="0" err="1" smtClean="0">
              <a:latin typeface="HY나무M" pitchFamily="18" charset="-127"/>
              <a:ea typeface="HY나무M" pitchFamily="18" charset="-127"/>
            </a:rPr>
            <a:t>후르시초프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 총리가 임명되자 소련에 대해 정식적으로 이들 섬에 대한 러시아영유에 이의를 제기 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-&gt; </a:t>
          </a:r>
          <a:r>
            <a:rPr lang="ko-KR" altLang="en-US" sz="1600" kern="1200" dirty="0" err="1" smtClean="0">
              <a:latin typeface="HY나무M" pitchFamily="18" charset="-127"/>
              <a:ea typeface="HY나무M" pitchFamily="18" charset="-127"/>
            </a:rPr>
            <a:t>후르시초프는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 「냉전」을 보류하고 「평화공존」을 위해 일본과의 외교관계 수립 희망</a:t>
          </a:r>
          <a:endParaRPr kumimoji="1" lang="en-US" altLang="ko-KR" sz="1600" b="0" i="0" u="none" strike="noStrike" kern="1200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HY나무M" pitchFamily="18" charset="-127"/>
            <a:ea typeface="HY나무M" pitchFamily="18" charset="-127"/>
          </a:endParaRPr>
        </a:p>
      </dsp:txBody>
      <dsp:txXfrm>
        <a:off x="0" y="2393946"/>
        <a:ext cx="8572560" cy="72743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D5E523-7A49-4595-839C-5E6D2F3B4EA9}">
      <dsp:nvSpPr>
        <dsp:cNvPr id="0" name=""/>
        <dsp:cNvSpPr/>
      </dsp:nvSpPr>
      <dsp:spPr>
        <a:xfrm>
          <a:off x="0" y="0"/>
          <a:ext cx="8786874" cy="1067040"/>
        </a:xfrm>
        <a:prstGeom prst="roundRect">
          <a:avLst/>
        </a:prstGeom>
        <a:solidFill>
          <a:schemeClr val="tx2">
            <a:lumMod val="60000"/>
            <a:lumOff val="40000"/>
            <a:alpha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1951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9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월 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8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일 체결된 대일평화조약에서 일본은 미국을 통하여 독도를 일본영토에 편입하려고 시도 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-&gt; 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다른 연합국의 항의로 일본영토에 편입하려던 계획은 실패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.</a:t>
          </a:r>
          <a:endParaRPr lang="ko-KR" altLang="en-US" sz="1600" kern="1200" dirty="0">
            <a:solidFill>
              <a:schemeClr val="tx1">
                <a:lumMod val="75000"/>
                <a:lumOff val="25000"/>
              </a:schemeClr>
            </a:solidFill>
            <a:latin typeface="HY나무M" pitchFamily="18" charset="-127"/>
            <a:ea typeface="HY나무M" pitchFamily="18" charset="-127"/>
          </a:endParaRPr>
        </a:p>
      </dsp:txBody>
      <dsp:txXfrm>
        <a:off x="0" y="0"/>
        <a:ext cx="8786874" cy="1067040"/>
      </dsp:txXfrm>
    </dsp:sp>
    <dsp:sp modelId="{63E563D2-9029-4039-BDA4-8E717D18B3EE}">
      <dsp:nvSpPr>
        <dsp:cNvPr id="0" name=""/>
        <dsp:cNvSpPr/>
      </dsp:nvSpPr>
      <dsp:spPr>
        <a:xfrm>
          <a:off x="0" y="999302"/>
          <a:ext cx="8786874" cy="94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83" tIns="20320" rIns="113792" bIns="20320" numCol="1" spcCol="1270" anchor="ctr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한국대통령 이승만은 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1951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9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월 대일평화조약이 체결되고 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1952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4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월 대일평화조약의 발효를 앞두고 독도기점 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8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해리 지점으로 하는 </a:t>
          </a:r>
          <a:r>
            <a:rPr lang="ko-KR" altLang="en-US" sz="1600" kern="1200" dirty="0" err="1" smtClean="0">
              <a:latin typeface="HY나무M" pitchFamily="18" charset="-127"/>
              <a:ea typeface="HY나무M" pitchFamily="18" charset="-127"/>
            </a:rPr>
            <a:t>평화선을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 선포하여 독도가 한국영토임을 선언 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-&gt; 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일본은 이에 항의해 독도가 일본영토 ‘</a:t>
          </a:r>
          <a:r>
            <a:rPr lang="ko-KR" altLang="en-US" sz="1600" kern="1200" dirty="0" err="1" smtClean="0">
              <a:latin typeface="HY나무M" pitchFamily="18" charset="-127"/>
              <a:ea typeface="HY나무M" pitchFamily="18" charset="-127"/>
            </a:rPr>
            <a:t>다케시마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’라고 주장</a:t>
          </a:r>
          <a:endParaRPr lang="ko-KR" altLang="en-US" sz="1600" kern="1200" dirty="0">
            <a:latin typeface="HY나무M" pitchFamily="18" charset="-127"/>
            <a:ea typeface="HY나무M" pitchFamily="18" charset="-127"/>
          </a:endParaRPr>
        </a:p>
      </dsp:txBody>
      <dsp:txXfrm>
        <a:off x="0" y="999302"/>
        <a:ext cx="8786874" cy="943920"/>
      </dsp:txXfrm>
    </dsp:sp>
    <dsp:sp modelId="{925E465C-3571-4610-9E0F-D1B06EDC7A4E}">
      <dsp:nvSpPr>
        <dsp:cNvPr id="0" name=""/>
        <dsp:cNvSpPr/>
      </dsp:nvSpPr>
      <dsp:spPr>
        <a:xfrm>
          <a:off x="0" y="1943177"/>
          <a:ext cx="8786874" cy="1067040"/>
        </a:xfrm>
        <a:prstGeom prst="roundRect">
          <a:avLst/>
        </a:prstGeom>
        <a:solidFill>
          <a:schemeClr val="tx2">
            <a:lumMod val="60000"/>
            <a:lumOff val="40000"/>
            <a:alpha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일본은 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1984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년 유엔해양법협약에서 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200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해리 배타적 경제수역이 채택되었을 때 새로운 </a:t>
          </a:r>
          <a:r>
            <a:rPr lang="ko-KR" altLang="en-US" sz="1600" kern="120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어버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 질서 재편요구를 하였고 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1998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11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월 독도를 잠정합의 수역 내에 포함하는 어업협정을 요구 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-&gt; 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금융위기에 몰린 한국은 경제적 지원 기대에 일본의 요구를 수용</a:t>
          </a:r>
          <a:endParaRPr lang="ko-KR" altLang="en-US" sz="1600" kern="1200" dirty="0">
            <a:solidFill>
              <a:schemeClr val="tx1">
                <a:lumMod val="75000"/>
                <a:lumOff val="25000"/>
              </a:schemeClr>
            </a:solidFill>
            <a:latin typeface="HY나무M" pitchFamily="18" charset="-127"/>
            <a:ea typeface="HY나무M" pitchFamily="18" charset="-127"/>
          </a:endParaRPr>
        </a:p>
      </dsp:txBody>
      <dsp:txXfrm>
        <a:off x="0" y="1943177"/>
        <a:ext cx="8786874" cy="1067040"/>
      </dsp:txXfrm>
    </dsp:sp>
    <dsp:sp modelId="{D92D2DAB-11B0-44FE-8831-8C89FB360F51}">
      <dsp:nvSpPr>
        <dsp:cNvPr id="0" name=""/>
        <dsp:cNvSpPr/>
      </dsp:nvSpPr>
      <dsp:spPr>
        <a:xfrm>
          <a:off x="0" y="3010262"/>
          <a:ext cx="8786874" cy="94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83" tIns="20320" rIns="113792" bIns="20320" numCol="1" spcCol="1270" anchor="ctr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신 어업협정은 일본이 정치적으로 악용하여 독도영유권을 주장하는 빌미를 제공</a:t>
          </a:r>
          <a:endParaRPr lang="ko-KR" altLang="en-US" sz="1600" kern="1200" dirty="0">
            <a:latin typeface="HY나무M" pitchFamily="18" charset="-127"/>
            <a:ea typeface="HY나무M" pitchFamily="18" charset="-127"/>
          </a:endParaRPr>
        </a:p>
      </dsp:txBody>
      <dsp:txXfrm>
        <a:off x="0" y="3010262"/>
        <a:ext cx="8786874" cy="94392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602F4B-4703-4FD1-A234-A4F8FE4521C7}">
      <dsp:nvSpPr>
        <dsp:cNvPr id="0" name=""/>
        <dsp:cNvSpPr/>
      </dsp:nvSpPr>
      <dsp:spPr>
        <a:xfrm>
          <a:off x="0" y="103565"/>
          <a:ext cx="8858312" cy="1216800"/>
        </a:xfrm>
        <a:prstGeom prst="roundRect">
          <a:avLst/>
        </a:prstGeom>
        <a:solidFill>
          <a:schemeClr val="tx2">
            <a:lumMod val="40000"/>
            <a:lumOff val="60000"/>
            <a:alpha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- 1968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년 </a:t>
          </a:r>
          <a:r>
            <a:rPr lang="ko-KR" altLang="en-US" sz="1600" kern="120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센카쿠제도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 부근 해양에서 중화민국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일본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한국 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3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국 조사단이 석유자원의 매장여부의 가능성 발표로 인해 처음으로 중화민국은 물론이고 중화인민공화국에서도 영유권 주장 시작</a:t>
          </a:r>
          <a:endParaRPr lang="ko-KR" altLang="en-US" sz="1600" kern="1200" dirty="0">
            <a:solidFill>
              <a:schemeClr val="tx1">
                <a:lumMod val="75000"/>
                <a:lumOff val="25000"/>
              </a:schemeClr>
            </a:solidFill>
            <a:latin typeface="HY나무M" pitchFamily="18" charset="-127"/>
            <a:ea typeface="HY나무M" pitchFamily="18" charset="-127"/>
          </a:endParaRPr>
        </a:p>
      </dsp:txBody>
      <dsp:txXfrm>
        <a:off x="0" y="103565"/>
        <a:ext cx="8858312" cy="1216800"/>
      </dsp:txXfrm>
    </dsp:sp>
    <dsp:sp modelId="{713F1AC7-DA50-4450-8335-BC92337C3189}">
      <dsp:nvSpPr>
        <dsp:cNvPr id="0" name=""/>
        <dsp:cNvSpPr/>
      </dsp:nvSpPr>
      <dsp:spPr>
        <a:xfrm>
          <a:off x="0" y="1320365"/>
          <a:ext cx="8858312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1251" tIns="20320" rIns="113792" bIns="20320" numCol="1" spcCol="1270" anchor="ctr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 1978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4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월 일본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중국 양국간에 </a:t>
          </a:r>
          <a:r>
            <a:rPr lang="ko-KR" altLang="en-US" sz="1600" kern="1200" dirty="0" err="1" smtClean="0">
              <a:latin typeface="HY나무M" pitchFamily="18" charset="-127"/>
              <a:ea typeface="HY나무M" pitchFamily="18" charset="-127"/>
            </a:rPr>
            <a:t>센카쿠제도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 분쟁 본격화 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-&gt; 100</a:t>
          </a:r>
          <a:r>
            <a:rPr lang="ko-KR" altLang="en-US" sz="1600" kern="1200" dirty="0" err="1" smtClean="0">
              <a:latin typeface="HY나무M" pitchFamily="18" charset="-127"/>
              <a:ea typeface="HY나무M" pitchFamily="18" charset="-127"/>
            </a:rPr>
            <a:t>여척의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 중국어선이 </a:t>
          </a:r>
          <a:r>
            <a:rPr lang="ko-KR" altLang="en-US" sz="1600" kern="1200" dirty="0" err="1" smtClean="0">
              <a:latin typeface="HY나무M" pitchFamily="18" charset="-127"/>
              <a:ea typeface="HY나무M" pitchFamily="18" charset="-127"/>
            </a:rPr>
            <a:t>센카쿠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 제도 주변 영해를 침범하여 시위하는 사건 발생</a:t>
          </a:r>
          <a:endParaRPr lang="ko-KR" altLang="en-US" sz="1600" kern="1200" dirty="0">
            <a:latin typeface="HY나무M" pitchFamily="18" charset="-127"/>
            <a:ea typeface="HY나무M" pitchFamily="18" charset="-127"/>
          </a:endParaRPr>
        </a:p>
      </dsp:txBody>
      <dsp:txXfrm>
        <a:off x="0" y="1320365"/>
        <a:ext cx="8858312" cy="107640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2D1E48-DCC1-4496-B89B-FAE33FB928F3}">
      <dsp:nvSpPr>
        <dsp:cNvPr id="0" name=""/>
        <dsp:cNvSpPr/>
      </dsp:nvSpPr>
      <dsp:spPr>
        <a:xfrm>
          <a:off x="0" y="0"/>
          <a:ext cx="8715436" cy="1179360"/>
        </a:xfrm>
        <a:prstGeom prst="roundRect">
          <a:avLst/>
        </a:prstGeom>
        <a:solidFill>
          <a:schemeClr val="tx2">
            <a:lumMod val="40000"/>
            <a:lumOff val="60000"/>
            <a:alpha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오키나와는 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1945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7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월 미군과의 격렬한 전투에서 점령당함</a:t>
          </a:r>
          <a:endParaRPr lang="en-US" altLang="ko-KR" sz="1600" kern="1200" dirty="0" smtClean="0">
            <a:solidFill>
              <a:schemeClr val="tx1">
                <a:lumMod val="75000"/>
                <a:lumOff val="25000"/>
              </a:schemeClr>
            </a:solidFill>
            <a:latin typeface="HY나무M" pitchFamily="18" charset="-127"/>
            <a:ea typeface="HY나무M" pitchFamily="18" charset="-127"/>
          </a:endParaRPr>
        </a:p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-&gt; 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오키나와는 미 극동 군정치하에 들어감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전후 오키나와는 미군정 당국과 일본주민 사이에 마찰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반미운동의 첨병지역이 됨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.</a:t>
          </a:r>
          <a:endParaRPr lang="ko-KR" altLang="en-US" sz="1600" kern="1200" dirty="0">
            <a:solidFill>
              <a:schemeClr val="tx1">
                <a:lumMod val="75000"/>
                <a:lumOff val="25000"/>
              </a:schemeClr>
            </a:solidFill>
            <a:latin typeface="HY나무M" pitchFamily="18" charset="-127"/>
            <a:ea typeface="HY나무M" pitchFamily="18" charset="-127"/>
          </a:endParaRPr>
        </a:p>
      </dsp:txBody>
      <dsp:txXfrm>
        <a:off x="0" y="0"/>
        <a:ext cx="8715436" cy="1179360"/>
      </dsp:txXfrm>
    </dsp:sp>
    <dsp:sp modelId="{6FD23B24-403B-47AE-B09E-0E19F02542E4}">
      <dsp:nvSpPr>
        <dsp:cNvPr id="0" name=""/>
        <dsp:cNvSpPr/>
      </dsp:nvSpPr>
      <dsp:spPr>
        <a:xfrm>
          <a:off x="0" y="1077412"/>
          <a:ext cx="8715436" cy="10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715" tIns="20320" rIns="113792" bIns="20320" numCol="1" spcCol="1270" anchor="ctr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대일평화조약 체결과정에서 연합국 측은 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1946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kern="1200" dirty="0" smtClean="0">
              <a:latin typeface="HY나무M" pitchFamily="18" charset="-127"/>
              <a:ea typeface="HY나무M" pitchFamily="18" charset="-127"/>
            </a:rPr>
            <a:t>SCAPIN 677</a:t>
          </a:r>
          <a:r>
            <a:rPr lang="ko-KR" altLang="en-US" sz="1600" kern="1200" dirty="0" smtClean="0">
              <a:latin typeface="HY나무M" pitchFamily="18" charset="-127"/>
              <a:ea typeface="HY나무M" pitchFamily="18" charset="-127"/>
            </a:rPr>
            <a:t>호로서 유구를 일본영토에서 분리한다고 결정</a:t>
          </a:r>
          <a:endParaRPr lang="ko-KR" altLang="en-US" sz="1600" kern="1200" dirty="0">
            <a:latin typeface="HY나무M" pitchFamily="18" charset="-127"/>
            <a:ea typeface="HY나무M" pitchFamily="18" charset="-127"/>
          </a:endParaRPr>
        </a:p>
      </dsp:txBody>
      <dsp:txXfrm>
        <a:off x="0" y="1077412"/>
        <a:ext cx="8715436" cy="1043280"/>
      </dsp:txXfrm>
    </dsp:sp>
    <dsp:sp modelId="{0FCF19C9-D6E6-40C1-8DC0-16F479F14A7A}">
      <dsp:nvSpPr>
        <dsp:cNvPr id="0" name=""/>
        <dsp:cNvSpPr/>
      </dsp:nvSpPr>
      <dsp:spPr>
        <a:xfrm>
          <a:off x="0" y="2120721"/>
          <a:ext cx="8715436" cy="1179360"/>
        </a:xfrm>
        <a:prstGeom prst="roundRect">
          <a:avLst/>
        </a:prstGeom>
        <a:solidFill>
          <a:schemeClr val="tx2">
            <a:lumMod val="40000"/>
            <a:lumOff val="60000"/>
            <a:alpha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1972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년 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5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월 오키나와는 일본에 반환 됨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, </a:t>
          </a:r>
          <a:r>
            <a:rPr lang="ko-KR" altLang="en-US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동시에 오키나와는 미군주둔지가 됨</a:t>
          </a:r>
          <a:r>
            <a:rPr lang="en-US" altLang="ko-KR" sz="16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rPr>
            <a:t>.</a:t>
          </a:r>
          <a:endParaRPr lang="ko-KR" altLang="en-US" sz="1600" kern="1200" dirty="0">
            <a:solidFill>
              <a:schemeClr val="tx1">
                <a:lumMod val="75000"/>
                <a:lumOff val="25000"/>
              </a:schemeClr>
            </a:solidFill>
            <a:latin typeface="HY나무M" pitchFamily="18" charset="-127"/>
            <a:ea typeface="HY나무M" pitchFamily="18" charset="-127"/>
          </a:endParaRPr>
        </a:p>
      </dsp:txBody>
      <dsp:txXfrm>
        <a:off x="0" y="2120721"/>
        <a:ext cx="8715436" cy="1179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ko-KR" altLang="en-US" smtClean="0"/>
              <a:t>서론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0BFC2D-43F3-4576-85A1-68C110216E6A}" type="datetime1">
              <a:rPr lang="ko-KR" altLang="en-US" smtClean="0"/>
              <a:pPr/>
              <a:t>2010-05-19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015CC-3D7F-4F13-B73D-F6A0ED6D18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ko-KR" altLang="en-US" smtClean="0"/>
              <a:t>서론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E5BED-3835-474F-9B1E-671473C20F21}" type="datetime1">
              <a:rPr lang="ko-KR" altLang="en-US" smtClean="0"/>
              <a:pPr/>
              <a:t>2010-05-19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EF5B9-0089-4C15-A4A8-D7334DC646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0157-B022-4EFE-ABDF-B60748495F7A}" type="datetime1">
              <a:rPr lang="ko-KR" altLang="en-US" smtClean="0"/>
              <a:pPr/>
              <a:t>2010-05-19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268E-C815-4B85-BCAC-1A3109828FF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EC242-D96D-4BEC-9D6B-85857E5EFE15}" type="datetime1">
              <a:rPr lang="ko-KR" altLang="en-US" smtClean="0"/>
              <a:pPr/>
              <a:t>2010-05-19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268E-C815-4B85-BCAC-1A3109828FF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4DB6-BA06-4504-892E-F0F0A75A3785}" type="datetime1">
              <a:rPr lang="ko-KR" altLang="en-US" smtClean="0"/>
              <a:pPr/>
              <a:t>2010-05-19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268E-C815-4B85-BCAC-1A3109828FF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6BEA-092F-4156-B6C7-7B73C533EEC9}" type="datetime1">
              <a:rPr lang="ko-KR" altLang="en-US" smtClean="0"/>
              <a:pPr/>
              <a:t>2010-05-19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268E-C815-4B85-BCAC-1A3109828FF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DC5A5-AE7D-4270-8AD6-7E696527204A}" type="datetime1">
              <a:rPr lang="ko-KR" altLang="en-US" smtClean="0"/>
              <a:pPr/>
              <a:t>2010-05-19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268E-C815-4B85-BCAC-1A3109828FF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1B9-40EE-43CE-853C-37D0D17A13BF}" type="datetime1">
              <a:rPr lang="ko-KR" altLang="en-US" smtClean="0"/>
              <a:pPr/>
              <a:t>2010-05-19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268E-C815-4B85-BCAC-1A3109828FF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AC9E-28B1-4A9A-9EC5-232ED2470504}" type="datetime1">
              <a:rPr lang="ko-KR" altLang="en-US" smtClean="0"/>
              <a:pPr/>
              <a:t>2010-05-19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268E-C815-4B85-BCAC-1A3109828FF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27FE-4A07-40BC-8EB8-DFCD7C0BBA76}" type="datetime1">
              <a:rPr lang="ko-KR" altLang="en-US" smtClean="0"/>
              <a:pPr/>
              <a:t>2010-05-19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268E-C815-4B85-BCAC-1A3109828FF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40-1059-4D6A-9A85-65F5DA7DC60A}" type="datetime1">
              <a:rPr lang="ko-KR" altLang="en-US" smtClean="0"/>
              <a:pPr/>
              <a:t>2010-05-19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268E-C815-4B85-BCAC-1A3109828FF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8C321-7DD4-4D71-8F39-FB857423F4E0}" type="datetime1">
              <a:rPr lang="ko-KR" altLang="en-US" smtClean="0"/>
              <a:pPr/>
              <a:t>2010-05-19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268E-C815-4B85-BCAC-1A3109828FF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8AD6D-EEB3-4FA2-9371-4EF5CD2C486D}" type="datetime1">
              <a:rPr lang="ko-KR" altLang="en-US" smtClean="0"/>
              <a:pPr/>
              <a:t>2010-05-19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268E-C815-4B85-BCAC-1A3109828FF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BDF2E-8DC8-4439-BD6E-807B2D2E5B62}" type="datetime1">
              <a:rPr lang="ko-KR" altLang="en-US" smtClean="0"/>
              <a:pPr/>
              <a:t>2010-05-19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9268E-C815-4B85-BCAC-1A3109828FF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4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microsoft.com/office/2007/relationships/diagramDrawing" Target="../diagrams/drawing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7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microsoft.com/office/2007/relationships/diagramDrawing" Target="../diagrams/drawing6.xm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일본영토의 확장과 축소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ko-KR" altLang="en-US" dirty="0" err="1" smtClean="0"/>
              <a:t>독도영토학</a:t>
            </a:r>
            <a:r>
              <a:rPr lang="ko-KR" altLang="en-US" dirty="0" smtClean="0"/>
              <a:t> </a:t>
            </a:r>
            <a:r>
              <a:rPr lang="en-US" altLang="ko-KR" dirty="0" smtClean="0"/>
              <a:t>(5</a:t>
            </a:r>
            <a:r>
              <a:rPr lang="ko-KR" altLang="en-US" dirty="0" smtClean="0"/>
              <a:t>조</a:t>
            </a:r>
            <a:r>
              <a:rPr lang="en-US" altLang="ko-KR" dirty="0" smtClean="0"/>
              <a:t>)</a:t>
            </a:r>
          </a:p>
          <a:p>
            <a:pPr algn="r"/>
            <a:r>
              <a:rPr lang="ko-KR" altLang="en-US" dirty="0" smtClean="0"/>
              <a:t>조원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성기윤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정동훈</a:t>
            </a:r>
            <a:r>
              <a:rPr lang="en-US" altLang="ko-KR" dirty="0" smtClean="0"/>
              <a:t>,</a:t>
            </a:r>
            <a:r>
              <a:rPr lang="ko-KR" altLang="en-US" dirty="0" smtClean="0"/>
              <a:t> 최현민</a:t>
            </a:r>
            <a:r>
              <a:rPr lang="en-US" altLang="ko-KR" dirty="0" smtClean="0"/>
              <a:t>,</a:t>
            </a:r>
          </a:p>
          <a:p>
            <a:pPr algn="r"/>
            <a:r>
              <a:rPr lang="ko-KR" altLang="en-US" dirty="0" smtClean="0"/>
              <a:t> 권영광</a:t>
            </a:r>
            <a:r>
              <a:rPr lang="en-US" altLang="ko-KR" dirty="0" smtClean="0"/>
              <a:t>,</a:t>
            </a:r>
            <a:r>
              <a:rPr lang="ko-KR" altLang="en-US" dirty="0" smtClean="0"/>
              <a:t> 김은호 </a:t>
            </a:r>
            <a:r>
              <a:rPr lang="en-US" altLang="ko-KR" dirty="0" smtClean="0"/>
              <a:t>,</a:t>
            </a:r>
            <a:r>
              <a:rPr lang="ko-KR" altLang="en-US" dirty="0" smtClean="0"/>
              <a:t>정태윤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발표일 </a:t>
            </a:r>
            <a:r>
              <a:rPr lang="en-US" altLang="ko-KR" dirty="0" smtClean="0"/>
              <a:t>: 2010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5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20</a:t>
            </a:r>
            <a:r>
              <a:rPr lang="ko-KR" altLang="en-US" dirty="0" smtClean="0"/>
              <a:t>일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43702" y="71414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근대일본의 영토팽창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285728"/>
            <a:ext cx="2738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센스L" pitchFamily="18" charset="-127"/>
                <a:ea typeface="HY센스L" pitchFamily="18" charset="-127"/>
              </a:rPr>
              <a:t>(1)</a:t>
            </a:r>
            <a:r>
              <a:rPr lang="ko-K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센스L" pitchFamily="18" charset="-127"/>
                <a:ea typeface="HY센스L" pitchFamily="18" charset="-127"/>
              </a:rPr>
              <a:t>대만</a:t>
            </a:r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센스L" pitchFamily="18" charset="-127"/>
                <a:ea typeface="HY센스L" pitchFamily="18" charset="-127"/>
              </a:rPr>
              <a:t>,</a:t>
            </a:r>
            <a:r>
              <a:rPr lang="ko-K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센스L" pitchFamily="18" charset="-127"/>
                <a:ea typeface="HY센스L" pitchFamily="18" charset="-127"/>
              </a:rPr>
              <a:t>유구</a:t>
            </a:r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센스L" pitchFamily="18" charset="-127"/>
                <a:ea typeface="HY센스L" pitchFamily="18" charset="-127"/>
              </a:rPr>
              <a:t>,</a:t>
            </a:r>
            <a:r>
              <a:rPr lang="ko-KR" alt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센스L" pitchFamily="18" charset="-127"/>
                <a:ea typeface="HY센스L" pitchFamily="18" charset="-127"/>
              </a:rPr>
              <a:t>센카쿠제도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센스L" pitchFamily="18" charset="-127"/>
              <a:ea typeface="HY센스L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4414" y="5500702"/>
            <a:ext cx="6357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rgbClr val="FF0000"/>
                </a:solidFill>
                <a:latin typeface="HY엽서L" pitchFamily="18" charset="-127"/>
                <a:ea typeface="HY엽서L" pitchFamily="18" charset="-127"/>
              </a:rPr>
              <a:t>청일전쟁</a:t>
            </a:r>
            <a:r>
              <a:rPr lang="ko-KR" altLang="en-US" dirty="0" smtClean="0">
                <a:latin typeface="HY엽서L" pitchFamily="18" charset="-127"/>
                <a:ea typeface="HY엽서L" pitchFamily="18" charset="-127"/>
              </a:rPr>
              <a:t>은 자연적 국경확정과 관계 없이 </a:t>
            </a:r>
            <a:r>
              <a:rPr lang="ko-KR" altLang="en-US" dirty="0" smtClean="0">
                <a:solidFill>
                  <a:srgbClr val="FF0000"/>
                </a:solidFill>
                <a:latin typeface="HY엽서L" pitchFamily="18" charset="-127"/>
                <a:ea typeface="HY엽서L" pitchFamily="18" charset="-127"/>
              </a:rPr>
              <a:t>내셔널리즘의 강화에 의한 제국주의의 영토 확장전쟁</a:t>
            </a:r>
            <a:r>
              <a:rPr lang="ko-KR" altLang="en-US" dirty="0" smtClean="0">
                <a:latin typeface="HY엽서L" pitchFamily="18" charset="-127"/>
                <a:ea typeface="HY엽서L" pitchFamily="18" charset="-127"/>
              </a:rPr>
              <a:t>이었던 것</a:t>
            </a:r>
            <a:r>
              <a:rPr lang="en-US" altLang="ko-KR" dirty="0" smtClean="0">
                <a:latin typeface="HY엽서L" pitchFamily="18" charset="-127"/>
                <a:ea typeface="HY엽서L" pitchFamily="18" charset="-127"/>
              </a:rPr>
              <a:t>.</a:t>
            </a:r>
            <a:endParaRPr lang="ko-KR" altLang="en-US" dirty="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7" name="아래쪽 화살표 설명선 6"/>
          <p:cNvSpPr/>
          <p:nvPr/>
        </p:nvSpPr>
        <p:spPr>
          <a:xfrm>
            <a:off x="785786" y="1214422"/>
            <a:ext cx="7429552" cy="4214842"/>
          </a:xfrm>
          <a:prstGeom prst="downArrowCallout">
            <a:avLst>
              <a:gd name="adj1" fmla="val 24570"/>
              <a:gd name="adj2" fmla="val 25000"/>
              <a:gd name="adj3" fmla="val 14260"/>
              <a:gd name="adj4" fmla="val 76576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1896</a:t>
            </a: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년 조선에 국정조사단을 파견</a:t>
            </a:r>
            <a:endParaRPr lang="en-US" altLang="ko-KR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1871</a:t>
            </a: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년 </a:t>
            </a:r>
            <a:r>
              <a:rPr lang="ko-KR" alt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폐번치현을</a:t>
            </a: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 단행하고 동시에 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1</a:t>
            </a: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차적으로 </a:t>
            </a:r>
            <a:r>
              <a:rPr lang="ko-KR" alt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유구국을</a:t>
            </a: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 </a:t>
            </a:r>
            <a:r>
              <a:rPr lang="ko-KR" alt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유구번으로</a:t>
            </a: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 개칭하여 일본 영토에 편입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,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1879</a:t>
            </a: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년 무력을 동원하여 강제적으로 병합조치를 취함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청국영토의 일부분인 대만과 </a:t>
            </a:r>
            <a:r>
              <a:rPr lang="ko-KR" alt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팽호제도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요동반도를 청국에서 분리하여 일본영토에 편입을 하면서 외교권을 강탈해 영토편입정책 실행</a:t>
            </a:r>
            <a:endParaRPr lang="en-US" altLang="ko-KR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유구에 대해서는 천일전쟁 중에 기존의 행정적 </a:t>
            </a:r>
            <a:r>
              <a:rPr lang="ko-KR" alt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가조치를</a:t>
            </a: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 합법화하여 일본영토가 됨</a:t>
            </a:r>
            <a:endParaRPr lang="en-US" altLang="ko-KR" dirty="0" smtClean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센카쿠제도에</a:t>
            </a: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나무M" pitchFamily="18" charset="-127"/>
                <a:ea typeface="HY나무M" pitchFamily="18" charset="-127"/>
              </a:rPr>
              <a:t> 대해 청일전쟁 중에 유구병합과 관계없이 일방적으로 일본영토에 편입조치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HY나무M" pitchFamily="18" charset="-127"/>
              <a:ea typeface="HY나무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43702" y="71414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근대일본의 영토팽창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285728"/>
            <a:ext cx="3417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센스L" pitchFamily="18" charset="-127"/>
                <a:ea typeface="HY센스L" pitchFamily="18" charset="-127"/>
              </a:rPr>
              <a:t>(2)</a:t>
            </a:r>
            <a:r>
              <a:rPr lang="ko-K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센스L" pitchFamily="18" charset="-127"/>
                <a:ea typeface="HY센스L" pitchFamily="18" charset="-127"/>
              </a:rPr>
              <a:t>조선</a:t>
            </a:r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센스L" pitchFamily="18" charset="-127"/>
                <a:ea typeface="HY센스L" pitchFamily="18" charset="-127"/>
              </a:rPr>
              <a:t>(</a:t>
            </a:r>
            <a:r>
              <a:rPr lang="ko-K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센스L" pitchFamily="18" charset="-127"/>
                <a:ea typeface="HY센스L" pitchFamily="18" charset="-127"/>
              </a:rPr>
              <a:t>독도포함</a:t>
            </a:r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센스L" pitchFamily="18" charset="-127"/>
                <a:ea typeface="HY센스L" pitchFamily="18" charset="-127"/>
              </a:rPr>
              <a:t>),</a:t>
            </a:r>
            <a:r>
              <a:rPr lang="ko-K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센스L" pitchFamily="18" charset="-127"/>
                <a:ea typeface="HY센스L" pitchFamily="18" charset="-127"/>
              </a:rPr>
              <a:t>사할린 남부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센스L" pitchFamily="18" charset="-127"/>
              <a:ea typeface="HY센스L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928670"/>
            <a:ext cx="86439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일본은 청일전쟁을 통하여 조선에서 청국의 영향력을 배제한 후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조선에 대한 지배</a:t>
            </a:r>
            <a:endParaRPr lang="en-US" altLang="ko-KR" dirty="0" smtClean="0">
              <a:latin typeface="HY나무M" pitchFamily="18" charset="-127"/>
              <a:ea typeface="HY나무M" pitchFamily="18" charset="-127"/>
            </a:endParaRPr>
          </a:p>
          <a:p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권강화</a:t>
            </a:r>
            <a:endParaRPr lang="ko-KR" altLang="en-US" dirty="0" smtClean="0">
              <a:latin typeface="HY나무M" pitchFamily="18" charset="-127"/>
              <a:ea typeface="HY나무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일본은 조선 및 만주에 대한 영토정책의 일환으로 러시아의 세력을 배척하기 위</a:t>
            </a:r>
            <a:endParaRPr lang="en-US" altLang="ko-KR" dirty="0" smtClean="0">
              <a:latin typeface="HY나무M" pitchFamily="18" charset="-127"/>
              <a:ea typeface="HY나무M" pitchFamily="18" charset="-127"/>
            </a:endParaRPr>
          </a:p>
          <a:p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 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해 러일전쟁 감행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러일전쟁 중 동해해전에서 러시아의 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발틱함대를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격파 </a:t>
            </a:r>
          </a:p>
          <a:p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-&gt;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미국의 중개를 요청하여 포츠머스 강화조약을 체결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일본은 러일전쟁 중 </a:t>
            </a:r>
            <a:endParaRPr lang="en-US" altLang="ko-KR" dirty="0" smtClean="0">
              <a:latin typeface="HY나무M" pitchFamily="18" charset="-127"/>
              <a:ea typeface="HY나무M" pitchFamily="18" charset="-127"/>
            </a:endParaRPr>
          </a:p>
          <a:p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①「한일의정서」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를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요구 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-&gt;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전시 중 조선영토의 사용권 강요 </a:t>
            </a:r>
          </a:p>
          <a:p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② 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1905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년 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2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월 독도를 「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다케시마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」라는 이름으로 일본영토에 편입 조치를 하였고 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시마네현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지방관청에 고시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 1905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년 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11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월 조선의 외교권을 박탈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, 1907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년 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8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월 조선의 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내정권까지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장악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 1910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년 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러일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공조정책에 의해 조선을 일본에 병합 조치 </a:t>
            </a:r>
            <a:endParaRPr lang="ko-KR" altLang="en-US" dirty="0">
              <a:latin typeface="HY나무M" pitchFamily="18" charset="-127"/>
              <a:ea typeface="HY나무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14942" y="71414"/>
            <a:ext cx="3810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샌프란시스코 강화조약의 영토처리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-</a:t>
            </a:r>
            <a:r>
              <a:rPr lang="ko-KR" altLang="en-US" dirty="0" smtClean="0"/>
              <a:t>일본이 </a:t>
            </a:r>
            <a:r>
              <a:rPr lang="en-US" altLang="ko-KR" dirty="0" smtClean="0"/>
              <a:t>1</a:t>
            </a:r>
            <a:r>
              <a:rPr lang="ko-KR" altLang="en-US" dirty="0" err="1" smtClean="0"/>
              <a:t>차새계대전에서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패전한후</a:t>
            </a:r>
            <a:r>
              <a:rPr lang="ko-KR" altLang="en-US" dirty="0" smtClean="0"/>
              <a:t> </a:t>
            </a:r>
            <a:r>
              <a:rPr lang="en-US" altLang="ko-KR" dirty="0" smtClean="0"/>
              <a:t>1945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8</a:t>
            </a:r>
            <a:r>
              <a:rPr lang="ko-KR" altLang="en-US" dirty="0" smtClean="0"/>
              <a:t>월 조건 항복함으로써 포츠담선언에 의해 일본영토는 제국주의적인     방법으로 확장된 모든 </a:t>
            </a:r>
            <a:r>
              <a:rPr lang="ko-KR" altLang="en-US" dirty="0" err="1" smtClean="0"/>
              <a:t>신영토가</a:t>
            </a:r>
            <a:r>
              <a:rPr lang="ko-KR" altLang="en-US" dirty="0" smtClean="0"/>
              <a:t> 연합국에 의해 근세일본의 고유영토 범위에 한정해서 분리 </a:t>
            </a:r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냉전체제 속의 미국은 일본의 공산화를 막기 위해 일본의 주장을 대거 수용하는 정치적 결단으로 일본에 유리      한 영토결정을 단행했다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만일 그때 카이로선언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포츠담선언 등 국제법의 원칙에 입각하여 영토가 처리되었더라면 제국주의적 방법으로     </a:t>
            </a:r>
            <a:r>
              <a:rPr lang="ko-KR" altLang="en-US" dirty="0" err="1" smtClean="0"/>
              <a:t>확장한지역</a:t>
            </a:r>
            <a:r>
              <a:rPr lang="en-US" altLang="ko-KR" dirty="0" smtClean="0"/>
              <a:t>(</a:t>
            </a:r>
            <a:r>
              <a:rPr lang="ko-KR" altLang="en-US" dirty="0" smtClean="0"/>
              <a:t>노예상태의 조선의 독립과 독도의 영토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중화인민공화국과 유구의 독립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사할린 남부는 러시아의       영토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모두 반환되어야 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14942" y="71414"/>
            <a:ext cx="3810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샌프란시스코 강화조약의 영토처리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47500" lnSpcReduction="20000"/>
          </a:bodyPr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일본이 한국영토로 인식해오던 독도에 대해 영유권을 주장하여 일본에 우호적이었던 미국의 지원을 요청했다</a:t>
            </a:r>
            <a:r>
              <a:rPr lang="en-US" altLang="ko-KR" dirty="0" smtClean="0"/>
              <a:t>.    2.</a:t>
            </a:r>
            <a:r>
              <a:rPr lang="ko-KR" altLang="en-US" dirty="0" smtClean="0"/>
              <a:t>초안 작성 과정에서 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차에서 </a:t>
            </a:r>
            <a:r>
              <a:rPr lang="en-US" altLang="ko-KR" dirty="0" smtClean="0"/>
              <a:t>5</a:t>
            </a:r>
            <a:r>
              <a:rPr lang="ko-KR" altLang="en-US" dirty="0" smtClean="0"/>
              <a:t>차 초안까지는 한국영토로 명기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제</a:t>
            </a:r>
            <a:r>
              <a:rPr lang="en-US" altLang="ko-KR" dirty="0" smtClean="0"/>
              <a:t>6</a:t>
            </a:r>
            <a:r>
              <a:rPr lang="ko-KR" altLang="en-US" dirty="0" smtClean="0"/>
              <a:t>차 초안에서 일본영토로 표기 </a:t>
            </a:r>
          </a:p>
          <a:p>
            <a:r>
              <a:rPr lang="ko-KR" altLang="en-US" dirty="0" smtClean="0"/>
              <a:t>  </a:t>
            </a:r>
            <a:r>
              <a:rPr lang="en-US" altLang="ko-KR" dirty="0" smtClean="0"/>
              <a:t>3.</a:t>
            </a:r>
            <a:r>
              <a:rPr lang="ko-KR" altLang="en-US" dirty="0" smtClean="0"/>
              <a:t>영국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오스트레일리아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뉴질랜드 등의 영연방국가들이 미국에 항의 </a:t>
            </a:r>
          </a:p>
          <a:p>
            <a:r>
              <a:rPr lang="ko-KR" altLang="en-US" dirty="0" smtClean="0"/>
              <a:t>  </a:t>
            </a:r>
            <a:r>
              <a:rPr lang="en-US" altLang="ko-KR" dirty="0" smtClean="0"/>
              <a:t>4.</a:t>
            </a:r>
            <a:r>
              <a:rPr lang="ko-KR" altLang="en-US" dirty="0" smtClean="0"/>
              <a:t>무인도를 둘러싼 영유권 분쟁지역에 한해서는 소속을 명기하지 않는다는 방침으로 </a:t>
            </a:r>
            <a:r>
              <a:rPr lang="en-US" altLang="ko-KR" dirty="0" smtClean="0"/>
              <a:t>7</a:t>
            </a:r>
            <a:r>
              <a:rPr lang="ko-KR" altLang="en-US" dirty="0" smtClean="0"/>
              <a:t>차부터 소속 표기를 회피 </a:t>
            </a:r>
          </a:p>
          <a:p>
            <a:r>
              <a:rPr lang="ko-KR" altLang="en-US" dirty="0" smtClean="0"/>
              <a:t>  </a:t>
            </a:r>
            <a:r>
              <a:rPr lang="en-US" altLang="ko-KR" dirty="0" smtClean="0"/>
              <a:t>5.</a:t>
            </a:r>
            <a:r>
              <a:rPr lang="ko-KR" altLang="en-US" dirty="0" smtClean="0"/>
              <a:t>유구는 원래 독립 국가였음에도 불구하고 일본이 미국을 설득 </a:t>
            </a:r>
          </a:p>
          <a:p>
            <a:r>
              <a:rPr lang="ko-KR" altLang="en-US" dirty="0" smtClean="0"/>
              <a:t>  </a:t>
            </a:r>
            <a:r>
              <a:rPr lang="en-US" altLang="ko-KR" dirty="0" smtClean="0"/>
              <a:t>6.</a:t>
            </a:r>
            <a:r>
              <a:rPr lang="ko-KR" altLang="en-US" dirty="0" smtClean="0"/>
              <a:t>영국 등의 유구독립 주장을 물리치고 일본 영토로서의 잔존주권을 인정했다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  7.</a:t>
            </a:r>
            <a:r>
              <a:rPr lang="ko-KR" altLang="en-US" dirty="0" err="1" smtClean="0"/>
              <a:t>오가사와라도는</a:t>
            </a:r>
            <a:r>
              <a:rPr lang="ko-KR" altLang="en-US" dirty="0" smtClean="0"/>
              <a:t> 일본의 설득으로 잔존주권을 인정하는 신탁통치를 단행했다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  8.</a:t>
            </a:r>
            <a:r>
              <a:rPr lang="ko-KR" altLang="en-US" dirty="0" smtClean="0"/>
              <a:t>대만은 포츠담선언에 의거하여 중화민국과 중화인민공화국 중 어느 한 나라에 주권을 </a:t>
            </a:r>
            <a:r>
              <a:rPr lang="ko-KR" altLang="en-US" dirty="0" err="1" smtClean="0"/>
              <a:t>넘겨야했음에도</a:t>
            </a:r>
            <a:r>
              <a:rPr lang="ko-KR" altLang="en-US" dirty="0" smtClean="0"/>
              <a:t> 불구하고 </a:t>
            </a:r>
            <a:r>
              <a:rPr lang="en-US" altLang="ko-KR" dirty="0" smtClean="0"/>
              <a:t>2</a:t>
            </a:r>
            <a:r>
              <a:rPr lang="ko-KR" altLang="en-US" dirty="0" smtClean="0"/>
              <a:t>개의 중국 모두 샌프란시스코 강화조약에 참가를 거부 </a:t>
            </a:r>
          </a:p>
          <a:p>
            <a:r>
              <a:rPr lang="ko-KR" altLang="en-US" dirty="0" smtClean="0"/>
              <a:t>  </a:t>
            </a:r>
            <a:r>
              <a:rPr lang="en-US" altLang="ko-KR" dirty="0" smtClean="0"/>
              <a:t>9.</a:t>
            </a:r>
            <a:r>
              <a:rPr lang="ko-KR" altLang="en-US" dirty="0" smtClean="0"/>
              <a:t>대만과 </a:t>
            </a:r>
            <a:r>
              <a:rPr lang="ko-KR" altLang="en-US" dirty="0" err="1" smtClean="0"/>
              <a:t>팽호제도에</a:t>
            </a:r>
            <a:r>
              <a:rPr lang="ko-KR" altLang="en-US" dirty="0" smtClean="0"/>
              <a:t> 대한 중국의 주권도 인정하지 않았다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서사군도와 </a:t>
            </a:r>
            <a:r>
              <a:rPr lang="ko-KR" altLang="en-US" dirty="0" err="1" smtClean="0"/>
              <a:t>남사군도에</a:t>
            </a:r>
            <a:r>
              <a:rPr lang="ko-KR" altLang="en-US" dirty="0" smtClean="0"/>
              <a:t> 대한 중국의 영토주권도 인정      하지 않았다</a:t>
            </a:r>
            <a:r>
              <a:rPr lang="en-US" altLang="ko-KR" dirty="0" smtClean="0"/>
              <a:t>.  </a:t>
            </a:r>
          </a:p>
          <a:p>
            <a:r>
              <a:rPr lang="en-US" altLang="ko-KR" dirty="0" smtClean="0"/>
              <a:t>  10.</a:t>
            </a:r>
            <a:r>
              <a:rPr lang="ko-KR" altLang="en-US" dirty="0" err="1" smtClean="0"/>
              <a:t>청일전쟁때</a:t>
            </a:r>
            <a:r>
              <a:rPr lang="ko-KR" altLang="en-US" dirty="0" smtClean="0"/>
              <a:t> 일본이 일방적으로 편입한 </a:t>
            </a:r>
            <a:r>
              <a:rPr lang="ko-KR" altLang="en-US" dirty="0" err="1" smtClean="0"/>
              <a:t>센카쿠제도의</a:t>
            </a:r>
            <a:r>
              <a:rPr lang="ko-KR" altLang="en-US" dirty="0" smtClean="0"/>
              <a:t> 소속에 대해서도 중국이 불참함으로써 영유권을 주장할       수 있는 기회조차 박탈당했다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  11.</a:t>
            </a:r>
            <a:r>
              <a:rPr lang="ko-KR" altLang="en-US" dirty="0" err="1" smtClean="0"/>
              <a:t>러일</a:t>
            </a:r>
            <a:r>
              <a:rPr lang="ko-KR" altLang="en-US" dirty="0" smtClean="0"/>
              <a:t> 국경문제에 관해서는 미</a:t>
            </a:r>
            <a:r>
              <a:rPr lang="en-US" altLang="ko-KR" dirty="0" smtClean="0"/>
              <a:t>·</a:t>
            </a:r>
            <a:r>
              <a:rPr lang="ko-KR" altLang="en-US" dirty="0" smtClean="0"/>
              <a:t>영</a:t>
            </a:r>
            <a:r>
              <a:rPr lang="en-US" altLang="ko-KR" dirty="0" smtClean="0"/>
              <a:t> · </a:t>
            </a:r>
            <a:r>
              <a:rPr lang="ko-KR" altLang="en-US" dirty="0" smtClean="0"/>
              <a:t>소가 얄타회담에서 일본의 무조건항복을 받아내기 위해 얄타비밀협정을 체결    </a:t>
            </a:r>
            <a:r>
              <a:rPr lang="en-US" altLang="ko-KR" dirty="0" smtClean="0"/>
              <a:t>12.1854</a:t>
            </a:r>
            <a:r>
              <a:rPr lang="ko-KR" altLang="en-US" dirty="0" smtClean="0"/>
              <a:t>년 일본영토로 인정된 바 있던 쿠릴열도 남방 </a:t>
            </a:r>
            <a:r>
              <a:rPr lang="en-US" altLang="ko-KR" dirty="0" smtClean="0"/>
              <a:t>4</a:t>
            </a:r>
            <a:r>
              <a:rPr lang="ko-KR" altLang="en-US" dirty="0" smtClean="0"/>
              <a:t>도의 영유권조차도 정치적으로 타협하여 러시아에 분할       해주기로 결정했다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  13.</a:t>
            </a:r>
            <a:r>
              <a:rPr lang="ko-KR" altLang="en-US" dirty="0" smtClean="0"/>
              <a:t>러시아는 종전 직후에 군사적으로 이들 지역을 점령했다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  14.</a:t>
            </a:r>
            <a:r>
              <a:rPr lang="ko-KR" altLang="en-US" dirty="0" smtClean="0"/>
              <a:t>미국을 비롯한 영국 등의 연합국은 </a:t>
            </a:r>
            <a:r>
              <a:rPr lang="ko-KR" altLang="en-US" u="sng" dirty="0" smtClean="0"/>
              <a:t>대일평화조약</a:t>
            </a:r>
            <a:r>
              <a:rPr lang="ko-KR" altLang="en-US" dirty="0" smtClean="0"/>
              <a:t>에서 열강들의 약속을 전적으로 무시할 수 없어서 일단은 이       들 지역에 대한 일본영토로서의 주권을 전적으로 박탈한다는 내용을 명시했다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  15.</a:t>
            </a:r>
            <a:r>
              <a:rPr lang="ko-KR" altLang="en-US" dirty="0" smtClean="0"/>
              <a:t>귀속에 관해서는 러시아에 귀속된다는 규정을 하지 않았다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57245" y="71414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전후일본의</a:t>
            </a:r>
            <a:r>
              <a:rPr lang="ko-KR" altLang="en-US" dirty="0" smtClean="0"/>
              <a:t> 영토분쟁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0" y="142852"/>
            <a:ext cx="206979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Y엽서L" pitchFamily="18" charset="-127"/>
                <a:ea typeface="HY엽서L" pitchFamily="18" charset="-127"/>
              </a:rPr>
              <a:t>(1) </a:t>
            </a:r>
            <a:r>
              <a:rPr lang="ko-KR" alt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Y엽서L" pitchFamily="18" charset="-127"/>
                <a:ea typeface="HY엽서L" pitchFamily="18" charset="-127"/>
              </a:rPr>
              <a:t>대만과 </a:t>
            </a:r>
            <a:r>
              <a:rPr lang="ko-KR" altLang="en-US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Y엽서L" pitchFamily="18" charset="-127"/>
                <a:ea typeface="HY엽서L" pitchFamily="18" charset="-127"/>
              </a:rPr>
              <a:t>팽호도</a:t>
            </a:r>
            <a:endParaRPr lang="en-US" altLang="ko-KR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HY엽서L" pitchFamily="18" charset="-127"/>
              <a:ea typeface="HY엽서L" pitchFamily="18" charset="-127"/>
            </a:endParaRPr>
          </a:p>
        </p:txBody>
      </p:sp>
      <p:graphicFrame>
        <p:nvGraphicFramePr>
          <p:cNvPr id="5" name="다이어그램 4"/>
          <p:cNvGraphicFramePr/>
          <p:nvPr/>
        </p:nvGraphicFramePr>
        <p:xfrm>
          <a:off x="285720" y="285728"/>
          <a:ext cx="8572560" cy="3143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직사각형 7"/>
          <p:cNvSpPr/>
          <p:nvPr/>
        </p:nvSpPr>
        <p:spPr>
          <a:xfrm>
            <a:off x="0" y="3286124"/>
            <a:ext cx="297389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Y엽서L" pitchFamily="18" charset="-127"/>
                <a:ea typeface="HY엽서L" pitchFamily="18" charset="-127"/>
              </a:rPr>
              <a:t>(2) </a:t>
            </a:r>
            <a:r>
              <a:rPr lang="ko-KR" alt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Y엽서L" pitchFamily="18" charset="-127"/>
                <a:ea typeface="HY엽서L" pitchFamily="18" charset="-127"/>
              </a:rPr>
              <a:t>쿠릴열도 남방</a:t>
            </a:r>
            <a:r>
              <a:rPr lang="en-US" altLang="ko-KR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Y엽서L" pitchFamily="18" charset="-127"/>
                <a:ea typeface="HY엽서L" pitchFamily="18" charset="-127"/>
              </a:rPr>
              <a:t>4</a:t>
            </a:r>
            <a:r>
              <a:rPr lang="ko-KR" alt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Y엽서L" pitchFamily="18" charset="-127"/>
                <a:ea typeface="HY엽서L" pitchFamily="18" charset="-127"/>
              </a:rPr>
              <a:t>도 문제</a:t>
            </a:r>
            <a:endParaRPr lang="en-US" altLang="ko-KR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HY엽서L" pitchFamily="18" charset="-127"/>
              <a:ea typeface="HY엽서L" pitchFamily="18" charset="-127"/>
            </a:endParaRPr>
          </a:p>
        </p:txBody>
      </p:sp>
      <p:graphicFrame>
        <p:nvGraphicFramePr>
          <p:cNvPr id="9" name="다이어그램 8"/>
          <p:cNvGraphicFramePr/>
          <p:nvPr/>
        </p:nvGraphicFramePr>
        <p:xfrm>
          <a:off x="214282" y="3714752"/>
          <a:ext cx="8572560" cy="314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AsOne/>
      </p:bldGraphic>
      <p:bldP spid="8" grpId="0"/>
      <p:bldGraphic spid="9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57245" y="71414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전후일본의</a:t>
            </a:r>
            <a:r>
              <a:rPr lang="ko-KR" altLang="en-US" dirty="0" smtClean="0"/>
              <a:t> 영토분쟁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214282" y="1142984"/>
            <a:ext cx="154241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Y엽서L" pitchFamily="18" charset="-127"/>
                <a:ea typeface="HY엽서L" pitchFamily="18" charset="-127"/>
              </a:rPr>
              <a:t>(3) </a:t>
            </a:r>
            <a:r>
              <a:rPr lang="ko-KR" alt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Y엽서L" pitchFamily="18" charset="-127"/>
                <a:ea typeface="HY엽서L" pitchFamily="18" charset="-127"/>
              </a:rPr>
              <a:t>독도문제</a:t>
            </a:r>
            <a:endParaRPr lang="en-US" altLang="ko-KR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HY엽서L" pitchFamily="18" charset="-127"/>
              <a:ea typeface="HY엽서L" pitchFamily="18" charset="-127"/>
            </a:endParaRPr>
          </a:p>
        </p:txBody>
      </p:sp>
      <p:graphicFrame>
        <p:nvGraphicFramePr>
          <p:cNvPr id="4" name="다이어그램 3"/>
          <p:cNvGraphicFramePr/>
          <p:nvPr/>
        </p:nvGraphicFramePr>
        <p:xfrm>
          <a:off x="214282" y="1643050"/>
          <a:ext cx="878687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57245" y="71414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전후일본의</a:t>
            </a:r>
            <a:r>
              <a:rPr lang="ko-KR" altLang="en-US" dirty="0" smtClean="0"/>
              <a:t> 영토분쟁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61601" y="142852"/>
            <a:ext cx="229582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Y엽서L" pitchFamily="18" charset="-127"/>
                <a:ea typeface="HY엽서L" pitchFamily="18" charset="-127"/>
              </a:rPr>
              <a:t>(4) </a:t>
            </a:r>
            <a:r>
              <a:rPr lang="ko-KR" altLang="en-US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Y엽서L" pitchFamily="18" charset="-127"/>
                <a:ea typeface="HY엽서L" pitchFamily="18" charset="-127"/>
              </a:rPr>
              <a:t>센카쿠제도</a:t>
            </a:r>
            <a:r>
              <a:rPr lang="ko-KR" alt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Y엽서L" pitchFamily="18" charset="-127"/>
                <a:ea typeface="HY엽서L" pitchFamily="18" charset="-127"/>
              </a:rPr>
              <a:t> 문제</a:t>
            </a:r>
            <a:endParaRPr lang="en-US" altLang="ko-KR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2844" y="3000372"/>
            <a:ext cx="154241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Y엽서L" pitchFamily="18" charset="-127"/>
                <a:ea typeface="HY엽서L" pitchFamily="18" charset="-127"/>
              </a:rPr>
              <a:t>(5) </a:t>
            </a:r>
            <a:r>
              <a:rPr lang="ko-KR" alt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Y엽서L" pitchFamily="18" charset="-127"/>
                <a:ea typeface="HY엽서L" pitchFamily="18" charset="-127"/>
              </a:rPr>
              <a:t>유구문제</a:t>
            </a:r>
            <a:endParaRPr lang="en-US" altLang="ko-KR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HY엽서L" pitchFamily="18" charset="-127"/>
              <a:ea typeface="HY엽서L" pitchFamily="18" charset="-127"/>
            </a:endParaRPr>
          </a:p>
        </p:txBody>
      </p:sp>
      <p:graphicFrame>
        <p:nvGraphicFramePr>
          <p:cNvPr id="5" name="다이어그램 4"/>
          <p:cNvGraphicFramePr/>
          <p:nvPr/>
        </p:nvGraphicFramePr>
        <p:xfrm>
          <a:off x="142844" y="500042"/>
          <a:ext cx="8858312" cy="250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다이어그램 5"/>
          <p:cNvGraphicFramePr/>
          <p:nvPr/>
        </p:nvGraphicFramePr>
        <p:xfrm>
          <a:off x="142844" y="3429000"/>
          <a:ext cx="8715436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Graphic spid="5" grpId="0">
        <p:bldAsOne/>
      </p:bldGraphic>
      <p:bldGraphic spid="6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42910" y="2571744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감 사 합 </a:t>
            </a:r>
            <a:r>
              <a:rPr lang="ko-KR" altLang="en-US" dirty="0" err="1" smtClean="0"/>
              <a:t>니</a:t>
            </a:r>
            <a:r>
              <a:rPr lang="ko-KR" altLang="en-US" dirty="0" smtClean="0"/>
              <a:t> 다 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사각형 30"/>
          <p:cNvSpPr/>
          <p:nvPr/>
        </p:nvSpPr>
        <p:spPr>
          <a:xfrm>
            <a:off x="285720" y="3286124"/>
            <a:ext cx="8501122" cy="30718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① 전근대에는 근대와 다른 영토인식을 갖고 있었다</a:t>
            </a:r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r>
              <a:rPr lang="ko-KR" altLang="en-US" dirty="0" smtClean="0">
                <a:solidFill>
                  <a:schemeClr val="tx1"/>
                </a:solidFill>
              </a:rPr>
              <a:t>②국가가 성립되고 내셔널리즘이 대두되면서 국경의식과 더불어 영토확장의식이 생겨나서 가상의 국경을 설정하여 영토를 최대한 확장하려 했다</a:t>
            </a:r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r>
              <a:rPr lang="ko-KR" altLang="en-US" dirty="0" smtClean="0">
                <a:solidFill>
                  <a:schemeClr val="tx1"/>
                </a:solidFill>
              </a:rPr>
              <a:t>③ </a:t>
            </a:r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r>
              <a:rPr lang="ko-KR" altLang="en-US" dirty="0" smtClean="0">
                <a:solidFill>
                  <a:schemeClr val="tx1"/>
                </a:solidFill>
              </a:rPr>
              <a:t>차적으로 국경확정이라는 형태로 내셔널리즘이 대두되어 영토확장을 통한 국가발전을 도모</a:t>
            </a:r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r>
              <a:rPr lang="ko-KR" altLang="en-US" dirty="0" smtClean="0">
                <a:solidFill>
                  <a:schemeClr val="tx1"/>
                </a:solidFill>
              </a:rPr>
              <a:t>④내셔널리즘의 강화로 꾸준히 영토를 팽창했으나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국제사회로부터 신뢰를 회복하지 못하고 패전으로 제국주의가 팽창한 영토의 대부분을 몰수당하는 수모를 겪음</a:t>
            </a:r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r>
              <a:rPr lang="ko-KR" altLang="en-US" dirty="0" smtClean="0">
                <a:solidFill>
                  <a:schemeClr val="tx1"/>
                </a:solidFill>
              </a:rPr>
              <a:t>⑤일본영토의 범위는 패전과 동시에 포츠담선언에 의해 선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</a:rPr>
              <a:t>先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r>
              <a:rPr lang="ko-KR" altLang="en-US" dirty="0" smtClean="0">
                <a:solidFill>
                  <a:schemeClr val="tx1"/>
                </a:solidFill>
              </a:rPr>
              <a:t>조치 되었으나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최종적으로 대일평화조약에 의해서 재확인됨</a:t>
            </a:r>
            <a:endParaRPr lang="en-US" altLang="ko-KR" dirty="0" smtClean="0">
              <a:solidFill>
                <a:srgbClr val="FF0000"/>
              </a:solidFill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42844" y="1428736"/>
            <a:ext cx="2643206" cy="164307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rgbClr val="002060"/>
                </a:solidFill>
              </a:rPr>
              <a:t>국방차원에서 </a:t>
            </a:r>
            <a:endParaRPr lang="en-US" altLang="ko-KR" dirty="0" smtClean="0">
              <a:solidFill>
                <a:srgbClr val="002060"/>
              </a:solidFill>
            </a:endParaRPr>
          </a:p>
          <a:p>
            <a:pPr algn="ctr"/>
            <a:r>
              <a:rPr lang="ko-KR" altLang="en-US" dirty="0" smtClean="0">
                <a:solidFill>
                  <a:srgbClr val="002060"/>
                </a:solidFill>
              </a:rPr>
              <a:t>국경확정을 위한 영토편입조치</a:t>
            </a:r>
            <a:endParaRPr lang="ko-KR" altLang="en-US" dirty="0">
              <a:solidFill>
                <a:srgbClr val="002060"/>
              </a:solidFill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1000100" y="1285860"/>
            <a:ext cx="857256" cy="369332"/>
            <a:chOff x="1928794" y="1857364"/>
            <a:chExt cx="857256" cy="36933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2" name="직사각형 11"/>
            <p:cNvSpPr/>
            <p:nvPr/>
          </p:nvSpPr>
          <p:spPr>
            <a:xfrm>
              <a:off x="1928794" y="1857364"/>
              <a:ext cx="857256" cy="357190"/>
            </a:xfrm>
            <a:prstGeom prst="rect">
              <a:avLst/>
            </a:prstGeom>
            <a:grp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28794" y="1857364"/>
              <a:ext cx="854721" cy="369332"/>
            </a:xfrm>
            <a:prstGeom prst="rect">
              <a:avLst/>
            </a:prstGeom>
            <a:grp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/>
                <a:t>제 </a:t>
              </a:r>
              <a:r>
                <a:rPr lang="en-US" altLang="ko-KR" dirty="0" smtClean="0"/>
                <a:t>1</a:t>
              </a:r>
              <a:r>
                <a:rPr lang="ko-KR" altLang="en-US" dirty="0" smtClean="0"/>
                <a:t>기</a:t>
              </a:r>
              <a:endParaRPr lang="ko-KR" altLang="en-US" dirty="0"/>
            </a:p>
          </p:txBody>
        </p:sp>
      </p:grpSp>
      <p:sp>
        <p:nvSpPr>
          <p:cNvPr id="21" name="타원 20"/>
          <p:cNvSpPr/>
          <p:nvPr/>
        </p:nvSpPr>
        <p:spPr>
          <a:xfrm>
            <a:off x="6143636" y="1428736"/>
            <a:ext cx="2643206" cy="164307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rgbClr val="002060"/>
                </a:solidFill>
              </a:rPr>
              <a:t>국가의 발전차원에서 영토 팽창</a:t>
            </a:r>
            <a:endParaRPr lang="ko-KR" altLang="en-US" dirty="0">
              <a:solidFill>
                <a:srgbClr val="002060"/>
              </a:solidFill>
            </a:endParaRPr>
          </a:p>
        </p:txBody>
      </p:sp>
      <p:grpSp>
        <p:nvGrpSpPr>
          <p:cNvPr id="22" name="그룹 12"/>
          <p:cNvGrpSpPr/>
          <p:nvPr/>
        </p:nvGrpSpPr>
        <p:grpSpPr>
          <a:xfrm>
            <a:off x="7000892" y="1214422"/>
            <a:ext cx="857256" cy="369332"/>
            <a:chOff x="1928794" y="1857364"/>
            <a:chExt cx="857256" cy="36933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3" name="직사각형 22"/>
            <p:cNvSpPr/>
            <p:nvPr/>
          </p:nvSpPr>
          <p:spPr>
            <a:xfrm>
              <a:off x="1928794" y="1857364"/>
              <a:ext cx="857256" cy="357190"/>
            </a:xfrm>
            <a:prstGeom prst="rect">
              <a:avLst/>
            </a:prstGeom>
            <a:grp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928794" y="1857364"/>
              <a:ext cx="854721" cy="369332"/>
            </a:xfrm>
            <a:prstGeom prst="rect">
              <a:avLst/>
            </a:prstGeom>
            <a:grp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/>
                <a:t>제 </a:t>
              </a:r>
              <a:r>
                <a:rPr lang="en-US" altLang="ko-KR" dirty="0" smtClean="0"/>
                <a:t>3</a:t>
              </a:r>
              <a:r>
                <a:rPr lang="ko-KR" altLang="en-US" dirty="0" smtClean="0"/>
                <a:t>기</a:t>
              </a:r>
              <a:endParaRPr lang="ko-KR" altLang="en-US" dirty="0"/>
            </a:p>
          </p:txBody>
        </p:sp>
      </p:grpSp>
      <p:sp>
        <p:nvSpPr>
          <p:cNvPr id="16" name="타원 15"/>
          <p:cNvSpPr/>
          <p:nvPr/>
        </p:nvSpPr>
        <p:spPr>
          <a:xfrm>
            <a:off x="3143240" y="1428736"/>
            <a:ext cx="2643206" cy="164307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rgbClr val="002060"/>
                </a:solidFill>
              </a:rPr>
              <a:t>국가 발전 차원에서 영토 확장</a:t>
            </a:r>
            <a:endParaRPr lang="en-US" altLang="ko-KR" dirty="0" smtClean="0">
              <a:solidFill>
                <a:srgbClr val="002060"/>
              </a:solidFill>
            </a:endParaRPr>
          </a:p>
        </p:txBody>
      </p:sp>
      <p:grpSp>
        <p:nvGrpSpPr>
          <p:cNvPr id="17" name="그룹 12"/>
          <p:cNvGrpSpPr/>
          <p:nvPr/>
        </p:nvGrpSpPr>
        <p:grpSpPr>
          <a:xfrm>
            <a:off x="4000496" y="1285860"/>
            <a:ext cx="857256" cy="369332"/>
            <a:chOff x="1928794" y="1857364"/>
            <a:chExt cx="857256" cy="36933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8" name="직사각형 17"/>
            <p:cNvSpPr/>
            <p:nvPr/>
          </p:nvSpPr>
          <p:spPr>
            <a:xfrm>
              <a:off x="1928794" y="1857364"/>
              <a:ext cx="857256" cy="357190"/>
            </a:xfrm>
            <a:prstGeom prst="rect">
              <a:avLst/>
            </a:prstGeom>
            <a:grp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28794" y="1857364"/>
              <a:ext cx="854721" cy="369332"/>
            </a:xfrm>
            <a:prstGeom prst="rect">
              <a:avLst/>
            </a:prstGeom>
            <a:grp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/>
                <a:t>제 </a:t>
              </a:r>
              <a:r>
                <a:rPr lang="en-US" altLang="ko-KR" dirty="0" smtClean="0"/>
                <a:t>2</a:t>
              </a:r>
              <a:r>
                <a:rPr lang="ko-KR" altLang="en-US" dirty="0" smtClean="0"/>
                <a:t>기</a:t>
              </a:r>
              <a:endParaRPr lang="ko-KR" altLang="en-US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929058" y="257174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청일전쟁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142844" y="142852"/>
            <a:ext cx="69044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영토 확장정책의 특징</a:t>
            </a:r>
            <a:endParaRPr lang="en-US" altLang="ko-KR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25839" y="2714620"/>
            <a:ext cx="3118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러일전쟁 이후부터 패전까지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2" name="오른쪽으로 구부러진 화살표 31"/>
          <p:cNvSpPr/>
          <p:nvPr/>
        </p:nvSpPr>
        <p:spPr>
          <a:xfrm>
            <a:off x="0" y="2928934"/>
            <a:ext cx="357158" cy="500066"/>
          </a:xfrm>
          <a:prstGeom prst="curved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37" name="그룹 36"/>
          <p:cNvGrpSpPr/>
          <p:nvPr/>
        </p:nvGrpSpPr>
        <p:grpSpPr>
          <a:xfrm>
            <a:off x="4714876" y="5934670"/>
            <a:ext cx="4790310" cy="923330"/>
            <a:chOff x="5357818" y="6396335"/>
            <a:chExt cx="4790310" cy="923330"/>
          </a:xfrm>
        </p:grpSpPr>
        <p:sp>
          <p:nvSpPr>
            <p:cNvPr id="34" name="오른쪽 화살표 33"/>
            <p:cNvSpPr/>
            <p:nvPr/>
          </p:nvSpPr>
          <p:spPr>
            <a:xfrm>
              <a:off x="5500694" y="6500834"/>
              <a:ext cx="285752" cy="142876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357818" y="6396335"/>
              <a:ext cx="479031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>
                  <a:solidFill>
                    <a:srgbClr val="FF0000"/>
                  </a:solidFill>
                </a:rPr>
                <a:t>     공산진영의 연합국과 제</a:t>
              </a:r>
              <a:r>
                <a:rPr lang="en-US" altLang="ko-KR" dirty="0" smtClean="0">
                  <a:solidFill>
                    <a:srgbClr val="FF0000"/>
                  </a:solidFill>
                </a:rPr>
                <a:t>3</a:t>
              </a:r>
              <a:r>
                <a:rPr lang="ko-KR" altLang="en-US" dirty="0" smtClean="0">
                  <a:solidFill>
                    <a:srgbClr val="FF0000"/>
                  </a:solidFill>
                </a:rPr>
                <a:t>국의 입장을 </a:t>
              </a:r>
              <a:endParaRPr lang="en-US" altLang="ko-KR" dirty="0" smtClean="0">
                <a:solidFill>
                  <a:srgbClr val="FF0000"/>
                </a:solidFill>
              </a:endParaRPr>
            </a:p>
            <a:p>
              <a:r>
                <a:rPr lang="ko-KR" altLang="en-US" dirty="0" smtClean="0">
                  <a:solidFill>
                    <a:srgbClr val="FF0000"/>
                  </a:solidFill>
                </a:rPr>
                <a:t>      전적으로 무시하는 결과 초래</a:t>
              </a:r>
              <a:endParaRPr lang="en-US" altLang="ko-KR" dirty="0" smtClean="0">
                <a:solidFill>
                  <a:srgbClr val="FF0000"/>
                </a:solidFill>
              </a:endParaRPr>
            </a:p>
            <a:p>
              <a:endParaRPr lang="ko-KR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1" grpId="0" animBg="1"/>
      <p:bldP spid="21" grpId="0" animBg="1"/>
      <p:bldP spid="16" grpId="0" animBg="1"/>
      <p:bldP spid="25" grpId="0"/>
      <p:bldP spid="29" grpId="0"/>
      <p:bldP spid="26" grpId="0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929454" y="71414"/>
            <a:ext cx="2113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전근대의 일본영토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2844" y="714356"/>
            <a:ext cx="8858312" cy="923330"/>
          </a:xfrm>
          <a:prstGeom prst="rect">
            <a:avLst/>
          </a:prstGeom>
          <a:noFill/>
          <a:ln w="19050"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ko-KR" altLang="en-US" dirty="0" smtClean="0">
                <a:latin typeface="HY나무L" pitchFamily="18" charset="-127"/>
                <a:ea typeface="HY나무L" pitchFamily="18" charset="-127"/>
              </a:rPr>
              <a:t>근세시대</a:t>
            </a:r>
            <a:r>
              <a:rPr lang="en-US" altLang="ko-KR" dirty="0" smtClean="0">
                <a:latin typeface="HY나무L" pitchFamily="18" charset="-127"/>
                <a:ea typeface="HY나무L" pitchFamily="18" charset="-127"/>
              </a:rPr>
              <a:t>-</a:t>
            </a:r>
            <a:r>
              <a:rPr lang="ko-KR" altLang="en-US" dirty="0" smtClean="0">
                <a:latin typeface="HY나무L" pitchFamily="18" charset="-127"/>
                <a:ea typeface="HY나무L" pitchFamily="18" charset="-127"/>
              </a:rPr>
              <a:t> 봉건적인 </a:t>
            </a:r>
            <a:r>
              <a:rPr lang="ko-KR" altLang="en-US" dirty="0" err="1" smtClean="0">
                <a:latin typeface="HY나무L" pitchFamily="18" charset="-127"/>
                <a:ea typeface="HY나무L" pitchFamily="18" charset="-127"/>
              </a:rPr>
              <a:t>막번체제</a:t>
            </a:r>
            <a:r>
              <a:rPr lang="en-US" altLang="ko-KR" dirty="0">
                <a:latin typeface="HY나무L" pitchFamily="18" charset="-127"/>
                <a:ea typeface="HY나무L" pitchFamily="18" charset="-127"/>
              </a:rPr>
              <a:t> </a:t>
            </a:r>
            <a:r>
              <a:rPr lang="en-US" altLang="ko-KR" dirty="0" smtClean="0">
                <a:latin typeface="HY나무L" pitchFamily="18" charset="-127"/>
                <a:ea typeface="HY나무L" pitchFamily="18" charset="-127"/>
              </a:rPr>
              <a:t>  </a:t>
            </a:r>
            <a:r>
              <a:rPr lang="ko-KR" altLang="en-US" dirty="0" smtClean="0">
                <a:latin typeface="HY나무L" pitchFamily="18" charset="-127"/>
                <a:ea typeface="HY나무L" pitchFamily="18" charset="-127"/>
              </a:rPr>
              <a:t>일본 전국이 막부와 번으로 되었고 막부가 번을 장악</a:t>
            </a:r>
            <a:endParaRPr lang="en-US" altLang="ko-KR" dirty="0" smtClean="0">
              <a:latin typeface="HY나무L" pitchFamily="18" charset="-127"/>
              <a:ea typeface="HY나무L" pitchFamily="18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dirty="0" smtClean="0">
                <a:latin typeface="HY나무L" pitchFamily="18" charset="-127"/>
                <a:ea typeface="HY나무L" pitchFamily="18" charset="-127"/>
              </a:rPr>
              <a:t>번은 정치적으로 막부로부터 반독립적인 수평적 관계에 위치</a:t>
            </a:r>
            <a:endParaRPr lang="en-US" altLang="ko-KR" dirty="0">
              <a:latin typeface="HY나무L" pitchFamily="18" charset="-127"/>
              <a:ea typeface="HY나무L" pitchFamily="18" charset="-127"/>
            </a:endParaRPr>
          </a:p>
          <a:p>
            <a:r>
              <a:rPr lang="ko-KR" altLang="en-US" dirty="0" smtClean="0">
                <a:latin typeface="HY나무L" pitchFamily="18" charset="-127"/>
                <a:ea typeface="HY나무L" pitchFamily="18" charset="-127"/>
              </a:rPr>
              <a:t>            막부의 허락 없이는 영토를 확장하여 세력을 확장 할 수 없음</a:t>
            </a:r>
            <a:r>
              <a:rPr lang="en-US" altLang="ko-KR" dirty="0" smtClean="0">
                <a:latin typeface="HY나무L" pitchFamily="18" charset="-127"/>
                <a:ea typeface="HY나무L" pitchFamily="18" charset="-127"/>
              </a:rPr>
              <a:t>.</a:t>
            </a:r>
            <a:endParaRPr lang="ko-KR" altLang="en-US" dirty="0">
              <a:latin typeface="HY나무L" pitchFamily="18" charset="-127"/>
              <a:ea typeface="HY나무L" pitchFamily="18" charset="-127"/>
            </a:endParaRPr>
          </a:p>
        </p:txBody>
      </p:sp>
      <p:sp>
        <p:nvSpPr>
          <p:cNvPr id="11" name="오른쪽 화살표 10"/>
          <p:cNvSpPr/>
          <p:nvPr/>
        </p:nvSpPr>
        <p:spPr>
          <a:xfrm>
            <a:off x="3357554" y="785794"/>
            <a:ext cx="214314" cy="214314"/>
          </a:xfrm>
          <a:prstGeom prst="rightArrow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오른쪽 화살표 11"/>
          <p:cNvSpPr/>
          <p:nvPr/>
        </p:nvSpPr>
        <p:spPr>
          <a:xfrm>
            <a:off x="500034" y="1285860"/>
            <a:ext cx="571504" cy="285752"/>
          </a:xfrm>
          <a:prstGeom prst="rightArrow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0" y="428604"/>
            <a:ext cx="244009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HY엽서L" pitchFamily="18" charset="-127"/>
                <a:ea typeface="HY엽서L" pitchFamily="18" charset="-127"/>
              </a:rPr>
              <a:t>근대 일본의 영토인식</a:t>
            </a:r>
            <a:endParaRPr lang="ko-KR" altLang="en-US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42844" y="1285860"/>
            <a:ext cx="87716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쇄국령</a:t>
            </a:r>
            <a:endParaRPr lang="ko-KR" altLang="en-US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71406" y="1857364"/>
            <a:ext cx="625844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HY엽서L" pitchFamily="18" charset="-127"/>
                <a:ea typeface="HY엽서L" pitchFamily="18" charset="-127"/>
              </a:rPr>
              <a:t>변방의 번이 주변국 및 약소민족과 설정하고 있었던 관계</a:t>
            </a:r>
            <a:endParaRPr lang="ko-KR" altLang="en-US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4282" y="2285992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0070C0"/>
                </a:solidFill>
                <a:latin typeface="HY센스L" pitchFamily="18" charset="-127"/>
                <a:ea typeface="HY센스L" pitchFamily="18" charset="-127"/>
              </a:rPr>
              <a:t>① 일본열도 서남방 지역의 </a:t>
            </a:r>
            <a:r>
              <a:rPr lang="ko-KR" altLang="en-US" dirty="0" err="1" smtClean="0">
                <a:solidFill>
                  <a:srgbClr val="0070C0"/>
                </a:solidFill>
                <a:latin typeface="HY센스L" pitchFamily="18" charset="-127"/>
                <a:ea typeface="HY센스L" pitchFamily="18" charset="-127"/>
              </a:rPr>
              <a:t>사츠마</a:t>
            </a:r>
            <a:r>
              <a:rPr lang="ko-KR" altLang="en-US" dirty="0" smtClean="0">
                <a:solidFill>
                  <a:srgbClr val="0070C0"/>
                </a:solidFill>
                <a:latin typeface="HY센스L" pitchFamily="18" charset="-127"/>
                <a:ea typeface="HY센스L" pitchFamily="18" charset="-127"/>
              </a:rPr>
              <a:t> 번과 유구</a:t>
            </a:r>
            <a:r>
              <a:rPr lang="en-US" altLang="ko-KR" dirty="0" smtClean="0">
                <a:solidFill>
                  <a:srgbClr val="0070C0"/>
                </a:solidFill>
                <a:latin typeface="HY센스L" pitchFamily="18" charset="-127"/>
                <a:ea typeface="HY센스L" pitchFamily="18" charset="-127"/>
              </a:rPr>
              <a:t>        </a:t>
            </a:r>
          </a:p>
        </p:txBody>
      </p:sp>
      <p:graphicFrame>
        <p:nvGraphicFramePr>
          <p:cNvPr id="21" name="다이어그램 20"/>
          <p:cNvGraphicFramePr/>
          <p:nvPr/>
        </p:nvGraphicFramePr>
        <p:xfrm>
          <a:off x="214282" y="2571744"/>
          <a:ext cx="8715436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직사각형 24"/>
          <p:cNvSpPr/>
          <p:nvPr/>
        </p:nvSpPr>
        <p:spPr>
          <a:xfrm>
            <a:off x="7574340" y="2285992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유구</a:t>
            </a:r>
            <a:endParaRPr lang="ko-KR" alt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pSp>
        <p:nvGrpSpPr>
          <p:cNvPr id="28" name="그룹 27"/>
          <p:cNvGrpSpPr/>
          <p:nvPr/>
        </p:nvGrpSpPr>
        <p:grpSpPr>
          <a:xfrm>
            <a:off x="4000496" y="6211669"/>
            <a:ext cx="5000628" cy="646331"/>
            <a:chOff x="4000496" y="6211669"/>
            <a:chExt cx="5000628" cy="646331"/>
          </a:xfrm>
        </p:grpSpPr>
        <p:sp>
          <p:nvSpPr>
            <p:cNvPr id="26" name="줄무늬가 있는 오른쪽 화살표 25"/>
            <p:cNvSpPr/>
            <p:nvPr/>
          </p:nvSpPr>
          <p:spPr>
            <a:xfrm>
              <a:off x="4000496" y="6429396"/>
              <a:ext cx="285752" cy="142852"/>
            </a:xfrm>
            <a:prstGeom prst="stripedRightArrow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214810" y="6211669"/>
              <a:ext cx="47863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ko-KR" altLang="en-US" dirty="0" err="1" smtClean="0">
                  <a:solidFill>
                    <a:srgbClr val="FF0000"/>
                  </a:solidFill>
                  <a:latin typeface="궁서" pitchFamily="18" charset="-127"/>
                  <a:ea typeface="궁서" pitchFamily="18" charset="-127"/>
                </a:rPr>
                <a:t>사츠마번이</a:t>
              </a:r>
              <a:r>
                <a:rPr lang="ko-KR" altLang="en-US" dirty="0" smtClean="0">
                  <a:solidFill>
                    <a:srgbClr val="FF0000"/>
                  </a:solidFill>
                  <a:latin typeface="궁서" pitchFamily="18" charset="-127"/>
                  <a:ea typeface="궁서" pitchFamily="18" charset="-127"/>
                </a:rPr>
                <a:t> </a:t>
              </a:r>
              <a:r>
                <a:rPr lang="ko-KR" altLang="en-US" dirty="0">
                  <a:solidFill>
                    <a:srgbClr val="FF0000"/>
                  </a:solidFill>
                  <a:latin typeface="궁서" pitchFamily="18" charset="-127"/>
                  <a:ea typeface="궁서" pitchFamily="18" charset="-127"/>
                </a:rPr>
                <a:t>금지하였고 </a:t>
              </a:r>
              <a:r>
                <a:rPr lang="en-US" altLang="ko-KR" dirty="0">
                  <a:solidFill>
                    <a:srgbClr val="FF0000"/>
                  </a:solidFill>
                  <a:latin typeface="궁서" pitchFamily="18" charset="-127"/>
                  <a:ea typeface="궁서" pitchFamily="18" charset="-127"/>
                </a:rPr>
                <a:t>1627</a:t>
              </a:r>
              <a:r>
                <a:rPr lang="ko-KR" altLang="en-US" dirty="0">
                  <a:solidFill>
                    <a:srgbClr val="FF0000"/>
                  </a:solidFill>
                  <a:latin typeface="궁서" pitchFamily="18" charset="-127"/>
                  <a:ea typeface="궁서" pitchFamily="18" charset="-127"/>
                </a:rPr>
                <a:t>년 </a:t>
              </a:r>
              <a:r>
                <a:rPr lang="ko-KR" altLang="en-US" dirty="0" err="1" smtClean="0">
                  <a:solidFill>
                    <a:srgbClr val="FF0000"/>
                  </a:solidFill>
                  <a:latin typeface="궁서" pitchFamily="18" charset="-127"/>
                  <a:ea typeface="궁서" pitchFamily="18" charset="-127"/>
                </a:rPr>
                <a:t>사츠마번은</a:t>
              </a:r>
              <a:endParaRPr lang="en-US" altLang="ko-KR" dirty="0" smtClean="0">
                <a:solidFill>
                  <a:srgbClr val="FF0000"/>
                </a:solidFill>
                <a:latin typeface="궁서" pitchFamily="18" charset="-127"/>
                <a:ea typeface="궁서" pitchFamily="18" charset="-127"/>
              </a:endParaRPr>
            </a:p>
            <a:p>
              <a:pPr lvl="0"/>
              <a:r>
                <a:rPr lang="ko-KR" altLang="en-US" dirty="0">
                  <a:solidFill>
                    <a:srgbClr val="FF0000"/>
                  </a:solidFill>
                  <a:latin typeface="궁서" pitchFamily="18" charset="-127"/>
                  <a:ea typeface="궁서" pitchFamily="18" charset="-127"/>
                </a:rPr>
                <a:t>청</a:t>
              </a:r>
              <a:r>
                <a:rPr lang="ko-KR" altLang="en-US" dirty="0" smtClean="0">
                  <a:solidFill>
                    <a:srgbClr val="FF0000"/>
                  </a:solidFill>
                  <a:latin typeface="궁서" pitchFamily="18" charset="-127"/>
                  <a:ea typeface="궁서" pitchFamily="18" charset="-127"/>
                </a:rPr>
                <a:t>초가 </a:t>
              </a:r>
              <a:r>
                <a:rPr lang="ko-KR" altLang="en-US" dirty="0">
                  <a:solidFill>
                    <a:srgbClr val="FF0000"/>
                  </a:solidFill>
                  <a:latin typeface="궁서" pitchFamily="18" charset="-127"/>
                  <a:ea typeface="궁서" pitchFamily="18" charset="-127"/>
                </a:rPr>
                <a:t>성립 되었을 </a:t>
              </a:r>
              <a:r>
                <a:rPr lang="ko-KR" altLang="en-US" dirty="0" err="1" smtClean="0">
                  <a:solidFill>
                    <a:srgbClr val="FF0000"/>
                  </a:solidFill>
                  <a:latin typeface="궁서" pitchFamily="18" charset="-127"/>
                  <a:ea typeface="궁서" pitchFamily="18" charset="-127"/>
                </a:rPr>
                <a:t>때유구를</a:t>
              </a:r>
              <a:r>
                <a:rPr lang="ko-KR" altLang="en-US" dirty="0" smtClean="0">
                  <a:solidFill>
                    <a:srgbClr val="FF0000"/>
                  </a:solidFill>
                  <a:latin typeface="궁서" pitchFamily="18" charset="-127"/>
                  <a:ea typeface="궁서" pitchFamily="18" charset="-127"/>
                </a:rPr>
                <a:t> </a:t>
              </a:r>
              <a:r>
                <a:rPr lang="ko-KR" altLang="en-US" dirty="0">
                  <a:solidFill>
                    <a:srgbClr val="FF0000"/>
                  </a:solidFill>
                  <a:latin typeface="궁서" pitchFamily="18" charset="-127"/>
                  <a:ea typeface="궁서" pitchFamily="18" charset="-127"/>
                </a:rPr>
                <a:t>이국으로 간주</a:t>
              </a:r>
              <a:r>
                <a:rPr lang="en-US" altLang="ko-KR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HY나무L" pitchFamily="18" charset="-127"/>
                  <a:ea typeface="HY나무L" pitchFamily="18" charset="-127"/>
                </a:rPr>
                <a:t>.</a:t>
              </a:r>
              <a:endParaRPr lang="ko-KR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/>
      <p:bldP spid="16" grpId="0"/>
      <p:bldP spid="19" grpId="0"/>
      <p:bldP spid="20" grpId="0"/>
      <p:bldGraphic spid="21" grpId="0">
        <p:bldAsOne/>
      </p:bldGraphic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29454" y="71414"/>
            <a:ext cx="2113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전근대의 일본영토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500042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rgbClr val="0070C0"/>
                </a:solidFill>
                <a:latin typeface="HY센스L" pitchFamily="18" charset="-127"/>
                <a:ea typeface="HY센스L" pitchFamily="18" charset="-127"/>
              </a:rPr>
              <a:t>②</a:t>
            </a:r>
            <a:r>
              <a:rPr lang="ko-KR" altLang="en-US" dirty="0" smtClean="0">
                <a:solidFill>
                  <a:srgbClr val="0070C0"/>
                </a:solidFill>
                <a:latin typeface="HY센스L" pitchFamily="18" charset="-127"/>
                <a:ea typeface="HY센스L" pitchFamily="18" charset="-127"/>
              </a:rPr>
              <a:t> 일본열도 </a:t>
            </a:r>
            <a:r>
              <a:rPr lang="ko-KR" altLang="en-US" dirty="0" err="1" smtClean="0">
                <a:solidFill>
                  <a:srgbClr val="0070C0"/>
                </a:solidFill>
                <a:latin typeface="HY센스L" pitchFamily="18" charset="-127"/>
                <a:ea typeface="HY센스L" pitchFamily="18" charset="-127"/>
              </a:rPr>
              <a:t>북변에</a:t>
            </a:r>
            <a:r>
              <a:rPr lang="ko-KR" altLang="en-US" dirty="0" smtClean="0">
                <a:solidFill>
                  <a:srgbClr val="0070C0"/>
                </a:solidFill>
                <a:latin typeface="HY센스L" pitchFamily="18" charset="-127"/>
                <a:ea typeface="HY센스L" pitchFamily="18" charset="-127"/>
              </a:rPr>
              <a:t> 위치한 </a:t>
            </a:r>
            <a:r>
              <a:rPr lang="ko-KR" altLang="en-US" dirty="0" err="1" smtClean="0">
                <a:solidFill>
                  <a:srgbClr val="0070C0"/>
                </a:solidFill>
                <a:latin typeface="HY센스L" pitchFamily="18" charset="-127"/>
                <a:ea typeface="HY센스L" pitchFamily="18" charset="-127"/>
              </a:rPr>
              <a:t>마츠마에</a:t>
            </a:r>
            <a:r>
              <a:rPr lang="ko-KR" altLang="en-US" dirty="0" smtClean="0">
                <a:solidFill>
                  <a:srgbClr val="0070C0"/>
                </a:solidFill>
                <a:latin typeface="HY센스L" pitchFamily="18" charset="-127"/>
                <a:ea typeface="HY센스L" pitchFamily="18" charset="-127"/>
              </a:rPr>
              <a:t> 번과 아이누민족</a:t>
            </a:r>
            <a:endParaRPr lang="en-US" altLang="ko-KR" dirty="0" smtClean="0">
              <a:solidFill>
                <a:srgbClr val="0070C0"/>
              </a:solidFill>
              <a:latin typeface="HY센스L" pitchFamily="18" charset="-127"/>
              <a:ea typeface="HY센스L" pitchFamily="18" charset="-127"/>
            </a:endParaRPr>
          </a:p>
        </p:txBody>
      </p:sp>
      <p:graphicFrame>
        <p:nvGraphicFramePr>
          <p:cNvPr id="6" name="다이어그램 5"/>
          <p:cNvGraphicFramePr/>
          <p:nvPr/>
        </p:nvGraphicFramePr>
        <p:xfrm>
          <a:off x="0" y="714356"/>
          <a:ext cx="8858312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그룹 9"/>
          <p:cNvGrpSpPr/>
          <p:nvPr/>
        </p:nvGrpSpPr>
        <p:grpSpPr>
          <a:xfrm>
            <a:off x="1142976" y="6488668"/>
            <a:ext cx="7753349" cy="369332"/>
            <a:chOff x="1214414" y="6488668"/>
            <a:chExt cx="7753349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1285852" y="6488668"/>
              <a:ext cx="76819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 smtClean="0">
                  <a:solidFill>
                    <a:srgbClr val="FF0000"/>
                  </a:solidFill>
                </a:rPr>
                <a:t>일본과 러시아 사이에서 </a:t>
              </a:r>
              <a:r>
                <a:rPr lang="ko-KR" altLang="en-US" dirty="0" err="1" smtClean="0">
                  <a:solidFill>
                    <a:srgbClr val="FF0000"/>
                  </a:solidFill>
                </a:rPr>
                <a:t>아이누모시리지역을</a:t>
              </a:r>
              <a:r>
                <a:rPr lang="ko-KR" altLang="en-US" dirty="0" smtClean="0">
                  <a:solidFill>
                    <a:srgbClr val="FF0000"/>
                  </a:solidFill>
                </a:rPr>
                <a:t> 둘러싼 영유권 분쟁 본격화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9" name="갈매기형 수장 8"/>
            <p:cNvSpPr/>
            <p:nvPr/>
          </p:nvSpPr>
          <p:spPr>
            <a:xfrm>
              <a:off x="1214414" y="6572272"/>
              <a:ext cx="71438" cy="285728"/>
            </a:xfrm>
            <a:prstGeom prst="chevron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29454" y="71414"/>
            <a:ext cx="2113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전근대의 일본영토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285728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0070C0"/>
                </a:solidFill>
                <a:latin typeface="HY센스L" pitchFamily="18" charset="-127"/>
                <a:ea typeface="HY센스L" pitchFamily="18" charset="-127"/>
              </a:rPr>
              <a:t>③일본열도 서방지역의 쓰시마 번과 조선</a:t>
            </a:r>
            <a:endParaRPr lang="en-US" altLang="ko-KR" dirty="0" smtClean="0">
              <a:solidFill>
                <a:srgbClr val="0070C0"/>
              </a:solidFill>
              <a:latin typeface="HY센스L" pitchFamily="18" charset="-127"/>
              <a:ea typeface="HY센스L" pitchFamily="18" charset="-127"/>
            </a:endParaRPr>
          </a:p>
        </p:txBody>
      </p:sp>
      <p:grpSp>
        <p:nvGrpSpPr>
          <p:cNvPr id="21" name="그룹 20"/>
          <p:cNvGrpSpPr/>
          <p:nvPr/>
        </p:nvGrpSpPr>
        <p:grpSpPr>
          <a:xfrm>
            <a:off x="500034" y="2285992"/>
            <a:ext cx="6117380" cy="369332"/>
            <a:chOff x="642910" y="1214422"/>
            <a:chExt cx="6117380" cy="369332"/>
          </a:xfrm>
        </p:grpSpPr>
        <p:sp>
          <p:nvSpPr>
            <p:cNvPr id="5" name="TextBox 4"/>
            <p:cNvSpPr txBox="1"/>
            <p:nvPr/>
          </p:nvSpPr>
          <p:spPr>
            <a:xfrm>
              <a:off x="642910" y="1214422"/>
              <a:ext cx="61173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궁서" pitchFamily="18" charset="-127"/>
                  <a:ea typeface="궁서" pitchFamily="18" charset="-127"/>
                </a:rPr>
                <a:t>쓰시마 번과 조선과의 관계는 </a:t>
              </a:r>
              <a:r>
                <a:rPr lang="ko-KR" altLang="en-US" dirty="0" smtClean="0">
                  <a:solidFill>
                    <a:srgbClr val="FF0000"/>
                  </a:solidFill>
                  <a:latin typeface="궁서" pitchFamily="18" charset="-127"/>
                  <a:ea typeface="궁서" pitchFamily="18" charset="-127"/>
                </a:rPr>
                <a:t>교역이 궁극적인 목표</a:t>
              </a:r>
              <a:r>
                <a:rPr lang="ko-KR" alt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궁서" pitchFamily="18" charset="-127"/>
                  <a:ea typeface="궁서" pitchFamily="18" charset="-127"/>
                </a:rPr>
                <a:t>였다</a:t>
              </a:r>
              <a:r>
                <a:rPr lang="en-US" altLang="ko-KR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궁서" pitchFamily="18" charset="-127"/>
                  <a:ea typeface="궁서" pitchFamily="18" charset="-127"/>
                </a:rPr>
                <a:t>.</a:t>
              </a:r>
              <a:endPara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궁서" pitchFamily="18" charset="-127"/>
                <a:ea typeface="궁서" pitchFamily="18" charset="-127"/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786182" y="1214422"/>
              <a:ext cx="432000" cy="357190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4" name="그룹 33"/>
          <p:cNvGrpSpPr/>
          <p:nvPr/>
        </p:nvGrpSpPr>
        <p:grpSpPr>
          <a:xfrm>
            <a:off x="500034" y="2643182"/>
            <a:ext cx="6715172" cy="1214446"/>
            <a:chOff x="500034" y="2643182"/>
            <a:chExt cx="6715172" cy="1214446"/>
          </a:xfrm>
        </p:grpSpPr>
        <p:cxnSp>
          <p:nvCxnSpPr>
            <p:cNvPr id="9" name="직선 연결선 8"/>
            <p:cNvCxnSpPr/>
            <p:nvPr/>
          </p:nvCxnSpPr>
          <p:spPr>
            <a:xfrm rot="5400000">
              <a:off x="3358397" y="2713777"/>
              <a:ext cx="571504" cy="430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 rot="16200000" flipH="1">
              <a:off x="3796025" y="2704777"/>
              <a:ext cx="571504" cy="448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모서리가 둥근 직사각형 14"/>
            <p:cNvSpPr/>
            <p:nvPr/>
          </p:nvSpPr>
          <p:spPr>
            <a:xfrm>
              <a:off x="500034" y="3214686"/>
              <a:ext cx="3071834" cy="64294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나무M" pitchFamily="18" charset="-127"/>
                  <a:ea typeface="HY나무M" pitchFamily="18" charset="-127"/>
                </a:rPr>
                <a:t>도주의 </a:t>
              </a:r>
              <a:r>
                <a:rPr lang="ko-KR" altLang="en-US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나무M" pitchFamily="18" charset="-127"/>
                  <a:ea typeface="HY나무M" pitchFamily="18" charset="-127"/>
                </a:rPr>
                <a:t>세견선에</a:t>
              </a:r>
              <a:r>
                <a:rPr lang="ko-KR" alt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나무M" pitchFamily="18" charset="-127"/>
                  <a:ea typeface="HY나무M" pitchFamily="18" charset="-127"/>
                </a:rPr>
                <a:t> 의해 일정한 수량과 품목이 정해짐</a:t>
              </a:r>
              <a:r>
                <a:rPr lang="en-US" altLang="ko-KR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나무M" pitchFamily="18" charset="-127"/>
                  <a:ea typeface="HY나무M" pitchFamily="18" charset="-127"/>
                </a:rPr>
                <a:t>.</a:t>
              </a:r>
              <a:endPara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Y나무M" pitchFamily="18" charset="-127"/>
                <a:ea typeface="HY나무M" pitchFamily="18" charset="-127"/>
              </a:endParaRPr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4143372" y="3214686"/>
              <a:ext cx="3071834" cy="64294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나무M" pitchFamily="18" charset="-127"/>
                  <a:ea typeface="HY나무M" pitchFamily="18" charset="-127"/>
                </a:rPr>
                <a:t>일본에서 은을 수출하고 조선에서 비단과 쌀을 수입</a:t>
              </a:r>
              <a:r>
                <a:rPr lang="en-US" altLang="ko-KR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나무M" pitchFamily="18" charset="-127"/>
                  <a:ea typeface="HY나무M" pitchFamily="18" charset="-127"/>
                </a:rPr>
                <a:t>.</a:t>
              </a:r>
              <a:endPara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Y나무M" pitchFamily="18" charset="-127"/>
                <a:ea typeface="HY나무M" pitchFamily="18" charset="-127"/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1500166" y="2786058"/>
              <a:ext cx="954107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ko-KR" altLang="en-US" sz="2000" b="1" cap="none" spc="0" dirty="0" smtClean="0">
                  <a:ln w="17780" cmpd="sng">
                    <a:solidFill>
                      <a:schemeClr val="accent1">
                        <a:tint val="3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63000"/>
                          <a:sat val="105000"/>
                        </a:schemeClr>
                      </a:gs>
                      <a:gs pos="90000">
                        <a:schemeClr val="accent1">
                          <a:shade val="50000"/>
                          <a:satMod val="100000"/>
                        </a:schemeClr>
                      </a:gs>
                    </a:gsLst>
                    <a:lin ang="5400000"/>
                  </a:gradFill>
                  <a:effectLst>
                    <a:outerShdw blurRad="55000" dist="50800" dir="5400000" algn="tl">
                      <a:srgbClr val="000000">
                        <a:alpha val="33000"/>
                      </a:srgbClr>
                    </a:outerShdw>
                  </a:effectLst>
                  <a:latin typeface="HY엽서L" pitchFamily="18" charset="-127"/>
                  <a:ea typeface="HY엽서L" pitchFamily="18" charset="-127"/>
                </a:rPr>
                <a:t>공무역</a:t>
              </a:r>
              <a:endParaRPr lang="en-US" altLang="ko-KR" sz="20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Y엽서L" pitchFamily="18" charset="-127"/>
                <a:ea typeface="HY엽서L" pitchFamily="18" charset="-127"/>
              </a:endParaRPr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5286380" y="2786058"/>
              <a:ext cx="95410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ko-KR" altLang="en-US" sz="2000" b="1" cap="none" spc="0" dirty="0" smtClean="0">
                  <a:ln w="17780" cmpd="sng">
                    <a:solidFill>
                      <a:schemeClr val="accent1">
                        <a:tint val="3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63000"/>
                          <a:sat val="105000"/>
                        </a:schemeClr>
                      </a:gs>
                      <a:gs pos="90000">
                        <a:schemeClr val="accent1">
                          <a:shade val="50000"/>
                          <a:satMod val="100000"/>
                        </a:schemeClr>
                      </a:gs>
                    </a:gsLst>
                    <a:lin ang="5400000"/>
                  </a:gradFill>
                  <a:effectLst>
                    <a:outerShdw blurRad="55000" dist="50800" dir="5400000" algn="tl">
                      <a:srgbClr val="000000">
                        <a:alpha val="33000"/>
                      </a:srgbClr>
                    </a:outerShdw>
                  </a:effectLst>
                  <a:latin typeface="HY엽서L" pitchFamily="18" charset="-127"/>
                  <a:ea typeface="HY엽서L" pitchFamily="18" charset="-127"/>
                </a:rPr>
                <a:t>사무역</a:t>
              </a:r>
              <a:endParaRPr lang="en-US" altLang="ko-KR" sz="20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Y엽서L" pitchFamily="18" charset="-127"/>
                <a:ea typeface="HY엽서L" pitchFamily="18" charset="-127"/>
              </a:endParaRPr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214282" y="3929066"/>
            <a:ext cx="6357982" cy="571504"/>
            <a:chOff x="285720" y="3786190"/>
            <a:chExt cx="6357982" cy="571504"/>
          </a:xfrm>
        </p:grpSpPr>
        <p:sp>
          <p:nvSpPr>
            <p:cNvPr id="22" name="타원 21"/>
            <p:cNvSpPr/>
            <p:nvPr/>
          </p:nvSpPr>
          <p:spPr>
            <a:xfrm>
              <a:off x="285720" y="3786190"/>
              <a:ext cx="1214446" cy="571504"/>
            </a:xfrm>
            <a:prstGeom prst="ellipse">
              <a:avLst/>
            </a:prstGeom>
            <a:noFill/>
            <a:ln w="6350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HY엽서L" pitchFamily="18" charset="-127"/>
                  <a:ea typeface="HY엽서L" pitchFamily="18" charset="-127"/>
                </a:rPr>
                <a:t>1681</a:t>
              </a:r>
              <a:r>
                <a:rPr lang="ko-KR" altLang="en-US" sz="140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HY엽서L" pitchFamily="18" charset="-127"/>
                  <a:ea typeface="HY엽서L" pitchFamily="18" charset="-127"/>
                </a:rPr>
                <a:t>년</a:t>
              </a:r>
              <a:endParaRPr lang="ko-KR" altLang="en-US" sz="1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엽서L" pitchFamily="18" charset="-127"/>
                <a:ea typeface="HY엽서L" pitchFamily="18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43042" y="3929066"/>
              <a:ext cx="50006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>
                  <a:latin typeface="HY나무L" pitchFamily="18" charset="-127"/>
                  <a:ea typeface="HY나무L" pitchFamily="18" charset="-127"/>
                </a:rPr>
                <a:t>7,976</a:t>
              </a:r>
              <a:r>
                <a:rPr lang="ko-KR" altLang="en-US" dirty="0" smtClean="0">
                  <a:latin typeface="HY나무L" pitchFamily="18" charset="-127"/>
                  <a:ea typeface="HY나무L" pitchFamily="18" charset="-127"/>
                </a:rPr>
                <a:t>명의 일본 본토인이 쓰시마 번으로 유입</a:t>
              </a:r>
              <a:endParaRPr lang="ko-KR" altLang="en-US" dirty="0">
                <a:latin typeface="HY나무L" pitchFamily="18" charset="-127"/>
                <a:ea typeface="HY나무L" pitchFamily="18" charset="-127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285720" y="4572008"/>
            <a:ext cx="877163" cy="797960"/>
            <a:chOff x="1357290" y="3357562"/>
            <a:chExt cx="877163" cy="797960"/>
          </a:xfrm>
        </p:grpSpPr>
        <p:sp>
          <p:nvSpPr>
            <p:cNvPr id="26" name="직사각형 25"/>
            <p:cNvSpPr/>
            <p:nvPr/>
          </p:nvSpPr>
          <p:spPr>
            <a:xfrm>
              <a:off x="1357290" y="3357562"/>
              <a:ext cx="87716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ko-KR" altLang="en-US" b="1" cap="none" spc="0" dirty="0" smtClean="0">
                  <a:ln w="50800"/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</a:rPr>
                <a:t>대내적</a:t>
              </a:r>
              <a:endParaRPr lang="en-US" altLang="ko-KR" b="1" cap="none" spc="0" dirty="0">
                <a:ln w="50800"/>
                <a:solidFill>
                  <a:schemeClr val="tx1">
                    <a:lumMod val="50000"/>
                    <a:lumOff val="50000"/>
                  </a:schemeClr>
                </a:solidFill>
                <a:effectLst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1357290" y="3786190"/>
              <a:ext cx="87716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ko-KR" altLang="en-US" b="1" cap="none" spc="0" dirty="0" smtClean="0">
                  <a:ln w="50800"/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</a:rPr>
                <a:t>대외적</a:t>
              </a:r>
              <a:endParaRPr lang="en-US" altLang="ko-KR" b="1" cap="none" spc="0" dirty="0">
                <a:ln w="50800"/>
                <a:solidFill>
                  <a:schemeClr val="tx1">
                    <a:lumMod val="50000"/>
                    <a:lumOff val="50000"/>
                  </a:schemeClr>
                </a:solidFill>
                <a:effectLst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142976" y="4500570"/>
            <a:ext cx="754725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latin typeface="HY나무M" pitchFamily="18" charset="-127"/>
                <a:ea typeface="HY나무M" pitchFamily="18" charset="-127"/>
              </a:rPr>
              <a:t>1664</a:t>
            </a:r>
            <a:r>
              <a:rPr lang="ko-KR" altLang="en-US" sz="1400" b="1" dirty="0" smtClean="0">
                <a:latin typeface="HY나무M" pitchFamily="18" charset="-127"/>
                <a:ea typeface="HY나무M" pitchFamily="18" charset="-127"/>
              </a:rPr>
              <a:t>년 </a:t>
            </a:r>
            <a:r>
              <a:rPr lang="ko-KR" altLang="en-US" sz="1400" b="1" dirty="0" err="1" smtClean="0">
                <a:latin typeface="HY나무M" pitchFamily="18" charset="-127"/>
                <a:ea typeface="HY나무M" pitchFamily="18" charset="-127"/>
              </a:rPr>
              <a:t>간고제라는</a:t>
            </a:r>
            <a:r>
              <a:rPr lang="ko-KR" altLang="en-US" sz="1400" b="1" dirty="0" smtClean="0">
                <a:latin typeface="HY나무M" pitchFamily="18" charset="-127"/>
                <a:ea typeface="HY나무M" pitchFamily="18" charset="-127"/>
              </a:rPr>
              <a:t> 특이한 토지제도를 채택하여 검지를 실행</a:t>
            </a:r>
            <a:endParaRPr lang="en-US" altLang="ko-KR" sz="1400" b="1" dirty="0" smtClean="0">
              <a:latin typeface="HY나무M" pitchFamily="18" charset="-127"/>
              <a:ea typeface="HY나무M" pitchFamily="18" charset="-127"/>
            </a:endParaRPr>
          </a:p>
          <a:p>
            <a:r>
              <a:rPr lang="en-US" altLang="ko-KR" sz="1400" b="1" dirty="0" smtClean="0">
                <a:latin typeface="HY나무M" pitchFamily="18" charset="-127"/>
                <a:ea typeface="HY나무M" pitchFamily="18" charset="-127"/>
              </a:rPr>
              <a:t>1662</a:t>
            </a:r>
            <a:r>
              <a:rPr lang="ko-KR" altLang="en-US" sz="1400" b="1" dirty="0" smtClean="0">
                <a:latin typeface="HY나무M" pitchFamily="18" charset="-127"/>
                <a:ea typeface="HY나무M" pitchFamily="18" charset="-127"/>
              </a:rPr>
              <a:t>년 종래의 지방지행에서 장미지행으로 바꾸어 </a:t>
            </a:r>
            <a:r>
              <a:rPr lang="ko-KR" altLang="en-US" sz="1400" b="1" dirty="0" err="1" smtClean="0">
                <a:latin typeface="HY나무M" pitchFamily="18" charset="-127"/>
                <a:ea typeface="HY나무M" pitchFamily="18" charset="-127"/>
              </a:rPr>
              <a:t>번정의</a:t>
            </a:r>
            <a:r>
              <a:rPr lang="ko-KR" altLang="en-US" sz="1400" b="1" dirty="0" smtClean="0">
                <a:latin typeface="HY나무M" pitchFamily="18" charset="-127"/>
                <a:ea typeface="HY나무M" pitchFamily="18" charset="-127"/>
              </a:rPr>
              <a:t> 기초를 쌓음</a:t>
            </a:r>
            <a:r>
              <a:rPr lang="en-US" altLang="ko-KR" sz="1400" b="1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600" dirty="0" err="1" smtClean="0">
                <a:latin typeface="HY나무M" pitchFamily="18" charset="-127"/>
                <a:ea typeface="HY나무M" pitchFamily="18" charset="-127"/>
              </a:rPr>
              <a:t>초량으로</a:t>
            </a:r>
            <a:r>
              <a:rPr lang="ko-KR" altLang="en-US" sz="1600" dirty="0" smtClean="0">
                <a:latin typeface="HY나무M" pitchFamily="18" charset="-127"/>
                <a:ea typeface="HY나무M" pitchFamily="18" charset="-127"/>
              </a:rPr>
              <a:t> 왜관을 이관시킴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85720" y="5357826"/>
            <a:ext cx="8537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쓰시마는 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임진왜란이후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조선의 공도정책으로 울릉도가 비워져 있는 사실을 알고 </a:t>
            </a:r>
            <a:endParaRPr lang="en-US" altLang="ko-KR" dirty="0" smtClean="0">
              <a:latin typeface="HY나무M" pitchFamily="18" charset="-127"/>
              <a:ea typeface="HY나무M" pitchFamily="18" charset="-127"/>
            </a:endParaRPr>
          </a:p>
          <a:p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울릉도에 대한 조선조정의 영유인식을 확인하기 위해 영유권을 주장한 적 있다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.</a:t>
            </a:r>
            <a:endParaRPr lang="ko-KR" altLang="en-US" dirty="0">
              <a:latin typeface="HY나무M" pitchFamily="18" charset="-127"/>
              <a:ea typeface="HY나무M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 rot="21324558">
            <a:off x="225699" y="5428360"/>
            <a:ext cx="891782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  <a:latin typeface="HY엽서L" pitchFamily="18" charset="-127"/>
                <a:ea typeface="HY엽서L" pitchFamily="18" charset="-127"/>
              </a:rPr>
              <a:t>울릉도 영유권분쟁사건을 계기로 막부가 도항을 금지하여 울릉도를 조선영토로 인정</a:t>
            </a:r>
            <a:r>
              <a:rPr lang="en-US" altLang="ko-KR" dirty="0" smtClean="0">
                <a:solidFill>
                  <a:srgbClr val="FF0000"/>
                </a:solidFill>
                <a:latin typeface="HY엽서L" pitchFamily="18" charset="-127"/>
                <a:ea typeface="HY엽서L" pitchFamily="18" charset="-127"/>
              </a:rPr>
              <a:t>.</a:t>
            </a:r>
            <a:endParaRPr lang="ko-KR" altLang="en-US" dirty="0">
              <a:solidFill>
                <a:srgbClr val="FF0000"/>
              </a:solidFill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2844" y="6072206"/>
            <a:ext cx="8901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HY나무L" pitchFamily="18" charset="-127"/>
                <a:ea typeface="HY나무L" pitchFamily="18" charset="-127"/>
              </a:rPr>
              <a:t>근세일본 즉 막부와 쓰시마 번은 교역관계 및 막부의 정치적 권위를 내세우기 위해</a:t>
            </a:r>
            <a:endParaRPr lang="en-US" altLang="ko-KR" dirty="0" smtClean="0">
              <a:latin typeface="HY나무L" pitchFamily="18" charset="-127"/>
              <a:ea typeface="HY나무L" pitchFamily="18" charset="-127"/>
            </a:endParaRPr>
          </a:p>
          <a:p>
            <a:r>
              <a:rPr lang="ko-KR" altLang="en-US" dirty="0" smtClean="0">
                <a:latin typeface="HY나무L" pitchFamily="18" charset="-127"/>
                <a:ea typeface="HY나무L" pitchFamily="18" charset="-127"/>
              </a:rPr>
              <a:t>조선통신사를 초빙했던 것으로서</a:t>
            </a:r>
            <a:r>
              <a:rPr lang="en-US" altLang="ko-KR" dirty="0" smtClean="0">
                <a:latin typeface="HY나무L" pitchFamily="18" charset="-127"/>
                <a:ea typeface="HY나무L" pitchFamily="18" charset="-127"/>
              </a:rPr>
              <a:t>, </a:t>
            </a:r>
            <a:r>
              <a:rPr lang="ko-KR" altLang="en-US" dirty="0" smtClean="0">
                <a:latin typeface="HY나무L" pitchFamily="18" charset="-127"/>
                <a:ea typeface="HY나무L" pitchFamily="18" charset="-127"/>
              </a:rPr>
              <a:t>조선에 대한 영토야욕은 전혀 없었음을 알 수 있다</a:t>
            </a:r>
            <a:r>
              <a:rPr lang="en-US" altLang="ko-KR" dirty="0" smtClean="0">
                <a:latin typeface="HY나무L" pitchFamily="18" charset="-127"/>
                <a:ea typeface="HY나무L" pitchFamily="18" charset="-127"/>
              </a:rPr>
              <a:t>.</a:t>
            </a:r>
            <a:endParaRPr lang="ko-KR" altLang="en-US" dirty="0">
              <a:latin typeface="HY나무L" pitchFamily="18" charset="-127"/>
              <a:ea typeface="HY나무L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3043" y="714356"/>
            <a:ext cx="88809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1598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년 임진왜란으로 단절되었던 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조일간의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국교회복에 노력</a:t>
            </a:r>
            <a:endParaRPr lang="en-US" altLang="ko-KR" dirty="0" smtClean="0">
              <a:latin typeface="HY나무M" pitchFamily="18" charset="-127"/>
              <a:ea typeface="HY나무M" pitchFamily="18" charset="-127"/>
            </a:endParaRPr>
          </a:p>
          <a:p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1607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년 양국의 국교가 정성화</a:t>
            </a:r>
            <a:endParaRPr lang="en-US" altLang="ko-KR" dirty="0" smtClean="0">
              <a:latin typeface="HY나무M" pitchFamily="18" charset="-127"/>
              <a:ea typeface="HY나무M" pitchFamily="18" charset="-127"/>
            </a:endParaRPr>
          </a:p>
          <a:p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1609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년 양국은 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을유약조를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체결하여 도주가 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세견선을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파견하여 통교무역체제를 확립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.</a:t>
            </a:r>
            <a:endParaRPr lang="ko-KR" altLang="en-US" dirty="0">
              <a:latin typeface="HY나무M" pitchFamily="18" charset="-127"/>
              <a:ea typeface="HY나무M" pitchFamily="18" charset="-127"/>
            </a:endParaRPr>
          </a:p>
        </p:txBody>
      </p:sp>
      <p:sp>
        <p:nvSpPr>
          <p:cNvPr id="36" name="아래쪽 화살표 35"/>
          <p:cNvSpPr/>
          <p:nvPr/>
        </p:nvSpPr>
        <p:spPr>
          <a:xfrm>
            <a:off x="4071934" y="1643050"/>
            <a:ext cx="857256" cy="214314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43108" y="1785926"/>
            <a:ext cx="488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  <a:latin typeface="HY나무L" pitchFamily="18" charset="-127"/>
                <a:ea typeface="HY나무L" pitchFamily="18" charset="-127"/>
              </a:rPr>
              <a:t>조일 양국으로부터 신뢰를 받아 가기 위한 것</a:t>
            </a:r>
            <a:r>
              <a:rPr lang="en-US" altLang="ko-KR" dirty="0" smtClean="0">
                <a:solidFill>
                  <a:srgbClr val="FF0000"/>
                </a:solidFill>
                <a:latin typeface="HY나무L" pitchFamily="18" charset="-127"/>
                <a:ea typeface="HY나무L" pitchFamily="18" charset="-127"/>
              </a:rPr>
              <a:t>.</a:t>
            </a:r>
            <a:endParaRPr lang="ko-KR" altLang="en-US" dirty="0">
              <a:solidFill>
                <a:srgbClr val="FF0000"/>
              </a:solidFill>
              <a:latin typeface="HY나무L" pitchFamily="18" charset="-127"/>
              <a:ea typeface="HY나무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8" grpId="0"/>
      <p:bldP spid="30" grpId="0"/>
      <p:bldP spid="31" grpId="0" animBg="1"/>
      <p:bldP spid="32" grpId="0"/>
      <p:bldP spid="35" grpId="0"/>
      <p:bldP spid="36" grpId="0" animBg="1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29454" y="71414"/>
            <a:ext cx="2113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전근대의 일본영토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2844" y="285728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0070C0"/>
                </a:solidFill>
                <a:latin typeface="HY센스L" pitchFamily="18" charset="-127"/>
                <a:ea typeface="HY센스L" pitchFamily="18" charset="-127"/>
              </a:rPr>
              <a:t>④일본열도 남단에 위치한 </a:t>
            </a:r>
            <a:r>
              <a:rPr lang="ko-KR" altLang="en-US" dirty="0" err="1" smtClean="0">
                <a:solidFill>
                  <a:srgbClr val="0070C0"/>
                </a:solidFill>
                <a:latin typeface="HY센스L" pitchFamily="18" charset="-127"/>
                <a:ea typeface="HY센스L" pitchFamily="18" charset="-127"/>
              </a:rPr>
              <a:t>오가사와라</a:t>
            </a:r>
            <a:r>
              <a:rPr lang="ko-KR" altLang="en-US" dirty="0" smtClean="0">
                <a:solidFill>
                  <a:srgbClr val="0070C0"/>
                </a:solidFill>
                <a:latin typeface="HY센스L" pitchFamily="18" charset="-127"/>
                <a:ea typeface="HY센스L" pitchFamily="18" charset="-127"/>
              </a:rPr>
              <a:t> 군도와 도쿄도</a:t>
            </a:r>
            <a:endParaRPr lang="en-US" altLang="ko-KR" dirty="0" smtClean="0">
              <a:solidFill>
                <a:srgbClr val="0070C0"/>
              </a:solidFill>
              <a:latin typeface="HY센스L" pitchFamily="18" charset="-127"/>
              <a:ea typeface="HY센스L" pitchFamily="18" charset="-127"/>
            </a:endParaRPr>
          </a:p>
        </p:txBody>
      </p:sp>
      <p:sp>
        <p:nvSpPr>
          <p:cNvPr id="12" name="타원 11"/>
          <p:cNvSpPr/>
          <p:nvPr/>
        </p:nvSpPr>
        <p:spPr>
          <a:xfrm>
            <a:off x="142844" y="785794"/>
            <a:ext cx="1143008" cy="642942"/>
          </a:xfrm>
          <a:prstGeom prst="ellipse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L" pitchFamily="18" charset="-127"/>
                <a:ea typeface="HY엽서L" pitchFamily="18" charset="-127"/>
              </a:rPr>
              <a:t>구성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L" pitchFamily="18" charset="-127"/>
                <a:ea typeface="HY엽서L" pitchFamily="18" charset="-127"/>
              </a:rPr>
              <a:t>?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4414" y="928670"/>
            <a:ext cx="5753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HY나무L" pitchFamily="18" charset="-127"/>
                <a:ea typeface="HY나무L" pitchFamily="18" charset="-127"/>
              </a:rPr>
              <a:t>화산열도 </a:t>
            </a:r>
            <a:r>
              <a:rPr lang="ko-KR" altLang="en-US" dirty="0" err="1" smtClean="0">
                <a:latin typeface="HY나무L" pitchFamily="18" charset="-127"/>
                <a:ea typeface="HY나무L" pitchFamily="18" charset="-127"/>
              </a:rPr>
              <a:t>오키노</a:t>
            </a:r>
            <a:r>
              <a:rPr lang="ko-KR" altLang="en-US" dirty="0" smtClean="0">
                <a:latin typeface="HY나무L" pitchFamily="18" charset="-127"/>
                <a:ea typeface="HY나무L" pitchFamily="18" charset="-127"/>
              </a:rPr>
              <a:t> </a:t>
            </a:r>
            <a:r>
              <a:rPr lang="ko-KR" altLang="en-US" dirty="0" err="1" smtClean="0">
                <a:latin typeface="HY나무L" pitchFamily="18" charset="-127"/>
                <a:ea typeface="HY나무L" pitchFamily="18" charset="-127"/>
              </a:rPr>
              <a:t>도리시마</a:t>
            </a:r>
            <a:r>
              <a:rPr lang="ko-KR" altLang="en-US" dirty="0" smtClean="0">
                <a:latin typeface="HY나무L" pitchFamily="18" charset="-127"/>
                <a:ea typeface="HY나무L" pitchFamily="18" charset="-127"/>
              </a:rPr>
              <a:t> 및 </a:t>
            </a:r>
            <a:r>
              <a:rPr lang="ko-KR" altLang="en-US" dirty="0" err="1" smtClean="0">
                <a:latin typeface="HY나무L" pitchFamily="18" charset="-127"/>
                <a:ea typeface="HY나무L" pitchFamily="18" charset="-127"/>
              </a:rPr>
              <a:t>미나미</a:t>
            </a:r>
            <a:r>
              <a:rPr lang="ko-KR" altLang="en-US" dirty="0" smtClean="0">
                <a:latin typeface="HY나무L" pitchFamily="18" charset="-127"/>
                <a:ea typeface="HY나무L" pitchFamily="18" charset="-127"/>
              </a:rPr>
              <a:t> </a:t>
            </a:r>
            <a:r>
              <a:rPr lang="ko-KR" altLang="en-US" dirty="0" err="1" smtClean="0">
                <a:latin typeface="HY나무L" pitchFamily="18" charset="-127"/>
                <a:ea typeface="HY나무L" pitchFamily="18" charset="-127"/>
              </a:rPr>
              <a:t>도리시마로</a:t>
            </a:r>
            <a:r>
              <a:rPr lang="ko-KR" altLang="en-US" dirty="0" smtClean="0">
                <a:latin typeface="HY나무L" pitchFamily="18" charset="-127"/>
                <a:ea typeface="HY나무L" pitchFamily="18" charset="-127"/>
              </a:rPr>
              <a:t> 구성</a:t>
            </a:r>
            <a:endParaRPr lang="ko-KR" altLang="en-US" dirty="0">
              <a:latin typeface="HY나무L" pitchFamily="18" charset="-127"/>
              <a:ea typeface="HY나무L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5720" y="1643050"/>
            <a:ext cx="86439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1593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년 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‘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오가사와라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정뢰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’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에 의해 명명했다는 설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pPr>
              <a:buFont typeface="Wingdings" pitchFamily="2" charset="2"/>
              <a:buChar char="u"/>
            </a:pP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센코쿠시대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-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국제문제로 국외에 대한 영토확장의 야욕이 없음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pPr>
              <a:buFont typeface="Wingdings" pitchFamily="2" charset="2"/>
              <a:buChar char="u"/>
            </a:pP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유럽인에 의해 발견되었으나 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그후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막부가 섬의 존재를 확인하는 바 있었지만</a:t>
            </a:r>
            <a:endParaRPr lang="en-US" altLang="ko-KR" dirty="0" smtClean="0">
              <a:latin typeface="HY나무M" pitchFamily="18" charset="-127"/>
              <a:ea typeface="HY나무M" pitchFamily="18" charset="-127"/>
            </a:endParaRPr>
          </a:p>
          <a:p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 일본 영토로서 인식하지 않음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pPr>
              <a:buFont typeface="Wingdings" pitchFamily="2" charset="2"/>
              <a:buChar char="u"/>
            </a:pP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서양인에 의해 개척되어 영토주권을 선언하고 있었는데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막부말기 서양세력의 </a:t>
            </a:r>
            <a:endParaRPr lang="en-US" altLang="ko-KR" dirty="0" smtClean="0">
              <a:latin typeface="HY나무M" pitchFamily="18" charset="-127"/>
              <a:ea typeface="HY나무M" pitchFamily="18" charset="-127"/>
            </a:endParaRPr>
          </a:p>
          <a:p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  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동진으로 국가적 위기상황을 의식하게 됨으로써 내셔널리즘이 대두되어 국경선 </a:t>
            </a:r>
            <a:endParaRPr lang="en-US" altLang="ko-KR" dirty="0" smtClean="0">
              <a:latin typeface="HY나무M" pitchFamily="18" charset="-127"/>
              <a:ea typeface="HY나무M" pitchFamily="18" charset="-127"/>
            </a:endParaRPr>
          </a:p>
          <a:p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  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확정이라는 명분아래 주변지역을 일본영토에 편입하려는 의식이 생겨남</a:t>
            </a:r>
            <a:endParaRPr lang="ko-KR" altLang="en-US" dirty="0">
              <a:latin typeface="HY나무M" pitchFamily="18" charset="-127"/>
              <a:ea typeface="HY나무M" pitchFamily="18" charset="-127"/>
            </a:endParaRPr>
          </a:p>
        </p:txBody>
      </p:sp>
      <p:sp>
        <p:nvSpPr>
          <p:cNvPr id="15" name="오른쪽 화살표 14"/>
          <p:cNvSpPr/>
          <p:nvPr/>
        </p:nvSpPr>
        <p:spPr>
          <a:xfrm>
            <a:off x="428596" y="3929066"/>
            <a:ext cx="428628" cy="35719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928662" y="3714752"/>
            <a:ext cx="79640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근세일본은 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로컬리즘시대로서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영토편입 의식이 없었으나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근대에 들어와서 </a:t>
            </a:r>
            <a:endParaRPr lang="en-US" altLang="ko-KR" dirty="0" smtClean="0">
              <a:latin typeface="HY나무M" pitchFamily="18" charset="-127"/>
              <a:ea typeface="HY나무M" pitchFamily="18" charset="-127"/>
            </a:endParaRPr>
          </a:p>
          <a:p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국민국가 건설차원에서 국경확정의 필요성이 대두됨에 따라서 영토확장</a:t>
            </a:r>
            <a:endParaRPr lang="en-US" altLang="ko-KR" dirty="0" smtClean="0">
              <a:latin typeface="HY나무M" pitchFamily="18" charset="-127"/>
              <a:ea typeface="HY나무M" pitchFamily="18" charset="-127"/>
            </a:endParaRPr>
          </a:p>
          <a:p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의식이 생겨남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.</a:t>
            </a:r>
            <a:endParaRPr lang="ko-KR" altLang="en-US" dirty="0">
              <a:latin typeface="HY나무M" pitchFamily="18" charset="-127"/>
              <a:ea typeface="HY나무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/>
      <p:bldP spid="15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43702" y="71414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/>
              <a:t>근대일본의 국경확정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42844" y="214290"/>
            <a:ext cx="165141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영토 확장정책</a:t>
            </a:r>
            <a:endParaRPr lang="en-US" altLang="ko-K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571480"/>
            <a:ext cx="8572560" cy="14773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서양열강에서 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100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년 내지 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200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년 전에 시행되었던 방식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유럽에서는 제국주의 방식의 영토 확장정책은 국제공법상 위법으로 간주되어 오로지 시장 획득을 위한 식민지 정책에 몰두하고 있었던 것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근대 일본의 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1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차적인 영토확장 정책은 내셔널리즘으로 근대국민국가 건설에 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필요불가결한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국경확정을 통한 것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.</a:t>
            </a:r>
            <a:endParaRPr lang="ko-KR" altLang="en-US" dirty="0">
              <a:latin typeface="HY나무M" pitchFamily="18" charset="-127"/>
              <a:ea typeface="HY나무M" pitchFamily="18" charset="-127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3500430" y="1714488"/>
            <a:ext cx="5512351" cy="369332"/>
            <a:chOff x="3357554" y="3786190"/>
            <a:chExt cx="5512351" cy="369332"/>
          </a:xfrm>
        </p:grpSpPr>
        <p:sp>
          <p:nvSpPr>
            <p:cNvPr id="6" name="톱니 모양의 오른쪽 화살표 5"/>
            <p:cNvSpPr/>
            <p:nvPr/>
          </p:nvSpPr>
          <p:spPr>
            <a:xfrm>
              <a:off x="3357554" y="3929066"/>
              <a:ext cx="142876" cy="142876"/>
            </a:xfrm>
            <a:prstGeom prst="notched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428992" y="3786190"/>
              <a:ext cx="5440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 smtClean="0">
                  <a:latin typeface="HY나무L" pitchFamily="18" charset="-127"/>
                  <a:ea typeface="HY나무L" pitchFamily="18" charset="-127"/>
                </a:rPr>
                <a:t>쿠릴열도</a:t>
              </a:r>
              <a:r>
                <a:rPr lang="en-US" altLang="ko-KR" dirty="0" smtClean="0">
                  <a:latin typeface="HY나무L" pitchFamily="18" charset="-127"/>
                  <a:ea typeface="HY나무L" pitchFamily="18" charset="-127"/>
                </a:rPr>
                <a:t>·</a:t>
              </a:r>
              <a:r>
                <a:rPr lang="ko-KR" altLang="en-US" dirty="0" smtClean="0">
                  <a:latin typeface="HY나무L" pitchFamily="18" charset="-127"/>
                  <a:ea typeface="HY나무L" pitchFamily="18" charset="-127"/>
                </a:rPr>
                <a:t>사할린도</a:t>
              </a:r>
              <a:r>
                <a:rPr lang="en-US" altLang="ko-KR" dirty="0" smtClean="0">
                  <a:latin typeface="HY나무L" pitchFamily="18" charset="-127"/>
                  <a:ea typeface="HY나무L" pitchFamily="18" charset="-127"/>
                </a:rPr>
                <a:t>, </a:t>
              </a:r>
              <a:r>
                <a:rPr lang="ko-KR" altLang="en-US" dirty="0" err="1" smtClean="0">
                  <a:latin typeface="HY나무L" pitchFamily="18" charset="-127"/>
                  <a:ea typeface="HY나무L" pitchFamily="18" charset="-127"/>
                </a:rPr>
                <a:t>오가사와라도</a:t>
              </a:r>
              <a:r>
                <a:rPr lang="en-US" altLang="ko-KR" dirty="0" smtClean="0">
                  <a:latin typeface="HY나무L" pitchFamily="18" charset="-127"/>
                  <a:ea typeface="HY나무L" pitchFamily="18" charset="-127"/>
                </a:rPr>
                <a:t>, </a:t>
              </a:r>
              <a:r>
                <a:rPr lang="ko-KR" altLang="en-US" dirty="0" smtClean="0">
                  <a:latin typeface="HY나무L" pitchFamily="18" charset="-127"/>
                  <a:ea typeface="HY나무L" pitchFamily="18" charset="-127"/>
                </a:rPr>
                <a:t>울릉도</a:t>
              </a:r>
              <a:r>
                <a:rPr lang="en-US" altLang="ko-KR" dirty="0" smtClean="0">
                  <a:latin typeface="HY나무L" pitchFamily="18" charset="-127"/>
                  <a:ea typeface="HY나무L" pitchFamily="18" charset="-127"/>
                </a:rPr>
                <a:t>, </a:t>
              </a:r>
              <a:r>
                <a:rPr lang="ko-KR" altLang="en-US" dirty="0" err="1" smtClean="0">
                  <a:latin typeface="HY나무L" pitchFamily="18" charset="-127"/>
                  <a:ea typeface="HY나무L" pitchFamily="18" charset="-127"/>
                </a:rPr>
                <a:t>유구국</a:t>
              </a:r>
              <a:endParaRPr lang="ko-KR" altLang="en-US" dirty="0">
                <a:latin typeface="HY나무L" pitchFamily="18" charset="-127"/>
                <a:ea typeface="HY나무L" pitchFamily="18" charset="-127"/>
              </a:endParaRPr>
            </a:p>
          </p:txBody>
        </p:sp>
      </p:grpSp>
      <p:sp>
        <p:nvSpPr>
          <p:cNvPr id="10" name="사각형 설명선 9"/>
          <p:cNvSpPr/>
          <p:nvPr/>
        </p:nvSpPr>
        <p:spPr>
          <a:xfrm rot="10800000">
            <a:off x="285720" y="2643182"/>
            <a:ext cx="8286808" cy="3643338"/>
          </a:xfrm>
          <a:prstGeom prst="wedgeRectCallout">
            <a:avLst>
              <a:gd name="adj1" fmla="val -5619"/>
              <a:gd name="adj2" fmla="val 5869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1142976" y="2214554"/>
            <a:ext cx="385765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altLang="ko-KR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(1) </a:t>
            </a:r>
            <a:r>
              <a:rPr lang="ko-KR" alt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북변한계</a:t>
            </a:r>
            <a:r>
              <a:rPr lang="en-US" altLang="ko-K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(</a:t>
            </a:r>
            <a:r>
              <a:rPr lang="ko-KR" alt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쿠릴열도</a:t>
            </a:r>
            <a:r>
              <a:rPr lang="en-US" altLang="ko-K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사할린도</a:t>
            </a:r>
            <a:r>
              <a:rPr lang="en-US" altLang="ko-K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)</a:t>
            </a:r>
            <a:endParaRPr lang="en-US" altLang="ko-KR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HY엽서L" pitchFamily="18" charset="-127"/>
              <a:ea typeface="HY엽서L" pitchFamily="18" charset="-127"/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428596" y="2786058"/>
            <a:ext cx="8143932" cy="1571636"/>
            <a:chOff x="428596" y="2786058"/>
            <a:chExt cx="8143932" cy="1571636"/>
          </a:xfrm>
        </p:grpSpPr>
        <p:sp>
          <p:nvSpPr>
            <p:cNvPr id="14" name="모서리가 둥근 직사각형 13"/>
            <p:cNvSpPr/>
            <p:nvPr/>
          </p:nvSpPr>
          <p:spPr>
            <a:xfrm>
              <a:off x="428596" y="2786058"/>
              <a:ext cx="8072494" cy="157163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  <a:alpha val="5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28596" y="2786058"/>
              <a:ext cx="814393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>
                  <a:latin typeface="HY엽서L" pitchFamily="18" charset="-127"/>
                  <a:ea typeface="HY엽서L" pitchFamily="18" charset="-127"/>
                </a:rPr>
                <a:t>일본이 북상해 러시아에 대항하여 영유권을 주장하기 시작한 과정</a:t>
              </a:r>
              <a:endParaRPr lang="en-US" altLang="ko-KR" dirty="0" smtClean="0">
                <a:latin typeface="HY엽서L" pitchFamily="18" charset="-127"/>
                <a:ea typeface="HY엽서L" pitchFamily="18" charset="-127"/>
              </a:endParaRPr>
            </a:p>
            <a:p>
              <a:r>
                <a:rPr lang="ko-KR" altLang="en-US" dirty="0" smtClean="0">
                  <a:latin typeface="HY나무M" pitchFamily="18" charset="-127"/>
                  <a:ea typeface="HY나무M" pitchFamily="18" charset="-127"/>
                </a:rPr>
                <a:t>러시아의 중앙정부가 아닌 지방관으로서 무주지 </a:t>
              </a:r>
              <a:r>
                <a:rPr lang="ko-KR" altLang="en-US" dirty="0" err="1" smtClean="0">
                  <a:latin typeface="HY나무M" pitchFamily="18" charset="-127"/>
                  <a:ea typeface="HY나무M" pitchFamily="18" charset="-127"/>
                </a:rPr>
                <a:t>선점론으로</a:t>
              </a:r>
              <a:r>
                <a:rPr lang="ko-KR" altLang="en-US" dirty="0" smtClean="0">
                  <a:latin typeface="HY나무M" pitchFamily="18" charset="-127"/>
                  <a:ea typeface="HY나무M" pitchFamily="18" charset="-127"/>
                </a:rPr>
                <a:t> 쿠릴열도를 점령</a:t>
              </a:r>
              <a:endParaRPr lang="en-US" altLang="ko-KR" dirty="0" smtClean="0">
                <a:latin typeface="HY나무M" pitchFamily="18" charset="-127"/>
                <a:ea typeface="HY나무M" pitchFamily="18" charset="-127"/>
              </a:endParaRPr>
            </a:p>
            <a:p>
              <a:r>
                <a:rPr lang="ko-KR" altLang="en-US" dirty="0" smtClean="0">
                  <a:latin typeface="HY나무M" pitchFamily="18" charset="-127"/>
                  <a:ea typeface="HY나무M" pitchFamily="18" charset="-127"/>
                </a:rPr>
                <a:t>⇒ 중앙정부에 의한 지속적인 영유권 행사가 아닌 지방관에 의한 </a:t>
              </a:r>
              <a:endParaRPr lang="en-US" altLang="ko-KR" dirty="0" smtClean="0">
                <a:latin typeface="HY나무M" pitchFamily="18" charset="-127"/>
                <a:ea typeface="HY나무M" pitchFamily="18" charset="-127"/>
              </a:endParaRPr>
            </a:p>
            <a:p>
              <a:r>
                <a:rPr lang="en-US" altLang="ko-KR" dirty="0" smtClean="0">
                  <a:latin typeface="HY나무M" pitchFamily="18" charset="-127"/>
                  <a:ea typeface="HY나무M" pitchFamily="18" charset="-127"/>
                </a:rPr>
                <a:t>   </a:t>
              </a:r>
              <a:r>
                <a:rPr lang="ko-KR" altLang="en-US" dirty="0" smtClean="0">
                  <a:latin typeface="HY나무M" pitchFamily="18" charset="-127"/>
                  <a:ea typeface="HY나무M" pitchFamily="18" charset="-127"/>
                </a:rPr>
                <a:t>비연속적인 영토경영</a:t>
              </a:r>
              <a:endParaRPr lang="en-US" altLang="ko-KR" dirty="0" smtClean="0">
                <a:latin typeface="HY나무M" pitchFamily="18" charset="-127"/>
                <a:ea typeface="HY나무M" pitchFamily="18" charset="-127"/>
              </a:endParaRPr>
            </a:p>
            <a:p>
              <a:r>
                <a:rPr lang="ko-KR" altLang="en-US" dirty="0" smtClean="0">
                  <a:latin typeface="HY나무M" pitchFamily="18" charset="-127"/>
                  <a:ea typeface="HY나무M" pitchFamily="18" charset="-127"/>
                </a:rPr>
                <a:t>⇒국제법상 영토취득 요건에는 충족되지 못하는 영토조치</a:t>
              </a:r>
              <a:endParaRPr lang="ko-KR" altLang="en-US" dirty="0">
                <a:latin typeface="HY나무M" pitchFamily="18" charset="-127"/>
                <a:ea typeface="HY나무M" pitchFamily="18" charset="-127"/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214282" y="5072074"/>
            <a:ext cx="8572560" cy="923330"/>
            <a:chOff x="571472" y="4857760"/>
            <a:chExt cx="857256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571472" y="4857760"/>
              <a:ext cx="85725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>
                  <a:latin typeface="HY나무M" pitchFamily="18" charset="-127"/>
                  <a:ea typeface="HY나무M" pitchFamily="18" charset="-127"/>
                </a:rPr>
                <a:t>화친조약 이후 일본은 사할린 남부 할양을 위해 본격적인 개척사업 추진    러시아</a:t>
              </a:r>
              <a:endParaRPr lang="en-US" altLang="ko-KR" dirty="0" smtClean="0">
                <a:latin typeface="HY나무M" pitchFamily="18" charset="-127"/>
                <a:ea typeface="HY나무M" pitchFamily="18" charset="-127"/>
              </a:endParaRPr>
            </a:p>
            <a:p>
              <a:r>
                <a:rPr lang="ko-KR" altLang="en-US" dirty="0" smtClean="0">
                  <a:latin typeface="HY나무M" pitchFamily="18" charset="-127"/>
                  <a:ea typeface="HY나무M" pitchFamily="18" charset="-127"/>
                </a:rPr>
                <a:t>불인정    </a:t>
              </a:r>
              <a:r>
                <a:rPr lang="en-US" altLang="ko-KR" dirty="0" smtClean="0">
                  <a:latin typeface="HY나무M" pitchFamily="18" charset="-127"/>
                  <a:ea typeface="HY나무M" pitchFamily="18" charset="-127"/>
                </a:rPr>
                <a:t>1869</a:t>
              </a:r>
              <a:r>
                <a:rPr lang="ko-KR" altLang="en-US" dirty="0" smtClean="0">
                  <a:latin typeface="HY나무M" pitchFamily="18" charset="-127"/>
                  <a:ea typeface="HY나무M" pitchFamily="18" charset="-127"/>
                </a:rPr>
                <a:t>년 </a:t>
              </a:r>
              <a:r>
                <a:rPr lang="ko-KR" altLang="en-US" dirty="0" err="1" smtClean="0">
                  <a:latin typeface="HY나무M" pitchFamily="18" charset="-127"/>
                  <a:ea typeface="HY나무M" pitchFamily="18" charset="-127"/>
                </a:rPr>
                <a:t>훗카이도를</a:t>
              </a:r>
              <a:r>
                <a:rPr lang="ko-KR" altLang="en-US" dirty="0" smtClean="0">
                  <a:latin typeface="HY나무M" pitchFamily="18" charset="-127"/>
                  <a:ea typeface="HY나무M" pitchFamily="18" charset="-127"/>
                </a:rPr>
                <a:t> 일본영토에 편입   러시아 </a:t>
              </a:r>
              <a:r>
                <a:rPr lang="en-US" altLang="ko-KR" dirty="0" smtClean="0">
                  <a:latin typeface="HY나무M" pitchFamily="18" charset="-127"/>
                  <a:ea typeface="HY나무M" pitchFamily="18" charset="-127"/>
                </a:rPr>
                <a:t>1875</a:t>
              </a:r>
              <a:r>
                <a:rPr lang="ko-KR" altLang="en-US" dirty="0" smtClean="0">
                  <a:latin typeface="HY나무M" pitchFamily="18" charset="-127"/>
                  <a:ea typeface="HY나무M" pitchFamily="18" charset="-127"/>
                </a:rPr>
                <a:t>년 사할린</a:t>
              </a:r>
              <a:r>
                <a:rPr lang="en-US" altLang="ko-KR" dirty="0" smtClean="0">
                  <a:latin typeface="HY나무M" pitchFamily="18" charset="-127"/>
                  <a:ea typeface="HY나무M" pitchFamily="18" charset="-127"/>
                </a:rPr>
                <a:t>/</a:t>
              </a:r>
              <a:r>
                <a:rPr lang="ko-KR" altLang="en-US" dirty="0" smtClean="0">
                  <a:latin typeface="HY나무M" pitchFamily="18" charset="-127"/>
                  <a:ea typeface="HY나무M" pitchFamily="18" charset="-127"/>
                </a:rPr>
                <a:t>쿠릴열도교환조약을 체결    </a:t>
              </a:r>
              <a:r>
                <a:rPr lang="ko-KR" altLang="en-US" dirty="0" err="1" smtClean="0">
                  <a:latin typeface="HY나무M" pitchFamily="18" charset="-127"/>
                  <a:ea typeface="HY나무M" pitchFamily="18" charset="-127"/>
                </a:rPr>
                <a:t>러일</a:t>
              </a:r>
              <a:r>
                <a:rPr lang="ko-KR" altLang="en-US" dirty="0" smtClean="0">
                  <a:latin typeface="HY나무M" pitchFamily="18" charset="-127"/>
                  <a:ea typeface="HY나무M" pitchFamily="18" charset="-127"/>
                </a:rPr>
                <a:t> 국경 형성</a:t>
              </a:r>
              <a:endParaRPr lang="ko-KR" altLang="en-US" dirty="0">
                <a:latin typeface="HY나무M" pitchFamily="18" charset="-127"/>
                <a:ea typeface="HY나무M" pitchFamily="18" charset="-127"/>
              </a:endParaRPr>
            </a:p>
          </p:txBody>
        </p:sp>
        <p:sp>
          <p:nvSpPr>
            <p:cNvPr id="17" name="오른쪽 화살표 16"/>
            <p:cNvSpPr/>
            <p:nvPr/>
          </p:nvSpPr>
          <p:spPr>
            <a:xfrm>
              <a:off x="8072462" y="5000636"/>
              <a:ext cx="142876" cy="142876"/>
            </a:xfrm>
            <a:prstGeom prst="rightArrow">
              <a:avLst/>
            </a:prstGeom>
            <a:solidFill>
              <a:schemeClr val="accent1">
                <a:alpha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오른쪽 화살표 18"/>
            <p:cNvSpPr/>
            <p:nvPr/>
          </p:nvSpPr>
          <p:spPr>
            <a:xfrm>
              <a:off x="1428728" y="5286388"/>
              <a:ext cx="142876" cy="142876"/>
            </a:xfrm>
            <a:prstGeom prst="rightArrow">
              <a:avLst/>
            </a:prstGeom>
            <a:solidFill>
              <a:schemeClr val="accent1">
                <a:alpha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0" name="오른쪽 화살표 19"/>
            <p:cNvSpPr/>
            <p:nvPr/>
          </p:nvSpPr>
          <p:spPr>
            <a:xfrm>
              <a:off x="5286380" y="5286388"/>
              <a:ext cx="142876" cy="142876"/>
            </a:xfrm>
            <a:prstGeom prst="rightArrow">
              <a:avLst/>
            </a:prstGeom>
            <a:solidFill>
              <a:schemeClr val="accent1">
                <a:alpha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오른쪽 화살표 20"/>
            <p:cNvSpPr/>
            <p:nvPr/>
          </p:nvSpPr>
          <p:spPr>
            <a:xfrm>
              <a:off x="2143108" y="5572140"/>
              <a:ext cx="142876" cy="142876"/>
            </a:xfrm>
            <a:prstGeom prst="rightArrow">
              <a:avLst/>
            </a:prstGeom>
            <a:solidFill>
              <a:schemeClr val="accent1">
                <a:alpha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28596" y="4572008"/>
            <a:ext cx="2276585" cy="369332"/>
          </a:xfrm>
          <a:prstGeom prst="rect">
            <a:avLst/>
          </a:prstGeom>
          <a:noFill/>
        </p:spPr>
        <p:txBody>
          <a:bodyPr wrap="none" rtlCol="0">
            <a:prstTxWarp prst="textInflateBottom">
              <a:avLst/>
            </a:prstTxWarp>
            <a:spAutoFit/>
          </a:bodyPr>
          <a:lstStyle/>
          <a:p>
            <a:r>
              <a:rPr lang="ko-KR" altLang="en-US" dirty="0" err="1" smtClean="0">
                <a:effectLst>
                  <a:reflection blurRad="6350" stA="55000" endA="300" endPos="45500" dir="5400000" sy="-100000" algn="bl" rotWithShape="0"/>
                </a:effectLst>
                <a:latin typeface="HY엽서L" pitchFamily="18" charset="-127"/>
                <a:ea typeface="HY엽서L" pitchFamily="18" charset="-127"/>
              </a:rPr>
              <a:t>러일</a:t>
            </a:r>
            <a:r>
              <a:rPr lang="ko-KR" altLang="en-US" dirty="0" smtClean="0">
                <a:effectLst>
                  <a:reflection blurRad="6350" stA="55000" endA="300" endPos="45500" dir="5400000" sy="-100000" algn="bl" rotWithShape="0"/>
                </a:effectLst>
                <a:latin typeface="HY엽서L" pitchFamily="18" charset="-127"/>
                <a:ea typeface="HY엽서L" pitchFamily="18" charset="-127"/>
              </a:rPr>
              <a:t> 국경 형성 과정</a:t>
            </a:r>
            <a:endParaRPr lang="ko-KR" altLang="en-US" dirty="0">
              <a:effectLst>
                <a:reflection blurRad="6350" stA="55000" endA="300" endPos="45500" dir="5400000" sy="-100000" algn="bl" rotWithShape="0"/>
              </a:effectLst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1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43702" y="71414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/>
              <a:t>근대일본의 국경확정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928662" y="142852"/>
            <a:ext cx="385765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altLang="ko-KR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(2)</a:t>
            </a:r>
            <a:r>
              <a:rPr lang="ko-KR" alt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남변한계</a:t>
            </a:r>
            <a:r>
              <a:rPr lang="en-US" altLang="ko-K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(</a:t>
            </a:r>
            <a:r>
              <a:rPr lang="ko-KR" alt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오가사와라</a:t>
            </a:r>
            <a:r>
              <a:rPr lang="ko-KR" alt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 군도</a:t>
            </a:r>
            <a:r>
              <a:rPr lang="en-US" altLang="ko-K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)</a:t>
            </a:r>
            <a:endParaRPr lang="en-US" altLang="ko-KR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" name="사각형 설명선 3"/>
          <p:cNvSpPr/>
          <p:nvPr/>
        </p:nvSpPr>
        <p:spPr>
          <a:xfrm rot="10800000">
            <a:off x="285720" y="571480"/>
            <a:ext cx="8286808" cy="1571636"/>
          </a:xfrm>
          <a:prstGeom prst="wedgeRectCallout">
            <a:avLst>
              <a:gd name="adj1" fmla="val -3543"/>
              <a:gd name="adj2" fmla="val 6388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714356"/>
            <a:ext cx="857318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영국이 일찍이 이 섬의 영유권을 선언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하와이로부터 이주해 온 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구미계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주민이 삶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1850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년대 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패리제독이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내항하여 이 섬을 조차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1860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년 막부가 이 섬을 조사한 적이 있었으나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영토주권을 선언하지는 않음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메이지의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근대국민국가가 성립된 이후 국경확정을 위해 정부가 관리를 파견하여</a:t>
            </a:r>
            <a:endParaRPr lang="en-US" altLang="ko-KR" dirty="0" smtClean="0">
              <a:latin typeface="HY나무M" pitchFamily="18" charset="-127"/>
              <a:ea typeface="HY나무M" pitchFamily="18" charset="-127"/>
            </a:endParaRPr>
          </a:p>
          <a:p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조사한 뒤 일본인 이민을 추진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285720" y="2285992"/>
            <a:ext cx="385765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altLang="ko-KR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(3)</a:t>
            </a:r>
            <a:r>
              <a:rPr lang="ko-KR" altLang="en-US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서변한계</a:t>
            </a:r>
            <a:r>
              <a:rPr lang="en-US" altLang="ko-KR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(</a:t>
            </a:r>
            <a:r>
              <a:rPr lang="ko-KR" altLang="en-US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울릉</a:t>
            </a:r>
            <a:r>
              <a:rPr lang="ko-KR" alt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도 편입실패</a:t>
            </a:r>
            <a:r>
              <a:rPr lang="en-US" altLang="ko-K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)</a:t>
            </a:r>
            <a:endParaRPr lang="en-US" altLang="ko-KR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8" name="사각형 설명선 7"/>
          <p:cNvSpPr/>
          <p:nvPr/>
        </p:nvSpPr>
        <p:spPr>
          <a:xfrm rot="10800000">
            <a:off x="357158" y="2643182"/>
            <a:ext cx="8572560" cy="2357454"/>
          </a:xfrm>
          <a:prstGeom prst="wedgeRectCallout">
            <a:avLst>
              <a:gd name="adj1" fmla="val -2091"/>
              <a:gd name="adj2" fmla="val 6205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8596" y="2643182"/>
            <a:ext cx="83582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1869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년 조선에 국정조사단을 파견하여 울릉도의 소속을 조사</a:t>
            </a:r>
            <a:endParaRPr lang="en-US" altLang="ko-KR" dirty="0" smtClean="0">
              <a:latin typeface="HY나무M" pitchFamily="18" charset="-127"/>
              <a:ea typeface="HY나무M" pitchFamily="18" charset="-127"/>
            </a:endParaRPr>
          </a:p>
          <a:p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1699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년 막부의 </a:t>
            </a:r>
            <a:r>
              <a:rPr lang="ko-KR" altLang="en-US" dirty="0" err="1" smtClean="0">
                <a:latin typeface="HY나무M" pitchFamily="18" charset="-127"/>
                <a:ea typeface="HY나무M" pitchFamily="18" charset="-127"/>
              </a:rPr>
              <a:t>관백이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 조선영토로서 최종적으로 인정했다는 역사적 사실을 보고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동시에 독도의 소속에 관해서는 조선이 영토주권을 선언한 바 없다고 하여 잘못된 정보를 보고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1875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년 강화도사건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-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불평등조약인 강화도조약을 체결하도록 강요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일본어민들은 울릉도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독도 주변에서 불법조업을 감행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1880</a:t>
            </a:r>
            <a:r>
              <a:rPr lang="ko-KR" altLang="en-US" dirty="0" smtClean="0">
                <a:latin typeface="HY나무M" pitchFamily="18" charset="-127"/>
                <a:ea typeface="HY나무M" pitchFamily="18" charset="-127"/>
              </a:rPr>
              <a:t>년 일본어부들의 울릉도 근교 출몰이 잦아지고 울릉도에 잠입해 들어가는 일본인의 수가 급속도로 증가</a:t>
            </a:r>
            <a:r>
              <a:rPr lang="en-US" altLang="ko-KR" dirty="0" smtClean="0">
                <a:latin typeface="HY나무M" pitchFamily="18" charset="-127"/>
                <a:ea typeface="HY나무M" pitchFamily="18" charset="-127"/>
              </a:rPr>
              <a:t>.</a:t>
            </a:r>
            <a:endParaRPr lang="ko-KR" altLang="en-US" dirty="0">
              <a:latin typeface="HY나무M" pitchFamily="18" charset="-127"/>
              <a:ea typeface="HY나무M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44" y="5143512"/>
            <a:ext cx="7830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HY엽서L" pitchFamily="18" charset="-127"/>
                <a:ea typeface="HY엽서L" pitchFamily="18" charset="-127"/>
              </a:rPr>
              <a:t>블라디보스톡을 왕복하면서 무역을 하던 일본인들은 울릉도를 일본영토에</a:t>
            </a:r>
            <a:endParaRPr lang="en-US" altLang="ko-KR" dirty="0" smtClean="0">
              <a:solidFill>
                <a:schemeClr val="tx2">
                  <a:lumMod val="75000"/>
                </a:schemeClr>
              </a:solidFill>
              <a:latin typeface="HY엽서L" pitchFamily="18" charset="-127"/>
              <a:ea typeface="HY엽서L" pitchFamily="18" charset="-127"/>
            </a:endParaRPr>
          </a:p>
          <a:p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HY엽서L" pitchFamily="18" charset="-127"/>
                <a:ea typeface="HY엽서L" pitchFamily="18" charset="-127"/>
              </a:rPr>
              <a:t> 편입해줄 것을 건의하였는데</a:t>
            </a:r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HY엽서L" pitchFamily="18" charset="-127"/>
                <a:ea typeface="HY엽서L" pitchFamily="18" charset="-127"/>
              </a:rPr>
              <a:t>일본정부가 요청을 접수하지 않은 이유는</a:t>
            </a:r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  <a:latin typeface="HY엽서L" pitchFamily="18" charset="-127"/>
                <a:ea typeface="HY엽서L" pitchFamily="18" charset="-127"/>
              </a:rPr>
              <a:t>?</a:t>
            </a:r>
            <a:endParaRPr lang="ko-KR" altLang="en-US" dirty="0">
              <a:solidFill>
                <a:schemeClr val="tx2">
                  <a:lumMod val="75000"/>
                </a:schemeClr>
              </a:solidFill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657671"/>
            <a:ext cx="96520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>
                <a:latin typeface="HY나무M" pitchFamily="18" charset="-127"/>
                <a:ea typeface="HY나무M" pitchFamily="18" charset="-127"/>
              </a:rPr>
              <a:t>⇒</a:t>
            </a:r>
            <a:r>
              <a:rPr lang="en-US" altLang="ko-KR" sz="1600" dirty="0" smtClean="0">
                <a:latin typeface="HY나무M" pitchFamily="18" charset="-127"/>
                <a:ea typeface="HY나무M" pitchFamily="18" charset="-127"/>
              </a:rPr>
              <a:t>’</a:t>
            </a:r>
            <a:r>
              <a:rPr lang="ko-KR" altLang="en-US" sz="1600" dirty="0" smtClean="0">
                <a:latin typeface="HY나무M" pitchFamily="18" charset="-127"/>
                <a:ea typeface="HY나무M" pitchFamily="18" charset="-127"/>
              </a:rPr>
              <a:t>죽도일건</a:t>
            </a:r>
            <a:r>
              <a:rPr lang="en-US" altLang="ko-KR" sz="1600" dirty="0" smtClean="0">
                <a:latin typeface="HY나무M" pitchFamily="18" charset="-127"/>
                <a:ea typeface="HY나무M" pitchFamily="18" charset="-127"/>
              </a:rPr>
              <a:t>’</a:t>
            </a:r>
            <a:r>
              <a:rPr lang="ko-KR" altLang="en-US" sz="1600" dirty="0" smtClean="0">
                <a:latin typeface="HY나무M" pitchFamily="18" charset="-127"/>
                <a:ea typeface="HY나무M" pitchFamily="18" charset="-127"/>
              </a:rPr>
              <a:t>이라는 안용복사건 계기로 막부 </a:t>
            </a:r>
            <a:r>
              <a:rPr lang="ko-KR" altLang="en-US" sz="1600" dirty="0" err="1" smtClean="0">
                <a:latin typeface="HY나무M" pitchFamily="18" charset="-127"/>
                <a:ea typeface="HY나무M" pitchFamily="18" charset="-127"/>
              </a:rPr>
              <a:t>관백이</a:t>
            </a:r>
            <a:r>
              <a:rPr lang="ko-KR" altLang="en-US" sz="1600" dirty="0" smtClean="0">
                <a:latin typeface="HY나무M" pitchFamily="18" charset="-127"/>
                <a:ea typeface="HY나무M" pitchFamily="18" charset="-127"/>
              </a:rPr>
              <a:t> 울릉도를 한국 영토로서 인정한 공문서 존재</a:t>
            </a:r>
            <a:r>
              <a:rPr lang="en-US" altLang="ko-KR" sz="1600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r>
              <a:rPr lang="en-US" altLang="ko-KR" sz="1600" dirty="0" smtClean="0">
                <a:latin typeface="HY나무M" pitchFamily="18" charset="-127"/>
                <a:ea typeface="HY나무M" pitchFamily="18" charset="-127"/>
              </a:rPr>
              <a:t>   </a:t>
            </a:r>
            <a:r>
              <a:rPr lang="ko-KR" altLang="en-US" sz="1600" dirty="0" smtClean="0">
                <a:latin typeface="HY나무M" pitchFamily="18" charset="-127"/>
                <a:ea typeface="HY나무M" pitchFamily="18" charset="-127"/>
              </a:rPr>
              <a:t>유럽열강들도 울릉도가 조선 영토임을 알고 있었기 때문</a:t>
            </a:r>
            <a:r>
              <a:rPr lang="en-US" altLang="ko-KR" sz="1600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r>
              <a:rPr lang="en-US" altLang="ko-KR" sz="1600" dirty="0" smtClean="0">
                <a:latin typeface="HY나무M" pitchFamily="18" charset="-127"/>
                <a:ea typeface="HY나무M" pitchFamily="18" charset="-127"/>
              </a:rPr>
              <a:t>   </a:t>
            </a:r>
            <a:r>
              <a:rPr lang="ko-KR" altLang="en-US" sz="1600" dirty="0" smtClean="0">
                <a:latin typeface="HY나무M" pitchFamily="18" charset="-127"/>
                <a:ea typeface="HY나무M" pitchFamily="18" charset="-127"/>
              </a:rPr>
              <a:t>울릉도를 한국영토로 간주하고 있었고</a:t>
            </a:r>
            <a:r>
              <a:rPr lang="en-US" altLang="ko-KR" sz="1600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sz="1600" dirty="0" smtClean="0">
                <a:latin typeface="HY나무M" pitchFamily="18" charset="-127"/>
                <a:ea typeface="HY나무M" pitchFamily="18" charset="-127"/>
              </a:rPr>
              <a:t>독도에 대해서는 공해상의 작은 바위 정도로 간주하여</a:t>
            </a:r>
            <a:endParaRPr lang="en-US" altLang="ko-KR" sz="1600" dirty="0" smtClean="0">
              <a:latin typeface="HY나무M" pitchFamily="18" charset="-127"/>
              <a:ea typeface="HY나무M" pitchFamily="18" charset="-127"/>
            </a:endParaRPr>
          </a:p>
          <a:p>
            <a:r>
              <a:rPr lang="ko-KR" altLang="en-US" sz="1600" dirty="0" smtClean="0">
                <a:latin typeface="HY나무M" pitchFamily="18" charset="-127"/>
                <a:ea typeface="HY나무M" pitchFamily="18" charset="-127"/>
              </a:rPr>
              <a:t>   영토편입의 대상으로 삼지 않음</a:t>
            </a:r>
            <a:r>
              <a:rPr lang="en-US" altLang="ko-KR" sz="1600" dirty="0" smtClean="0">
                <a:latin typeface="HY나무M" pitchFamily="18" charset="-127"/>
                <a:ea typeface="HY나무M" pitchFamily="18" charset="-127"/>
              </a:rPr>
              <a:t>.</a:t>
            </a:r>
            <a:endParaRPr lang="ko-KR" altLang="en-US" sz="1600" dirty="0">
              <a:latin typeface="HY나무M" pitchFamily="18" charset="-127"/>
              <a:ea typeface="HY나무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5" grpId="0"/>
      <p:bldP spid="6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43702" y="71414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/>
              <a:t>근대일본의 국경확정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214282" y="714356"/>
            <a:ext cx="485778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altLang="ko-KR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(3)</a:t>
            </a:r>
            <a:r>
              <a:rPr lang="ko-KR" alt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서남변한계</a:t>
            </a:r>
            <a:r>
              <a:rPr lang="en-US" altLang="ko-K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(</a:t>
            </a:r>
            <a:r>
              <a:rPr lang="ko-KR" alt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유구 편입 및 대만 침공 실패</a:t>
            </a:r>
            <a:r>
              <a:rPr lang="en-US" altLang="ko-K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Y엽서L" pitchFamily="18" charset="-127"/>
                <a:ea typeface="HY엽서L" pitchFamily="18" charset="-127"/>
              </a:rPr>
              <a:t>)</a:t>
            </a:r>
            <a:endParaRPr lang="en-US" altLang="ko-KR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" name="사각형 설명선 3"/>
          <p:cNvSpPr/>
          <p:nvPr/>
        </p:nvSpPr>
        <p:spPr>
          <a:xfrm rot="10800000">
            <a:off x="285720" y="1928802"/>
            <a:ext cx="8572560" cy="3929090"/>
          </a:xfrm>
          <a:prstGeom prst="wedgeRectCallout">
            <a:avLst>
              <a:gd name="adj1" fmla="val 20174"/>
              <a:gd name="adj2" fmla="val 6807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457200" y="2143116"/>
            <a:ext cx="8258204" cy="3500461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- </a:t>
            </a:r>
            <a:r>
              <a:rPr lang="ko-KR" altLang="en-US" dirty="0" smtClean="0"/>
              <a:t>일본은 메이지 근대국민국가 성립과 더불어 유구를 일본영토에 편입을 의도 </a:t>
            </a:r>
            <a:r>
              <a:rPr lang="en-US" altLang="ko-KR" dirty="0" smtClean="0"/>
              <a:t>-&gt; ➀1871</a:t>
            </a:r>
            <a:r>
              <a:rPr lang="ko-KR" altLang="en-US" dirty="0" smtClean="0"/>
              <a:t>년 중앙집권국가를 위한 </a:t>
            </a:r>
            <a:r>
              <a:rPr lang="ko-KR" altLang="en-US" dirty="0" err="1" smtClean="0"/>
              <a:t>폐번치현을</a:t>
            </a:r>
            <a:r>
              <a:rPr lang="ko-KR" altLang="en-US" dirty="0" smtClean="0"/>
              <a:t> 단행할 때 </a:t>
            </a:r>
            <a:r>
              <a:rPr lang="ko-KR" altLang="en-US" dirty="0" err="1" smtClean="0"/>
              <a:t>유국</a:t>
            </a:r>
            <a:r>
              <a:rPr lang="ko-KR" altLang="en-US" dirty="0" smtClean="0"/>
              <a:t> 왕국을 유구 번으로 개칭  ➁ </a:t>
            </a:r>
            <a:r>
              <a:rPr lang="en-US" altLang="ko-KR" dirty="0" smtClean="0"/>
              <a:t>1879</a:t>
            </a:r>
            <a:r>
              <a:rPr lang="ko-KR" altLang="en-US" dirty="0" smtClean="0"/>
              <a:t>년에는 무력적 강압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오키나와 현으로 개칭하여 일본영토에 편입 조치</a:t>
            </a:r>
          </a:p>
          <a:p>
            <a:r>
              <a:rPr lang="en-US" altLang="ko-KR" dirty="0" smtClean="0"/>
              <a:t>- 1873</a:t>
            </a:r>
            <a:r>
              <a:rPr lang="ko-KR" altLang="en-US" dirty="0" smtClean="0"/>
              <a:t>년 </a:t>
            </a:r>
            <a:r>
              <a:rPr lang="ko-KR" altLang="en-US" dirty="0" err="1" smtClean="0"/>
              <a:t>유구인이</a:t>
            </a:r>
            <a:r>
              <a:rPr lang="ko-KR" altLang="en-US" dirty="0" smtClean="0"/>
              <a:t> 대만에 표류하여 대만 원주민에게 살해당하는 사건이 발생</a:t>
            </a:r>
          </a:p>
          <a:p>
            <a:r>
              <a:rPr lang="en-US" altLang="ko-KR" smtClean="0"/>
              <a:t>- </a:t>
            </a:r>
            <a:r>
              <a:rPr lang="ko-KR" altLang="en-US" dirty="0" err="1" smtClean="0"/>
              <a:t>유구인을</a:t>
            </a:r>
            <a:r>
              <a:rPr lang="ko-KR" altLang="en-US" dirty="0" smtClean="0"/>
              <a:t> 인본민족이라고 주장하여 유구인 살해를 문책한다는 명목으로 대군을 파견하여 대만을 침공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1738</Words>
  <Application>Microsoft Office PowerPoint</Application>
  <PresentationFormat>화면 슬라이드 쇼(4:3)</PresentationFormat>
  <Paragraphs>199</Paragraphs>
  <Slides>17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  <vt:variant>
        <vt:lpstr>재구성한 쇼</vt:lpstr>
      </vt:variant>
      <vt:variant>
        <vt:i4>1</vt:i4>
      </vt:variant>
    </vt:vector>
  </HeadingPairs>
  <TitlesOfParts>
    <vt:vector size="19" baseType="lpstr">
      <vt:lpstr>Office 테마</vt:lpstr>
      <vt:lpstr>일본영토의 확장과 축소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감 사 합 니 다 .</vt:lpstr>
      <vt:lpstr>재구성한 쇼 1</vt:lpstr>
    </vt:vector>
  </TitlesOfParts>
  <Company>BlackEdition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일본영토의 확장과 축소</dc:title>
  <dc:creator>Windows XP</dc:creator>
  <cp:lastModifiedBy>Korean</cp:lastModifiedBy>
  <cp:revision>58</cp:revision>
  <dcterms:created xsi:type="dcterms:W3CDTF">2010-05-13T13:49:33Z</dcterms:created>
  <dcterms:modified xsi:type="dcterms:W3CDTF">2010-05-19T02:36:05Z</dcterms:modified>
</cp:coreProperties>
</file>