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8512175" cy="144018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75" d="100"/>
          <a:sy n="75" d="100"/>
        </p:scale>
        <p:origin x="30" y="-66"/>
      </p:cViewPr>
      <p:guideLst>
        <p:guide orient="horz" pos="4536"/>
        <p:guide pos="2681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38415" y="4473894"/>
            <a:ext cx="7235349" cy="308705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276828" y="8161021"/>
            <a:ext cx="5958523" cy="368046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2011-06-26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2011-06-26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5745720" y="1210154"/>
            <a:ext cx="1782237" cy="25806559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396053" y="1210154"/>
            <a:ext cx="5207796" cy="25806559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2011-06-26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2011-06-26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72405" y="9254491"/>
            <a:ext cx="7235349" cy="2860359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72405" y="6104100"/>
            <a:ext cx="7235349" cy="3150393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2011-06-26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396054" y="7057549"/>
            <a:ext cx="3495017" cy="199591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032939" y="7057549"/>
            <a:ext cx="3495016" cy="199591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2011-06-26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25609" y="576741"/>
            <a:ext cx="7660958" cy="2400300"/>
          </a:xfr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25609" y="3223738"/>
            <a:ext cx="3761022" cy="13435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25609" y="4567238"/>
            <a:ext cx="3761022" cy="829770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324067" y="3223738"/>
            <a:ext cx="3762500" cy="13435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324067" y="4567238"/>
            <a:ext cx="3762500" cy="829770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2011-06-26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2011-06-26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2011-06-26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25611" y="573406"/>
            <a:ext cx="2800447" cy="244030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328024" y="573408"/>
            <a:ext cx="4758542" cy="1229153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25611" y="3013711"/>
            <a:ext cx="2800447" cy="985123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2011-06-26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68448" y="10081261"/>
            <a:ext cx="5107305" cy="11901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668448" y="1286828"/>
            <a:ext cx="5107305" cy="864108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668448" y="11271409"/>
            <a:ext cx="5107305" cy="16902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2011-06-26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25609" y="576741"/>
            <a:ext cx="7660958" cy="24003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25609" y="3360421"/>
            <a:ext cx="7660958" cy="950452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25609" y="13348337"/>
            <a:ext cx="1986174" cy="7667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9DB0EF-DCEC-4BAB-945E-20EA0D0B904D}" type="datetimeFigureOut">
              <a:rPr lang="ko-KR" altLang="en-US" smtClean="0"/>
              <a:pPr/>
              <a:t>2011-06-26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2908327" y="13348337"/>
            <a:ext cx="2695522" cy="7667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100392" y="13348337"/>
            <a:ext cx="1986174" cy="7667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61" name="직선 연결선 360"/>
          <p:cNvCxnSpPr>
            <a:stCxn id="134" idx="3"/>
            <a:endCxn id="119" idx="1"/>
          </p:cNvCxnSpPr>
          <p:nvPr/>
        </p:nvCxnSpPr>
        <p:spPr>
          <a:xfrm>
            <a:off x="3039568" y="7632948"/>
            <a:ext cx="4528887" cy="0"/>
          </a:xfrm>
          <a:prstGeom prst="line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5" name="직선 연결선 354"/>
          <p:cNvCxnSpPr>
            <a:stCxn id="104" idx="3"/>
            <a:endCxn id="69" idx="1"/>
          </p:cNvCxnSpPr>
          <p:nvPr/>
        </p:nvCxnSpPr>
        <p:spPr>
          <a:xfrm>
            <a:off x="879328" y="6048772"/>
            <a:ext cx="3528392" cy="0"/>
          </a:xfrm>
          <a:prstGeom prst="line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8" name="직사각형 167"/>
          <p:cNvSpPr/>
          <p:nvPr/>
        </p:nvSpPr>
        <p:spPr>
          <a:xfrm>
            <a:off x="96765" y="144117"/>
            <a:ext cx="1790675" cy="360191"/>
          </a:xfrm>
          <a:prstGeom prst="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100" b="1" smtClean="0"/>
              <a:t>1</a:t>
            </a:r>
            <a:r>
              <a:rPr lang="ko-KR" altLang="en-US" sz="1100" b="1" smtClean="0"/>
              <a:t>학년</a:t>
            </a:r>
            <a:endParaRPr lang="ko-KR" altLang="en-US" sz="1100" b="1"/>
          </a:p>
        </p:txBody>
      </p:sp>
      <p:sp>
        <p:nvSpPr>
          <p:cNvPr id="172" name="직사각형 171"/>
          <p:cNvSpPr/>
          <p:nvPr/>
        </p:nvSpPr>
        <p:spPr>
          <a:xfrm>
            <a:off x="79623" y="504156"/>
            <a:ext cx="792088" cy="287883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smtClean="0"/>
              <a:t>1</a:t>
            </a:r>
            <a:r>
              <a:rPr lang="ko-KR" altLang="en-US" sz="1100" smtClean="0"/>
              <a:t>학기</a:t>
            </a:r>
            <a:endParaRPr lang="ko-KR" altLang="en-US" sz="1100"/>
          </a:p>
        </p:txBody>
      </p:sp>
      <p:sp>
        <p:nvSpPr>
          <p:cNvPr id="174" name="직사각형 173"/>
          <p:cNvSpPr/>
          <p:nvPr/>
        </p:nvSpPr>
        <p:spPr>
          <a:xfrm>
            <a:off x="1095350" y="504156"/>
            <a:ext cx="792088" cy="287883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smtClean="0"/>
              <a:t>2</a:t>
            </a:r>
            <a:r>
              <a:rPr lang="ko-KR" altLang="en-US" sz="1100" smtClean="0"/>
              <a:t>학기</a:t>
            </a:r>
            <a:endParaRPr lang="ko-KR" altLang="en-US" sz="1100"/>
          </a:p>
        </p:txBody>
      </p:sp>
      <p:sp>
        <p:nvSpPr>
          <p:cNvPr id="176" name="직사각형 175"/>
          <p:cNvSpPr/>
          <p:nvPr/>
        </p:nvSpPr>
        <p:spPr>
          <a:xfrm>
            <a:off x="2257005" y="144117"/>
            <a:ext cx="1790675" cy="360191"/>
          </a:xfrm>
          <a:prstGeom prst="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100" b="1" smtClean="0"/>
              <a:t>2</a:t>
            </a:r>
            <a:r>
              <a:rPr lang="ko-KR" altLang="en-US" sz="1100" b="1" smtClean="0"/>
              <a:t>학년</a:t>
            </a:r>
            <a:endParaRPr lang="ko-KR" altLang="en-US" sz="1100" b="1"/>
          </a:p>
        </p:txBody>
      </p:sp>
      <p:sp>
        <p:nvSpPr>
          <p:cNvPr id="177" name="직사각형 176"/>
          <p:cNvSpPr/>
          <p:nvPr/>
        </p:nvSpPr>
        <p:spPr>
          <a:xfrm>
            <a:off x="2239863" y="504156"/>
            <a:ext cx="792088" cy="287883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smtClean="0"/>
              <a:t>1</a:t>
            </a:r>
            <a:r>
              <a:rPr lang="ko-KR" altLang="en-US" sz="1100" smtClean="0"/>
              <a:t>학기</a:t>
            </a:r>
            <a:endParaRPr lang="ko-KR" altLang="en-US" sz="1100"/>
          </a:p>
        </p:txBody>
      </p:sp>
      <p:sp>
        <p:nvSpPr>
          <p:cNvPr id="179" name="직사각형 178"/>
          <p:cNvSpPr/>
          <p:nvPr/>
        </p:nvSpPr>
        <p:spPr>
          <a:xfrm>
            <a:off x="3255590" y="504156"/>
            <a:ext cx="792088" cy="287883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smtClean="0"/>
              <a:t>2</a:t>
            </a:r>
            <a:r>
              <a:rPr lang="ko-KR" altLang="en-US" sz="1100" smtClean="0"/>
              <a:t>학기</a:t>
            </a:r>
            <a:endParaRPr lang="ko-KR" altLang="en-US" sz="1100"/>
          </a:p>
        </p:txBody>
      </p:sp>
      <p:sp>
        <p:nvSpPr>
          <p:cNvPr id="181" name="직사각형 180"/>
          <p:cNvSpPr/>
          <p:nvPr/>
        </p:nvSpPr>
        <p:spPr>
          <a:xfrm>
            <a:off x="4417245" y="144117"/>
            <a:ext cx="1790675" cy="360191"/>
          </a:xfrm>
          <a:prstGeom prst="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100" b="1" smtClean="0"/>
              <a:t>3</a:t>
            </a:r>
            <a:r>
              <a:rPr lang="ko-KR" altLang="en-US" sz="1100" b="1" smtClean="0"/>
              <a:t>학년</a:t>
            </a:r>
            <a:endParaRPr lang="ko-KR" altLang="en-US" sz="1100" b="1"/>
          </a:p>
        </p:txBody>
      </p:sp>
      <p:sp>
        <p:nvSpPr>
          <p:cNvPr id="182" name="직사각형 181"/>
          <p:cNvSpPr/>
          <p:nvPr/>
        </p:nvSpPr>
        <p:spPr>
          <a:xfrm>
            <a:off x="4400103" y="504156"/>
            <a:ext cx="792088" cy="287883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smtClean="0"/>
              <a:t>1</a:t>
            </a:r>
            <a:r>
              <a:rPr lang="ko-KR" altLang="en-US" sz="1100" smtClean="0"/>
              <a:t>학기</a:t>
            </a:r>
            <a:endParaRPr lang="ko-KR" altLang="en-US" sz="1100"/>
          </a:p>
        </p:txBody>
      </p:sp>
      <p:sp>
        <p:nvSpPr>
          <p:cNvPr id="184" name="직사각형 183"/>
          <p:cNvSpPr/>
          <p:nvPr/>
        </p:nvSpPr>
        <p:spPr>
          <a:xfrm>
            <a:off x="5415830" y="504156"/>
            <a:ext cx="792088" cy="287883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smtClean="0"/>
              <a:t>2</a:t>
            </a:r>
            <a:r>
              <a:rPr lang="ko-KR" altLang="en-US" sz="1100" smtClean="0"/>
              <a:t>학기</a:t>
            </a:r>
            <a:endParaRPr lang="ko-KR" altLang="en-US" sz="1100"/>
          </a:p>
        </p:txBody>
      </p:sp>
      <p:sp>
        <p:nvSpPr>
          <p:cNvPr id="185" name="직사각형 184"/>
          <p:cNvSpPr/>
          <p:nvPr/>
        </p:nvSpPr>
        <p:spPr>
          <a:xfrm>
            <a:off x="6577485" y="144117"/>
            <a:ext cx="1790675" cy="360191"/>
          </a:xfrm>
          <a:prstGeom prst="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100" b="1" smtClean="0"/>
              <a:t>4</a:t>
            </a:r>
            <a:r>
              <a:rPr lang="ko-KR" altLang="en-US" sz="1100" b="1" smtClean="0"/>
              <a:t>학년 </a:t>
            </a:r>
            <a:endParaRPr lang="ko-KR" altLang="en-US" sz="1100" b="1"/>
          </a:p>
        </p:txBody>
      </p:sp>
      <p:sp>
        <p:nvSpPr>
          <p:cNvPr id="187" name="직사각형 186"/>
          <p:cNvSpPr/>
          <p:nvPr/>
        </p:nvSpPr>
        <p:spPr>
          <a:xfrm>
            <a:off x="6560343" y="504156"/>
            <a:ext cx="792088" cy="287883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smtClean="0"/>
              <a:t>1</a:t>
            </a:r>
            <a:r>
              <a:rPr lang="ko-KR" altLang="en-US" sz="1100" smtClean="0"/>
              <a:t>학기</a:t>
            </a:r>
            <a:endParaRPr lang="ko-KR" altLang="en-US" sz="1100"/>
          </a:p>
        </p:txBody>
      </p:sp>
      <p:sp>
        <p:nvSpPr>
          <p:cNvPr id="189" name="직사각형 188"/>
          <p:cNvSpPr/>
          <p:nvPr/>
        </p:nvSpPr>
        <p:spPr>
          <a:xfrm>
            <a:off x="7576070" y="504156"/>
            <a:ext cx="792088" cy="287883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smtClean="0"/>
              <a:t>2</a:t>
            </a:r>
            <a:r>
              <a:rPr lang="ko-KR" altLang="en-US" sz="1100" smtClean="0"/>
              <a:t>학기</a:t>
            </a:r>
            <a:endParaRPr lang="ko-KR" altLang="en-US" sz="1100"/>
          </a:p>
        </p:txBody>
      </p:sp>
      <p:sp>
        <p:nvSpPr>
          <p:cNvPr id="186" name="직사각형 185"/>
          <p:cNvSpPr/>
          <p:nvPr/>
        </p:nvSpPr>
        <p:spPr>
          <a:xfrm>
            <a:off x="4400103" y="1008212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신경심리평가 및 재활</a:t>
            </a:r>
            <a:endParaRPr lang="en-US" altLang="ko-KR" sz="1100" smtClean="0"/>
          </a:p>
        </p:txBody>
      </p:sp>
      <p:sp>
        <p:nvSpPr>
          <p:cNvPr id="188" name="직사각형 187"/>
          <p:cNvSpPr/>
          <p:nvPr/>
        </p:nvSpPr>
        <p:spPr>
          <a:xfrm>
            <a:off x="5408215" y="1008212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심리통계</a:t>
            </a:r>
            <a:endParaRPr lang="en-US" altLang="ko-KR" sz="1100" smtClean="0"/>
          </a:p>
        </p:txBody>
      </p:sp>
      <p:sp>
        <p:nvSpPr>
          <p:cNvPr id="191" name="직사각형 190"/>
          <p:cNvSpPr/>
          <p:nvPr/>
        </p:nvSpPr>
        <p:spPr>
          <a:xfrm>
            <a:off x="6552726" y="1008212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인지치료</a:t>
            </a:r>
            <a:endParaRPr lang="en-US" altLang="ko-KR" sz="1100" smtClean="0"/>
          </a:p>
        </p:txBody>
      </p:sp>
      <p:sp>
        <p:nvSpPr>
          <p:cNvPr id="78" name="직사각형 77"/>
          <p:cNvSpPr/>
          <p:nvPr/>
        </p:nvSpPr>
        <p:spPr>
          <a:xfrm>
            <a:off x="4400103" y="1800300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상담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심리</a:t>
            </a:r>
            <a:r>
              <a:rPr lang="ko-KR" altLang="en-US" sz="1100" smtClean="0"/>
              <a:t>학</a:t>
            </a:r>
            <a:endParaRPr lang="en-US" altLang="ko-KR" sz="1100" smtClean="0"/>
          </a:p>
        </p:txBody>
      </p:sp>
      <p:sp>
        <p:nvSpPr>
          <p:cNvPr id="79" name="직사각형 78"/>
          <p:cNvSpPr/>
          <p:nvPr/>
        </p:nvSpPr>
        <p:spPr>
          <a:xfrm>
            <a:off x="5408215" y="1800300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정신역동치료</a:t>
            </a:r>
            <a:endParaRPr lang="en-US" altLang="ko-KR" sz="1100" smtClean="0"/>
          </a:p>
        </p:txBody>
      </p:sp>
      <p:sp>
        <p:nvSpPr>
          <p:cNvPr id="80" name="직사각형 79"/>
          <p:cNvSpPr/>
          <p:nvPr/>
        </p:nvSpPr>
        <p:spPr>
          <a:xfrm>
            <a:off x="6552726" y="1800300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재활상담</a:t>
            </a:r>
            <a:endParaRPr lang="en-US" altLang="ko-KR" sz="1100" smtClean="0"/>
          </a:p>
        </p:txBody>
      </p:sp>
      <p:sp>
        <p:nvSpPr>
          <p:cNvPr id="81" name="직사각형 80"/>
          <p:cNvSpPr/>
          <p:nvPr/>
        </p:nvSpPr>
        <p:spPr>
          <a:xfrm>
            <a:off x="7560838" y="1800300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인지치료임상실습</a:t>
            </a:r>
            <a:endParaRPr lang="en-US" altLang="ko-KR" sz="1100" smtClean="0"/>
          </a:p>
        </p:txBody>
      </p:sp>
      <p:sp>
        <p:nvSpPr>
          <p:cNvPr id="86" name="직사각형 85"/>
          <p:cNvSpPr/>
          <p:nvPr/>
        </p:nvSpPr>
        <p:spPr>
          <a:xfrm>
            <a:off x="4400103" y="2592388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성인심리검사실습</a:t>
            </a:r>
            <a:endParaRPr lang="en-US" altLang="ko-KR" sz="1100" smtClean="0"/>
          </a:p>
        </p:txBody>
      </p:sp>
      <p:sp>
        <p:nvSpPr>
          <p:cNvPr id="87" name="직사각형 86"/>
          <p:cNvSpPr/>
          <p:nvPr/>
        </p:nvSpPr>
        <p:spPr>
          <a:xfrm>
            <a:off x="5408215" y="2592388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개인 및 집단상담 실습</a:t>
            </a:r>
            <a:endParaRPr lang="en-US" altLang="ko-KR" sz="1100" smtClean="0"/>
          </a:p>
        </p:txBody>
      </p:sp>
      <p:sp>
        <p:nvSpPr>
          <p:cNvPr id="88" name="직사각형 87"/>
          <p:cNvSpPr/>
          <p:nvPr/>
        </p:nvSpPr>
        <p:spPr>
          <a:xfrm>
            <a:off x="6552726" y="2592388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놀이치료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임상실</a:t>
            </a:r>
            <a:r>
              <a:rPr lang="ko-KR" altLang="en-US" sz="1100" smtClean="0"/>
              <a:t>습</a:t>
            </a:r>
            <a:endParaRPr lang="en-US" altLang="ko-KR" sz="1100" smtClean="0"/>
          </a:p>
        </p:txBody>
      </p:sp>
      <p:sp>
        <p:nvSpPr>
          <p:cNvPr id="95" name="직사각형 94"/>
          <p:cNvSpPr/>
          <p:nvPr/>
        </p:nvSpPr>
        <p:spPr>
          <a:xfrm>
            <a:off x="4400103" y="3384476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아동심리검사실습</a:t>
            </a:r>
            <a:endParaRPr lang="en-US" altLang="ko-KR" sz="1100" smtClean="0"/>
          </a:p>
        </p:txBody>
      </p:sp>
      <p:sp>
        <p:nvSpPr>
          <p:cNvPr id="96" name="직사각형 95"/>
          <p:cNvSpPr/>
          <p:nvPr/>
        </p:nvSpPr>
        <p:spPr>
          <a:xfrm>
            <a:off x="5408215" y="3384476"/>
            <a:ext cx="792088" cy="648072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행동치료 프로그램 개발</a:t>
            </a:r>
            <a:r>
              <a:rPr lang="ko-KR" altLang="en-US" sz="1100" smtClean="0"/>
              <a:t>및</a:t>
            </a:r>
            <a:r>
              <a:rPr lang="ko-KR" altLang="en-US" sz="1100" smtClean="0"/>
              <a:t>평가</a:t>
            </a:r>
            <a:endParaRPr lang="en-US" altLang="ko-KR" sz="1100" smtClean="0"/>
          </a:p>
        </p:txBody>
      </p:sp>
      <p:sp>
        <p:nvSpPr>
          <p:cNvPr id="98" name="직사각형 97"/>
          <p:cNvSpPr/>
          <p:nvPr/>
        </p:nvSpPr>
        <p:spPr>
          <a:xfrm>
            <a:off x="6552726" y="3384476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미술치료임상실습</a:t>
            </a:r>
            <a:endParaRPr lang="en-US" altLang="ko-KR" sz="1100" smtClean="0"/>
          </a:p>
        </p:txBody>
      </p:sp>
      <p:sp>
        <p:nvSpPr>
          <p:cNvPr id="45" name="직사각형 44"/>
          <p:cNvSpPr/>
          <p:nvPr/>
        </p:nvSpPr>
        <p:spPr>
          <a:xfrm>
            <a:off x="2239863" y="1008212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학습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심리</a:t>
            </a:r>
            <a:r>
              <a:rPr lang="ko-KR" altLang="en-US" sz="1100" smtClean="0"/>
              <a:t>학</a:t>
            </a:r>
            <a:endParaRPr lang="en-US" altLang="ko-KR" sz="1100" smtClean="0"/>
          </a:p>
        </p:txBody>
      </p:sp>
      <p:sp>
        <p:nvSpPr>
          <p:cNvPr id="46" name="직사각형 45"/>
          <p:cNvSpPr/>
          <p:nvPr/>
        </p:nvSpPr>
        <p:spPr>
          <a:xfrm>
            <a:off x="3247975" y="1008212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신경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심리학</a:t>
            </a:r>
            <a:endParaRPr lang="en-US" altLang="ko-KR" sz="1100" smtClean="0"/>
          </a:p>
        </p:txBody>
      </p:sp>
      <p:sp>
        <p:nvSpPr>
          <p:cNvPr id="47" name="직사각형 46"/>
          <p:cNvSpPr/>
          <p:nvPr/>
        </p:nvSpPr>
        <p:spPr>
          <a:xfrm>
            <a:off x="2239863" y="1800300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성격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심리</a:t>
            </a:r>
            <a:r>
              <a:rPr lang="ko-KR" altLang="en-US" sz="1100" smtClean="0"/>
              <a:t>학</a:t>
            </a:r>
            <a:endParaRPr lang="en-US" altLang="ko-KR" sz="1100" smtClean="0"/>
          </a:p>
        </p:txBody>
      </p:sp>
      <p:sp>
        <p:nvSpPr>
          <p:cNvPr id="48" name="직사각형 47"/>
          <p:cNvSpPr/>
          <p:nvPr/>
        </p:nvSpPr>
        <p:spPr>
          <a:xfrm>
            <a:off x="3247975" y="1800300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정신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분석</a:t>
            </a:r>
            <a:r>
              <a:rPr lang="ko-KR" altLang="en-US" sz="1100" smtClean="0"/>
              <a:t>학</a:t>
            </a:r>
            <a:endParaRPr lang="en-US" altLang="ko-KR" sz="1100" smtClean="0"/>
          </a:p>
        </p:txBody>
      </p:sp>
      <p:sp>
        <p:nvSpPr>
          <p:cNvPr id="49" name="직사각형 48"/>
          <p:cNvSpPr/>
          <p:nvPr/>
        </p:nvSpPr>
        <p:spPr>
          <a:xfrm>
            <a:off x="2239863" y="2592388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발달정신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병리</a:t>
            </a:r>
            <a:r>
              <a:rPr lang="ko-KR" altLang="en-US" sz="1100" smtClean="0"/>
              <a:t>학</a:t>
            </a:r>
            <a:endParaRPr lang="en-US" altLang="ko-KR" sz="1100" smtClean="0"/>
          </a:p>
        </p:txBody>
      </p:sp>
      <p:sp>
        <p:nvSpPr>
          <p:cNvPr id="50" name="직사각형 49"/>
          <p:cNvSpPr/>
          <p:nvPr/>
        </p:nvSpPr>
        <p:spPr>
          <a:xfrm>
            <a:off x="3247975" y="2592388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이상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심리</a:t>
            </a:r>
            <a:r>
              <a:rPr lang="ko-KR" altLang="en-US" sz="1100" smtClean="0"/>
              <a:t>학</a:t>
            </a:r>
            <a:endParaRPr lang="en-US" altLang="ko-KR" sz="1100" smtClean="0"/>
          </a:p>
        </p:txBody>
      </p:sp>
      <p:sp>
        <p:nvSpPr>
          <p:cNvPr id="51" name="직사각형 50"/>
          <p:cNvSpPr/>
          <p:nvPr/>
        </p:nvSpPr>
        <p:spPr>
          <a:xfrm>
            <a:off x="2239863" y="3384476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행동치료</a:t>
            </a:r>
            <a:endParaRPr lang="en-US" altLang="ko-KR" sz="1100" smtClean="0"/>
          </a:p>
        </p:txBody>
      </p:sp>
      <p:sp>
        <p:nvSpPr>
          <p:cNvPr id="52" name="직사각형 51"/>
          <p:cNvSpPr/>
          <p:nvPr/>
        </p:nvSpPr>
        <p:spPr>
          <a:xfrm>
            <a:off x="3247975" y="3384476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임상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심리</a:t>
            </a:r>
            <a:r>
              <a:rPr lang="ko-KR" altLang="en-US" sz="1100" smtClean="0"/>
              <a:t>학</a:t>
            </a:r>
            <a:endParaRPr lang="en-US" altLang="ko-KR" sz="1100" smtClean="0"/>
          </a:p>
        </p:txBody>
      </p:sp>
      <p:sp>
        <p:nvSpPr>
          <p:cNvPr id="53" name="직사각형 52"/>
          <p:cNvSpPr/>
          <p:nvPr/>
        </p:nvSpPr>
        <p:spPr>
          <a:xfrm>
            <a:off x="79623" y="1008212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심리학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개</a:t>
            </a:r>
            <a:r>
              <a:rPr lang="ko-KR" altLang="en-US" sz="1100" smtClean="0"/>
              <a:t>론</a:t>
            </a:r>
            <a:endParaRPr lang="en-US" altLang="ko-KR" sz="1100" smtClean="0"/>
          </a:p>
        </p:txBody>
      </p:sp>
      <p:sp>
        <p:nvSpPr>
          <p:cNvPr id="54" name="직사각형 53"/>
          <p:cNvSpPr/>
          <p:nvPr/>
        </p:nvSpPr>
        <p:spPr>
          <a:xfrm>
            <a:off x="1087735" y="1008212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발달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심리학</a:t>
            </a:r>
            <a:endParaRPr lang="en-US" altLang="ko-KR" sz="1100" smtClean="0"/>
          </a:p>
        </p:txBody>
      </p:sp>
      <p:sp>
        <p:nvSpPr>
          <p:cNvPr id="56" name="직사각형 55"/>
          <p:cNvSpPr/>
          <p:nvPr/>
        </p:nvSpPr>
        <p:spPr>
          <a:xfrm>
            <a:off x="1087735" y="1800300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응용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심리</a:t>
            </a:r>
            <a:r>
              <a:rPr lang="ko-KR" altLang="en-US" sz="1100" smtClean="0"/>
              <a:t>학</a:t>
            </a:r>
            <a:endParaRPr lang="en-US" altLang="ko-KR" sz="1100" smtClean="0"/>
          </a:p>
        </p:txBody>
      </p:sp>
      <p:sp>
        <p:nvSpPr>
          <p:cNvPr id="61" name="직사각형 60"/>
          <p:cNvSpPr/>
          <p:nvPr/>
        </p:nvSpPr>
        <p:spPr>
          <a:xfrm>
            <a:off x="4407720" y="4176564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행동치료임상실습</a:t>
            </a:r>
            <a:endParaRPr lang="en-US" altLang="ko-KR" sz="1100" smtClean="0"/>
          </a:p>
        </p:txBody>
      </p:sp>
      <p:sp>
        <p:nvSpPr>
          <p:cNvPr id="62" name="직사각형 61"/>
          <p:cNvSpPr/>
          <p:nvPr/>
        </p:nvSpPr>
        <p:spPr>
          <a:xfrm>
            <a:off x="5415832" y="4176564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놀이치료</a:t>
            </a:r>
            <a:endParaRPr lang="en-US" altLang="ko-KR" sz="1100" smtClean="0"/>
          </a:p>
        </p:txBody>
      </p:sp>
      <p:sp>
        <p:nvSpPr>
          <p:cNvPr id="64" name="직사각형 63"/>
          <p:cNvSpPr/>
          <p:nvPr/>
        </p:nvSpPr>
        <p:spPr>
          <a:xfrm>
            <a:off x="7568455" y="4176564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가족상담과 재활</a:t>
            </a:r>
            <a:endParaRPr lang="en-US" altLang="ko-KR" sz="1100" smtClean="0"/>
          </a:p>
        </p:txBody>
      </p:sp>
      <p:sp>
        <p:nvSpPr>
          <p:cNvPr id="66" name="직사각형 65"/>
          <p:cNvSpPr/>
          <p:nvPr/>
        </p:nvSpPr>
        <p:spPr>
          <a:xfrm>
            <a:off x="5415832" y="4968652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미술치료</a:t>
            </a:r>
            <a:endParaRPr lang="en-US" altLang="ko-KR" sz="1100" smtClean="0"/>
          </a:p>
        </p:txBody>
      </p:sp>
      <p:sp>
        <p:nvSpPr>
          <p:cNvPr id="68" name="직사각형 67"/>
          <p:cNvSpPr/>
          <p:nvPr/>
        </p:nvSpPr>
        <p:spPr>
          <a:xfrm>
            <a:off x="7568455" y="4968652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재활심리치료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세미나</a:t>
            </a:r>
            <a:endParaRPr lang="en-US" altLang="ko-KR" sz="1100" smtClean="0"/>
          </a:p>
        </p:txBody>
      </p:sp>
      <p:sp>
        <p:nvSpPr>
          <p:cNvPr id="69" name="직사각형 68"/>
          <p:cNvSpPr/>
          <p:nvPr/>
        </p:nvSpPr>
        <p:spPr>
          <a:xfrm>
            <a:off x="4407720" y="5760740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장노년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심리와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재활</a:t>
            </a:r>
            <a:endParaRPr lang="en-US" altLang="ko-KR" sz="1100" smtClean="0"/>
          </a:p>
        </p:txBody>
      </p:sp>
      <p:sp>
        <p:nvSpPr>
          <p:cNvPr id="83" name="직사각형 82"/>
          <p:cNvSpPr/>
          <p:nvPr/>
        </p:nvSpPr>
        <p:spPr>
          <a:xfrm>
            <a:off x="3255592" y="4176564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아동심리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검</a:t>
            </a:r>
            <a:r>
              <a:rPr lang="ko-KR" altLang="en-US" sz="1100" smtClean="0"/>
              <a:t>사</a:t>
            </a:r>
            <a:endParaRPr lang="en-US" altLang="ko-KR" sz="1100" smtClean="0"/>
          </a:p>
        </p:txBody>
      </p:sp>
      <p:sp>
        <p:nvSpPr>
          <p:cNvPr id="91" name="직사각형 90"/>
          <p:cNvSpPr/>
          <p:nvPr/>
        </p:nvSpPr>
        <p:spPr>
          <a:xfrm>
            <a:off x="2247480" y="5760740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재활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심리</a:t>
            </a:r>
            <a:r>
              <a:rPr lang="ko-KR" altLang="en-US" sz="1100" smtClean="0"/>
              <a:t>학</a:t>
            </a:r>
            <a:endParaRPr lang="en-US" altLang="ko-KR" sz="1100" smtClean="0"/>
          </a:p>
        </p:txBody>
      </p:sp>
      <p:sp>
        <p:nvSpPr>
          <p:cNvPr id="92" name="직사각형 91"/>
          <p:cNvSpPr/>
          <p:nvPr/>
        </p:nvSpPr>
        <p:spPr>
          <a:xfrm>
            <a:off x="3255592" y="5760740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장애인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심리학</a:t>
            </a:r>
            <a:endParaRPr lang="en-US" altLang="ko-KR" sz="1100" smtClean="0"/>
          </a:p>
        </p:txBody>
      </p:sp>
      <p:sp>
        <p:nvSpPr>
          <p:cNvPr id="104" name="직사각형 103"/>
          <p:cNvSpPr/>
          <p:nvPr/>
        </p:nvSpPr>
        <p:spPr>
          <a:xfrm>
            <a:off x="87240" y="5760740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재활의 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이해</a:t>
            </a:r>
            <a:endParaRPr lang="en-US" altLang="ko-KR" sz="1100" smtClean="0"/>
          </a:p>
        </p:txBody>
      </p:sp>
      <p:sp>
        <p:nvSpPr>
          <p:cNvPr id="109" name="직사각형 108"/>
          <p:cNvSpPr/>
          <p:nvPr/>
        </p:nvSpPr>
        <p:spPr>
          <a:xfrm>
            <a:off x="87240" y="6552828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smtClean="0"/>
              <a:t>OA</a:t>
            </a:r>
            <a:r>
              <a:rPr lang="ko-KR" altLang="en-US" sz="1100" smtClean="0"/>
              <a:t>실</a:t>
            </a:r>
            <a:r>
              <a:rPr lang="ko-KR" altLang="en-US" sz="1100" smtClean="0"/>
              <a:t>무</a:t>
            </a:r>
            <a:endParaRPr lang="en-US" altLang="ko-KR" sz="1100" smtClean="0"/>
          </a:p>
        </p:txBody>
      </p:sp>
      <p:sp>
        <p:nvSpPr>
          <p:cNvPr id="113" name="직사각형 112"/>
          <p:cNvSpPr/>
          <p:nvPr/>
        </p:nvSpPr>
        <p:spPr>
          <a:xfrm>
            <a:off x="1095352" y="6552828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중급영어회화</a:t>
            </a:r>
            <a:endParaRPr lang="en-US" altLang="ko-KR" sz="1100" smtClean="0"/>
          </a:p>
        </p:txBody>
      </p:sp>
      <p:sp>
        <p:nvSpPr>
          <p:cNvPr id="114" name="직사각형 113"/>
          <p:cNvSpPr/>
          <p:nvPr/>
        </p:nvSpPr>
        <p:spPr>
          <a:xfrm>
            <a:off x="4407720" y="7344916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시각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장애아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교</a:t>
            </a:r>
            <a:r>
              <a:rPr lang="ko-KR" altLang="en-US" sz="1100" smtClean="0"/>
              <a:t>육</a:t>
            </a:r>
            <a:endParaRPr lang="en-US" altLang="ko-KR" sz="1100" smtClean="0"/>
          </a:p>
        </p:txBody>
      </p:sp>
      <p:sp>
        <p:nvSpPr>
          <p:cNvPr id="116" name="직사각형 115"/>
          <p:cNvSpPr/>
          <p:nvPr/>
        </p:nvSpPr>
        <p:spPr>
          <a:xfrm>
            <a:off x="5415832" y="7344916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지체장애교육</a:t>
            </a:r>
            <a:endParaRPr lang="en-US" altLang="ko-KR" sz="1100" smtClean="0"/>
          </a:p>
        </p:txBody>
      </p:sp>
      <p:sp>
        <p:nvSpPr>
          <p:cNvPr id="117" name="직사각형 116"/>
          <p:cNvSpPr/>
          <p:nvPr/>
        </p:nvSpPr>
        <p:spPr>
          <a:xfrm>
            <a:off x="6560343" y="7344916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정서행동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장애아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교육</a:t>
            </a:r>
            <a:endParaRPr lang="en-US" altLang="ko-KR" sz="1100" smtClean="0"/>
          </a:p>
        </p:txBody>
      </p:sp>
      <p:sp>
        <p:nvSpPr>
          <p:cNvPr id="119" name="직사각형 118"/>
          <p:cNvSpPr/>
          <p:nvPr/>
        </p:nvSpPr>
        <p:spPr>
          <a:xfrm>
            <a:off x="7568455" y="7344916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학습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장애아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교</a:t>
            </a:r>
            <a:r>
              <a:rPr lang="ko-KR" altLang="en-US" sz="1100" smtClean="0"/>
              <a:t>육</a:t>
            </a:r>
            <a:endParaRPr lang="en-US" altLang="ko-KR" sz="1100" smtClean="0"/>
          </a:p>
        </p:txBody>
      </p:sp>
      <p:sp>
        <p:nvSpPr>
          <p:cNvPr id="134" name="직사각형 133"/>
          <p:cNvSpPr/>
          <p:nvPr/>
        </p:nvSpPr>
        <p:spPr>
          <a:xfrm>
            <a:off x="2247480" y="7344916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정신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지체아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교</a:t>
            </a:r>
            <a:r>
              <a:rPr lang="ko-KR" altLang="en-US" sz="1100" smtClean="0"/>
              <a:t>육</a:t>
            </a:r>
            <a:endParaRPr lang="en-US" altLang="ko-KR" sz="1100" smtClean="0"/>
          </a:p>
        </p:txBody>
      </p:sp>
      <p:sp>
        <p:nvSpPr>
          <p:cNvPr id="135" name="직사각형 134"/>
          <p:cNvSpPr/>
          <p:nvPr/>
        </p:nvSpPr>
        <p:spPr>
          <a:xfrm>
            <a:off x="3255592" y="7344916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청각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장애아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교육</a:t>
            </a:r>
            <a:endParaRPr lang="en-US" altLang="ko-KR" sz="1100" smtClean="0"/>
          </a:p>
        </p:txBody>
      </p:sp>
      <p:sp>
        <p:nvSpPr>
          <p:cNvPr id="142" name="직사각형 141"/>
          <p:cNvSpPr/>
          <p:nvPr/>
        </p:nvSpPr>
        <p:spPr>
          <a:xfrm>
            <a:off x="87240" y="7344916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상담 및 진로지도</a:t>
            </a:r>
            <a:endParaRPr lang="en-US" altLang="ko-KR" sz="1100" smtClean="0"/>
          </a:p>
        </p:txBody>
      </p:sp>
      <p:sp>
        <p:nvSpPr>
          <p:cNvPr id="143" name="직사각형 142"/>
          <p:cNvSpPr/>
          <p:nvPr/>
        </p:nvSpPr>
        <p:spPr>
          <a:xfrm>
            <a:off x="1095352" y="7344916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상담 및 진로지도</a:t>
            </a:r>
            <a:endParaRPr lang="en-US" altLang="ko-KR" sz="1100" smtClean="0"/>
          </a:p>
        </p:txBody>
      </p:sp>
      <p:cxnSp>
        <p:nvCxnSpPr>
          <p:cNvPr id="169" name="꺾인 연결선 168"/>
          <p:cNvCxnSpPr>
            <a:stCxn id="54" idx="1"/>
            <a:endCxn id="56" idx="1"/>
          </p:cNvCxnSpPr>
          <p:nvPr/>
        </p:nvCxnSpPr>
        <p:spPr>
          <a:xfrm rot="10800000" flipV="1">
            <a:off x="1087735" y="1296244"/>
            <a:ext cx="1588" cy="792088"/>
          </a:xfrm>
          <a:prstGeom prst="bentConnector3">
            <a:avLst>
              <a:gd name="adj1" fmla="val 7197735"/>
            </a:avLst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3" name="꺾인 연결선 172"/>
          <p:cNvCxnSpPr>
            <a:stCxn id="45" idx="1"/>
            <a:endCxn id="47" idx="1"/>
          </p:cNvCxnSpPr>
          <p:nvPr/>
        </p:nvCxnSpPr>
        <p:spPr>
          <a:xfrm rot="10800000" flipV="1">
            <a:off x="2239863" y="1296244"/>
            <a:ext cx="1588" cy="792088"/>
          </a:xfrm>
          <a:prstGeom prst="bentConnector3">
            <a:avLst>
              <a:gd name="adj1" fmla="val 5598239"/>
            </a:avLst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0" name="꺾인 연결선 179"/>
          <p:cNvCxnSpPr>
            <a:stCxn id="47" idx="1"/>
            <a:endCxn id="49" idx="1"/>
          </p:cNvCxnSpPr>
          <p:nvPr/>
        </p:nvCxnSpPr>
        <p:spPr>
          <a:xfrm rot="10800000" flipV="1">
            <a:off x="2239863" y="2088332"/>
            <a:ext cx="1588" cy="792088"/>
          </a:xfrm>
          <a:prstGeom prst="bentConnector3">
            <a:avLst>
              <a:gd name="adj1" fmla="val 5598239"/>
            </a:avLst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2" name="꺾인 연결선 191"/>
          <p:cNvCxnSpPr>
            <a:stCxn id="49" idx="1"/>
            <a:endCxn id="51" idx="1"/>
          </p:cNvCxnSpPr>
          <p:nvPr/>
        </p:nvCxnSpPr>
        <p:spPr>
          <a:xfrm rot="10800000" flipV="1">
            <a:off x="2239863" y="2880420"/>
            <a:ext cx="1588" cy="792088"/>
          </a:xfrm>
          <a:prstGeom prst="bentConnector3">
            <a:avLst>
              <a:gd name="adj1" fmla="val 5598239"/>
            </a:avLst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6" name="꺾인 연결선 195"/>
          <p:cNvCxnSpPr>
            <a:stCxn id="46" idx="1"/>
            <a:endCxn id="48" idx="1"/>
          </p:cNvCxnSpPr>
          <p:nvPr/>
        </p:nvCxnSpPr>
        <p:spPr>
          <a:xfrm rot="10800000" flipV="1">
            <a:off x="3247975" y="1296244"/>
            <a:ext cx="1588" cy="792088"/>
          </a:xfrm>
          <a:prstGeom prst="bentConnector3">
            <a:avLst>
              <a:gd name="adj1" fmla="val 3198993"/>
            </a:avLst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9" name="꺾인 연결선 198"/>
          <p:cNvCxnSpPr>
            <a:stCxn id="48" idx="1"/>
            <a:endCxn id="50" idx="1"/>
          </p:cNvCxnSpPr>
          <p:nvPr/>
        </p:nvCxnSpPr>
        <p:spPr>
          <a:xfrm rot="10800000" flipV="1">
            <a:off x="3247975" y="2088332"/>
            <a:ext cx="1588" cy="792088"/>
          </a:xfrm>
          <a:prstGeom prst="bentConnector3">
            <a:avLst>
              <a:gd name="adj1" fmla="val 3198993"/>
            </a:avLst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2" name="꺾인 연결선 201"/>
          <p:cNvCxnSpPr>
            <a:stCxn id="50" idx="1"/>
            <a:endCxn id="52" idx="1"/>
          </p:cNvCxnSpPr>
          <p:nvPr/>
        </p:nvCxnSpPr>
        <p:spPr>
          <a:xfrm rot="10800000" flipV="1">
            <a:off x="3247975" y="2880420"/>
            <a:ext cx="1588" cy="792088"/>
          </a:xfrm>
          <a:prstGeom prst="bentConnector3">
            <a:avLst>
              <a:gd name="adj1" fmla="val 3198993"/>
            </a:avLst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5" name="꺾인 연결선 204"/>
          <p:cNvCxnSpPr>
            <a:stCxn id="52" idx="1"/>
            <a:endCxn id="83" idx="1"/>
          </p:cNvCxnSpPr>
          <p:nvPr/>
        </p:nvCxnSpPr>
        <p:spPr>
          <a:xfrm rot="10800000" flipH="1" flipV="1">
            <a:off x="3247974" y="3672508"/>
            <a:ext cx="7617" cy="792088"/>
          </a:xfrm>
          <a:prstGeom prst="bentConnector3">
            <a:avLst>
              <a:gd name="adj1" fmla="val -666929"/>
            </a:avLst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8" name="꺾인 연결선 207"/>
          <p:cNvCxnSpPr>
            <a:stCxn id="186" idx="1"/>
            <a:endCxn id="78" idx="1"/>
          </p:cNvCxnSpPr>
          <p:nvPr/>
        </p:nvCxnSpPr>
        <p:spPr>
          <a:xfrm rot="10800000" flipV="1">
            <a:off x="4400103" y="1296244"/>
            <a:ext cx="1588" cy="792088"/>
          </a:xfrm>
          <a:prstGeom prst="bentConnector3">
            <a:avLst>
              <a:gd name="adj1" fmla="val 4798490"/>
            </a:avLst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1" name="꺾인 연결선 210"/>
          <p:cNvCxnSpPr>
            <a:stCxn id="78" idx="1"/>
            <a:endCxn id="86" idx="1"/>
          </p:cNvCxnSpPr>
          <p:nvPr/>
        </p:nvCxnSpPr>
        <p:spPr>
          <a:xfrm rot="10800000" flipV="1">
            <a:off x="4400103" y="2088332"/>
            <a:ext cx="1588" cy="792088"/>
          </a:xfrm>
          <a:prstGeom prst="bentConnector3">
            <a:avLst>
              <a:gd name="adj1" fmla="val 4798490"/>
            </a:avLst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4" name="꺾인 연결선 213"/>
          <p:cNvCxnSpPr>
            <a:stCxn id="86" idx="1"/>
            <a:endCxn id="95" idx="1"/>
          </p:cNvCxnSpPr>
          <p:nvPr/>
        </p:nvCxnSpPr>
        <p:spPr>
          <a:xfrm rot="10800000" flipV="1">
            <a:off x="4400103" y="2880420"/>
            <a:ext cx="1588" cy="792088"/>
          </a:xfrm>
          <a:prstGeom prst="bentConnector3">
            <a:avLst>
              <a:gd name="adj1" fmla="val 4798490"/>
            </a:avLst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7" name="꺾인 연결선 216"/>
          <p:cNvCxnSpPr>
            <a:stCxn id="95" idx="1"/>
            <a:endCxn id="61" idx="1"/>
          </p:cNvCxnSpPr>
          <p:nvPr/>
        </p:nvCxnSpPr>
        <p:spPr>
          <a:xfrm rot="10800000" flipH="1" flipV="1">
            <a:off x="4400102" y="3672508"/>
            <a:ext cx="7617" cy="792088"/>
          </a:xfrm>
          <a:prstGeom prst="bentConnector3">
            <a:avLst>
              <a:gd name="adj1" fmla="val -1000394"/>
            </a:avLst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0" name="꺾인 연결선 219"/>
          <p:cNvCxnSpPr>
            <a:stCxn id="188" idx="1"/>
            <a:endCxn id="79" idx="1"/>
          </p:cNvCxnSpPr>
          <p:nvPr/>
        </p:nvCxnSpPr>
        <p:spPr>
          <a:xfrm rot="10800000" flipV="1">
            <a:off x="5408215" y="1296244"/>
            <a:ext cx="1588" cy="792088"/>
          </a:xfrm>
          <a:prstGeom prst="bentConnector3">
            <a:avLst>
              <a:gd name="adj1" fmla="val 3198993"/>
            </a:avLst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3" name="꺾인 연결선 222"/>
          <p:cNvCxnSpPr>
            <a:stCxn id="79" idx="1"/>
            <a:endCxn id="87" idx="1"/>
          </p:cNvCxnSpPr>
          <p:nvPr/>
        </p:nvCxnSpPr>
        <p:spPr>
          <a:xfrm rot="10800000" flipV="1">
            <a:off x="5408215" y="2088332"/>
            <a:ext cx="1588" cy="792088"/>
          </a:xfrm>
          <a:prstGeom prst="bentConnector3">
            <a:avLst>
              <a:gd name="adj1" fmla="val 3198993"/>
            </a:avLst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6" name="꺾인 연결선 225"/>
          <p:cNvCxnSpPr>
            <a:stCxn id="87" idx="1"/>
            <a:endCxn id="96" idx="1"/>
          </p:cNvCxnSpPr>
          <p:nvPr/>
        </p:nvCxnSpPr>
        <p:spPr>
          <a:xfrm rot="10800000" flipV="1">
            <a:off x="5408215" y="2880420"/>
            <a:ext cx="1588" cy="828092"/>
          </a:xfrm>
          <a:prstGeom prst="bentConnector3">
            <a:avLst>
              <a:gd name="adj1" fmla="val 3198993"/>
            </a:avLst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9" name="꺾인 연결선 228"/>
          <p:cNvCxnSpPr>
            <a:stCxn id="96" idx="1"/>
            <a:endCxn id="62" idx="1"/>
          </p:cNvCxnSpPr>
          <p:nvPr/>
        </p:nvCxnSpPr>
        <p:spPr>
          <a:xfrm rot="10800000" flipH="1" flipV="1">
            <a:off x="5408214" y="3708512"/>
            <a:ext cx="7617" cy="756084"/>
          </a:xfrm>
          <a:prstGeom prst="bentConnector3">
            <a:avLst>
              <a:gd name="adj1" fmla="val -666929"/>
            </a:avLst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2" name="꺾인 연결선 231"/>
          <p:cNvCxnSpPr>
            <a:stCxn id="62" idx="1"/>
            <a:endCxn id="66" idx="1"/>
          </p:cNvCxnSpPr>
          <p:nvPr/>
        </p:nvCxnSpPr>
        <p:spPr>
          <a:xfrm rot="10800000" flipV="1">
            <a:off x="5415832" y="4464596"/>
            <a:ext cx="1588" cy="792088"/>
          </a:xfrm>
          <a:prstGeom prst="bentConnector3">
            <a:avLst>
              <a:gd name="adj1" fmla="val 3198993"/>
            </a:avLst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6" name="꺾인 연결선 235"/>
          <p:cNvCxnSpPr>
            <a:stCxn id="191" idx="1"/>
            <a:endCxn id="80" idx="1"/>
          </p:cNvCxnSpPr>
          <p:nvPr/>
        </p:nvCxnSpPr>
        <p:spPr>
          <a:xfrm rot="10800000" flipV="1">
            <a:off x="6552726" y="1296244"/>
            <a:ext cx="1588" cy="792088"/>
          </a:xfrm>
          <a:prstGeom prst="bentConnector3">
            <a:avLst>
              <a:gd name="adj1" fmla="val 3998742"/>
            </a:avLst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9" name="꺾인 연결선 238"/>
          <p:cNvCxnSpPr>
            <a:stCxn id="80" idx="1"/>
            <a:endCxn id="88" idx="1"/>
          </p:cNvCxnSpPr>
          <p:nvPr/>
        </p:nvCxnSpPr>
        <p:spPr>
          <a:xfrm rot="10800000" flipV="1">
            <a:off x="6552726" y="2088332"/>
            <a:ext cx="1588" cy="792088"/>
          </a:xfrm>
          <a:prstGeom prst="bentConnector3">
            <a:avLst>
              <a:gd name="adj1" fmla="val 3998742"/>
            </a:avLst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2" name="꺾인 연결선 241"/>
          <p:cNvCxnSpPr>
            <a:stCxn id="88" idx="1"/>
            <a:endCxn id="98" idx="1"/>
          </p:cNvCxnSpPr>
          <p:nvPr/>
        </p:nvCxnSpPr>
        <p:spPr>
          <a:xfrm rot="10800000" flipV="1">
            <a:off x="6552726" y="2880420"/>
            <a:ext cx="1588" cy="792088"/>
          </a:xfrm>
          <a:prstGeom prst="bentConnector3">
            <a:avLst>
              <a:gd name="adj1" fmla="val 3998742"/>
            </a:avLst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5" name="꺾인 연결선 244"/>
          <p:cNvCxnSpPr>
            <a:stCxn id="81" idx="1"/>
            <a:endCxn id="64" idx="1"/>
          </p:cNvCxnSpPr>
          <p:nvPr/>
        </p:nvCxnSpPr>
        <p:spPr>
          <a:xfrm rot="10800000" flipH="1" flipV="1">
            <a:off x="7560837" y="2088332"/>
            <a:ext cx="7617" cy="2376264"/>
          </a:xfrm>
          <a:prstGeom prst="bentConnector3">
            <a:avLst>
              <a:gd name="adj1" fmla="val -833662"/>
            </a:avLst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8" name="꺾인 연결선 247"/>
          <p:cNvCxnSpPr>
            <a:stCxn id="64" idx="1"/>
            <a:endCxn id="68" idx="1"/>
          </p:cNvCxnSpPr>
          <p:nvPr/>
        </p:nvCxnSpPr>
        <p:spPr>
          <a:xfrm rot="10800000" flipV="1">
            <a:off x="7568455" y="4464596"/>
            <a:ext cx="1588" cy="792088"/>
          </a:xfrm>
          <a:prstGeom prst="bentConnector3">
            <a:avLst>
              <a:gd name="adj1" fmla="val 4798490"/>
            </a:avLst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1" name="직선 연결선 250"/>
          <p:cNvCxnSpPr>
            <a:stCxn id="53" idx="3"/>
          </p:cNvCxnSpPr>
          <p:nvPr/>
        </p:nvCxnSpPr>
        <p:spPr>
          <a:xfrm>
            <a:off x="871711" y="1296244"/>
            <a:ext cx="144016" cy="0"/>
          </a:xfrm>
          <a:prstGeom prst="line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7" name="꺾인 연결선 276"/>
          <p:cNvCxnSpPr>
            <a:stCxn id="54" idx="3"/>
            <a:endCxn id="56" idx="3"/>
          </p:cNvCxnSpPr>
          <p:nvPr/>
        </p:nvCxnSpPr>
        <p:spPr>
          <a:xfrm>
            <a:off x="1879823" y="1296244"/>
            <a:ext cx="1588" cy="792088"/>
          </a:xfrm>
          <a:prstGeom prst="bentConnector3">
            <a:avLst>
              <a:gd name="adj1" fmla="val 5598239"/>
            </a:avLst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0" name="꺾인 연결선 279"/>
          <p:cNvCxnSpPr>
            <a:stCxn id="45" idx="3"/>
            <a:endCxn id="47" idx="3"/>
          </p:cNvCxnSpPr>
          <p:nvPr/>
        </p:nvCxnSpPr>
        <p:spPr>
          <a:xfrm>
            <a:off x="3031951" y="1296244"/>
            <a:ext cx="1588" cy="792088"/>
          </a:xfrm>
          <a:prstGeom prst="bentConnector3">
            <a:avLst>
              <a:gd name="adj1" fmla="val 3998742"/>
            </a:avLst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5" name="꺾인 연결선 284"/>
          <p:cNvCxnSpPr>
            <a:stCxn id="47" idx="3"/>
            <a:endCxn id="49" idx="3"/>
          </p:cNvCxnSpPr>
          <p:nvPr/>
        </p:nvCxnSpPr>
        <p:spPr>
          <a:xfrm>
            <a:off x="3031951" y="2088332"/>
            <a:ext cx="1588" cy="792088"/>
          </a:xfrm>
          <a:prstGeom prst="bentConnector3">
            <a:avLst>
              <a:gd name="adj1" fmla="val 3998742"/>
            </a:avLst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8" name="꺾인 연결선 287"/>
          <p:cNvCxnSpPr>
            <a:stCxn id="49" idx="3"/>
            <a:endCxn id="51" idx="3"/>
          </p:cNvCxnSpPr>
          <p:nvPr/>
        </p:nvCxnSpPr>
        <p:spPr>
          <a:xfrm>
            <a:off x="3031951" y="2880420"/>
            <a:ext cx="1588" cy="792088"/>
          </a:xfrm>
          <a:prstGeom prst="bentConnector3">
            <a:avLst>
              <a:gd name="adj1" fmla="val 3998742"/>
            </a:avLst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1" name="꺾인 연결선 290"/>
          <p:cNvCxnSpPr>
            <a:stCxn id="46" idx="3"/>
            <a:endCxn id="48" idx="3"/>
          </p:cNvCxnSpPr>
          <p:nvPr/>
        </p:nvCxnSpPr>
        <p:spPr>
          <a:xfrm>
            <a:off x="4040063" y="1296244"/>
            <a:ext cx="1588" cy="792088"/>
          </a:xfrm>
          <a:prstGeom prst="bentConnector3">
            <a:avLst>
              <a:gd name="adj1" fmla="val 5598239"/>
            </a:avLst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4" name="꺾인 연결선 293"/>
          <p:cNvCxnSpPr>
            <a:stCxn id="48" idx="3"/>
            <a:endCxn id="50" idx="3"/>
          </p:cNvCxnSpPr>
          <p:nvPr/>
        </p:nvCxnSpPr>
        <p:spPr>
          <a:xfrm>
            <a:off x="4040063" y="2088332"/>
            <a:ext cx="1588" cy="792088"/>
          </a:xfrm>
          <a:prstGeom prst="bentConnector3">
            <a:avLst>
              <a:gd name="adj1" fmla="val 5598239"/>
            </a:avLst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7" name="꺾인 연결선 296"/>
          <p:cNvCxnSpPr>
            <a:stCxn id="50" idx="3"/>
            <a:endCxn id="52" idx="3"/>
          </p:cNvCxnSpPr>
          <p:nvPr/>
        </p:nvCxnSpPr>
        <p:spPr>
          <a:xfrm>
            <a:off x="4040063" y="2880420"/>
            <a:ext cx="1588" cy="792088"/>
          </a:xfrm>
          <a:prstGeom prst="bentConnector3">
            <a:avLst>
              <a:gd name="adj1" fmla="val 5598239"/>
            </a:avLst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0" name="꺾인 연결선 299"/>
          <p:cNvCxnSpPr>
            <a:stCxn id="52" idx="3"/>
            <a:endCxn id="83" idx="3"/>
          </p:cNvCxnSpPr>
          <p:nvPr/>
        </p:nvCxnSpPr>
        <p:spPr>
          <a:xfrm>
            <a:off x="4040063" y="3672508"/>
            <a:ext cx="7617" cy="792088"/>
          </a:xfrm>
          <a:prstGeom prst="bentConnector3">
            <a:avLst>
              <a:gd name="adj1" fmla="val 1100394"/>
            </a:avLst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3" name="꺾인 연결선 302"/>
          <p:cNvCxnSpPr>
            <a:stCxn id="186" idx="3"/>
            <a:endCxn id="78" idx="3"/>
          </p:cNvCxnSpPr>
          <p:nvPr/>
        </p:nvCxnSpPr>
        <p:spPr>
          <a:xfrm>
            <a:off x="5192191" y="1296244"/>
            <a:ext cx="1588" cy="792088"/>
          </a:xfrm>
          <a:prstGeom prst="bentConnector3">
            <a:avLst>
              <a:gd name="adj1" fmla="val 3998742"/>
            </a:avLst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6" name="꺾인 연결선 305"/>
          <p:cNvCxnSpPr>
            <a:stCxn id="78" idx="3"/>
            <a:endCxn id="86" idx="3"/>
          </p:cNvCxnSpPr>
          <p:nvPr/>
        </p:nvCxnSpPr>
        <p:spPr>
          <a:xfrm>
            <a:off x="5192191" y="2088332"/>
            <a:ext cx="1588" cy="792088"/>
          </a:xfrm>
          <a:prstGeom prst="bentConnector3">
            <a:avLst>
              <a:gd name="adj1" fmla="val 3998742"/>
            </a:avLst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0" name="꺾인 연결선 309"/>
          <p:cNvCxnSpPr>
            <a:stCxn id="86" idx="3"/>
            <a:endCxn id="95" idx="3"/>
          </p:cNvCxnSpPr>
          <p:nvPr/>
        </p:nvCxnSpPr>
        <p:spPr>
          <a:xfrm>
            <a:off x="5192191" y="2880420"/>
            <a:ext cx="1588" cy="792088"/>
          </a:xfrm>
          <a:prstGeom prst="bentConnector3">
            <a:avLst>
              <a:gd name="adj1" fmla="val 3998742"/>
            </a:avLst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3" name="꺾인 연결선 312"/>
          <p:cNvCxnSpPr>
            <a:stCxn id="95" idx="3"/>
            <a:endCxn id="61" idx="3"/>
          </p:cNvCxnSpPr>
          <p:nvPr/>
        </p:nvCxnSpPr>
        <p:spPr>
          <a:xfrm>
            <a:off x="5192191" y="3672508"/>
            <a:ext cx="7617" cy="792088"/>
          </a:xfrm>
          <a:prstGeom prst="bentConnector3">
            <a:avLst>
              <a:gd name="adj1" fmla="val 766929"/>
            </a:avLst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8" name="꺾인 연결선 317"/>
          <p:cNvCxnSpPr>
            <a:stCxn id="188" idx="3"/>
            <a:endCxn id="79" idx="3"/>
          </p:cNvCxnSpPr>
          <p:nvPr/>
        </p:nvCxnSpPr>
        <p:spPr>
          <a:xfrm>
            <a:off x="6200303" y="1296244"/>
            <a:ext cx="1588" cy="792088"/>
          </a:xfrm>
          <a:prstGeom prst="bentConnector3">
            <a:avLst>
              <a:gd name="adj1" fmla="val 4798490"/>
            </a:avLst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1" name="꺾인 연결선 320"/>
          <p:cNvCxnSpPr>
            <a:stCxn id="79" idx="3"/>
            <a:endCxn id="87" idx="3"/>
          </p:cNvCxnSpPr>
          <p:nvPr/>
        </p:nvCxnSpPr>
        <p:spPr>
          <a:xfrm>
            <a:off x="6200303" y="2088332"/>
            <a:ext cx="1588" cy="792088"/>
          </a:xfrm>
          <a:prstGeom prst="bentConnector3">
            <a:avLst>
              <a:gd name="adj1" fmla="val 4798490"/>
            </a:avLst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4" name="꺾인 연결선 323"/>
          <p:cNvCxnSpPr>
            <a:stCxn id="87" idx="3"/>
            <a:endCxn id="96" idx="3"/>
          </p:cNvCxnSpPr>
          <p:nvPr/>
        </p:nvCxnSpPr>
        <p:spPr>
          <a:xfrm>
            <a:off x="6200303" y="2880420"/>
            <a:ext cx="1588" cy="828092"/>
          </a:xfrm>
          <a:prstGeom prst="bentConnector3">
            <a:avLst>
              <a:gd name="adj1" fmla="val 4798490"/>
            </a:avLst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7" name="꺾인 연결선 326"/>
          <p:cNvCxnSpPr>
            <a:stCxn id="96" idx="3"/>
            <a:endCxn id="62" idx="3"/>
          </p:cNvCxnSpPr>
          <p:nvPr/>
        </p:nvCxnSpPr>
        <p:spPr>
          <a:xfrm>
            <a:off x="6200303" y="3708512"/>
            <a:ext cx="7617" cy="756084"/>
          </a:xfrm>
          <a:prstGeom prst="bentConnector3">
            <a:avLst>
              <a:gd name="adj1" fmla="val 933662"/>
            </a:avLst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0" name="꺾인 연결선 329"/>
          <p:cNvCxnSpPr>
            <a:stCxn id="62" idx="3"/>
            <a:endCxn id="66" idx="3"/>
          </p:cNvCxnSpPr>
          <p:nvPr/>
        </p:nvCxnSpPr>
        <p:spPr>
          <a:xfrm>
            <a:off x="6207920" y="4464596"/>
            <a:ext cx="1588" cy="792088"/>
          </a:xfrm>
          <a:prstGeom prst="bentConnector3">
            <a:avLst>
              <a:gd name="adj1" fmla="val 3998742"/>
            </a:avLst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4" name="꺾인 연결선 333"/>
          <p:cNvCxnSpPr>
            <a:stCxn id="191" idx="3"/>
            <a:endCxn id="80" idx="3"/>
          </p:cNvCxnSpPr>
          <p:nvPr/>
        </p:nvCxnSpPr>
        <p:spPr>
          <a:xfrm>
            <a:off x="7344814" y="1296244"/>
            <a:ext cx="1588" cy="792088"/>
          </a:xfrm>
          <a:prstGeom prst="bentConnector3">
            <a:avLst>
              <a:gd name="adj1" fmla="val 3998742"/>
            </a:avLst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7" name="꺾인 연결선 336"/>
          <p:cNvCxnSpPr>
            <a:stCxn id="80" idx="3"/>
            <a:endCxn id="88" idx="3"/>
          </p:cNvCxnSpPr>
          <p:nvPr/>
        </p:nvCxnSpPr>
        <p:spPr>
          <a:xfrm>
            <a:off x="7344814" y="2088332"/>
            <a:ext cx="1588" cy="792088"/>
          </a:xfrm>
          <a:prstGeom prst="bentConnector3">
            <a:avLst>
              <a:gd name="adj1" fmla="val 3998742"/>
            </a:avLst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0" name="꺾인 연결선 339"/>
          <p:cNvCxnSpPr>
            <a:stCxn id="88" idx="3"/>
            <a:endCxn id="98" idx="3"/>
          </p:cNvCxnSpPr>
          <p:nvPr/>
        </p:nvCxnSpPr>
        <p:spPr>
          <a:xfrm>
            <a:off x="7344814" y="2880420"/>
            <a:ext cx="1588" cy="792088"/>
          </a:xfrm>
          <a:prstGeom prst="bentConnector3">
            <a:avLst>
              <a:gd name="adj1" fmla="val 3998742"/>
            </a:avLst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3" name="직선 연결선 342"/>
          <p:cNvCxnSpPr/>
          <p:nvPr/>
        </p:nvCxnSpPr>
        <p:spPr>
          <a:xfrm>
            <a:off x="1951831" y="1656284"/>
            <a:ext cx="216024" cy="0"/>
          </a:xfrm>
          <a:prstGeom prst="line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5" name="직선 연결선 344"/>
          <p:cNvCxnSpPr/>
          <p:nvPr/>
        </p:nvCxnSpPr>
        <p:spPr>
          <a:xfrm>
            <a:off x="3103959" y="2448372"/>
            <a:ext cx="72008" cy="0"/>
          </a:xfrm>
          <a:prstGeom prst="line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7" name="직선 연결선 346"/>
          <p:cNvCxnSpPr>
            <a:stCxn id="50" idx="3"/>
            <a:endCxn id="86" idx="1"/>
          </p:cNvCxnSpPr>
          <p:nvPr/>
        </p:nvCxnSpPr>
        <p:spPr>
          <a:xfrm>
            <a:off x="4040063" y="2880420"/>
            <a:ext cx="360040" cy="0"/>
          </a:xfrm>
          <a:prstGeom prst="line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9" name="직선 연결선 348"/>
          <p:cNvCxnSpPr>
            <a:stCxn id="86" idx="3"/>
            <a:endCxn id="87" idx="1"/>
          </p:cNvCxnSpPr>
          <p:nvPr/>
        </p:nvCxnSpPr>
        <p:spPr>
          <a:xfrm>
            <a:off x="5192191" y="2880420"/>
            <a:ext cx="216024" cy="0"/>
          </a:xfrm>
          <a:prstGeom prst="line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1" name="직선 연결선 350"/>
          <p:cNvCxnSpPr>
            <a:stCxn id="87" idx="3"/>
            <a:endCxn id="88" idx="1"/>
          </p:cNvCxnSpPr>
          <p:nvPr/>
        </p:nvCxnSpPr>
        <p:spPr>
          <a:xfrm>
            <a:off x="6200303" y="2880420"/>
            <a:ext cx="352423" cy="0"/>
          </a:xfrm>
          <a:prstGeom prst="line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3" name="직선 연결선 352"/>
          <p:cNvCxnSpPr>
            <a:stCxn id="88" idx="3"/>
          </p:cNvCxnSpPr>
          <p:nvPr/>
        </p:nvCxnSpPr>
        <p:spPr>
          <a:xfrm>
            <a:off x="7344814" y="2880420"/>
            <a:ext cx="151633" cy="0"/>
          </a:xfrm>
          <a:prstGeom prst="line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7" name="Shape 356"/>
          <p:cNvCxnSpPr>
            <a:stCxn id="69" idx="3"/>
          </p:cNvCxnSpPr>
          <p:nvPr/>
        </p:nvCxnSpPr>
        <p:spPr>
          <a:xfrm flipV="1">
            <a:off x="5199808" y="3528492"/>
            <a:ext cx="2224631" cy="2520280"/>
          </a:xfrm>
          <a:prstGeom prst="bentConnector2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9" name="직선 연결선 358"/>
          <p:cNvCxnSpPr>
            <a:stCxn id="142" idx="3"/>
            <a:endCxn id="143" idx="1"/>
          </p:cNvCxnSpPr>
          <p:nvPr/>
        </p:nvCxnSpPr>
        <p:spPr>
          <a:xfrm>
            <a:off x="879328" y="7632948"/>
            <a:ext cx="216024" cy="0"/>
          </a:xfrm>
          <a:prstGeom prst="line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668</TotalTime>
  <Words>110</Words>
  <Application>Microsoft Office PowerPoint</Application>
  <PresentationFormat>사용자 지정</PresentationFormat>
  <Paragraphs>85</Paragraphs>
  <Slides>1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2" baseType="lpstr">
      <vt:lpstr>Office 테마</vt:lpstr>
      <vt:lpstr>슬라이드 1</vt:lpstr>
    </vt:vector>
  </TitlesOfParts>
  <Company>daegu univ.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dong hyun seo</dc:creator>
  <cp:lastModifiedBy>dhseo</cp:lastModifiedBy>
  <cp:revision>68</cp:revision>
  <dcterms:created xsi:type="dcterms:W3CDTF">2011-03-08T06:22:35Z</dcterms:created>
  <dcterms:modified xsi:type="dcterms:W3CDTF">2011-06-26T09:39:07Z</dcterms:modified>
</cp:coreProperties>
</file>