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009900"/>
    <a:srgbClr val="ADF709"/>
    <a:srgbClr val="F0FB5F"/>
    <a:srgbClr val="E2F67E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5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4A098-8655-42DE-8AB2-EB889A427ABB}" type="datetimeFigureOut">
              <a:rPr lang="ko-KR" altLang="en-US" smtClean="0"/>
              <a:pPr/>
              <a:t>2012-03-23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B3E59-C03A-492E-AEDC-9C6001298B6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4A098-8655-42DE-8AB2-EB889A427ABB}" type="datetimeFigureOut">
              <a:rPr lang="ko-KR" altLang="en-US" smtClean="0"/>
              <a:pPr/>
              <a:t>2012-03-23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B3E59-C03A-492E-AEDC-9C6001298B6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4A098-8655-42DE-8AB2-EB889A427ABB}" type="datetimeFigureOut">
              <a:rPr lang="ko-KR" altLang="en-US" smtClean="0"/>
              <a:pPr/>
              <a:t>2012-03-23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B3E59-C03A-492E-AEDC-9C6001298B6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4A098-8655-42DE-8AB2-EB889A427ABB}" type="datetimeFigureOut">
              <a:rPr lang="ko-KR" altLang="en-US" smtClean="0"/>
              <a:pPr/>
              <a:t>2012-03-23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B3E59-C03A-492E-AEDC-9C6001298B6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4A098-8655-42DE-8AB2-EB889A427ABB}" type="datetimeFigureOut">
              <a:rPr lang="ko-KR" altLang="en-US" smtClean="0"/>
              <a:pPr/>
              <a:t>2012-03-23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B3E59-C03A-492E-AEDC-9C6001298B6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4A098-8655-42DE-8AB2-EB889A427ABB}" type="datetimeFigureOut">
              <a:rPr lang="ko-KR" altLang="en-US" smtClean="0"/>
              <a:pPr/>
              <a:t>2012-03-23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B3E59-C03A-492E-AEDC-9C6001298B6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4A098-8655-42DE-8AB2-EB889A427ABB}" type="datetimeFigureOut">
              <a:rPr lang="ko-KR" altLang="en-US" smtClean="0"/>
              <a:pPr/>
              <a:t>2012-03-23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B3E59-C03A-492E-AEDC-9C6001298B6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4A098-8655-42DE-8AB2-EB889A427ABB}" type="datetimeFigureOut">
              <a:rPr lang="ko-KR" altLang="en-US" smtClean="0"/>
              <a:pPr/>
              <a:t>2012-03-23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B3E59-C03A-492E-AEDC-9C6001298B6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4A098-8655-42DE-8AB2-EB889A427ABB}" type="datetimeFigureOut">
              <a:rPr lang="ko-KR" altLang="en-US" smtClean="0"/>
              <a:pPr/>
              <a:t>2012-03-23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B3E59-C03A-492E-AEDC-9C6001298B6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4A098-8655-42DE-8AB2-EB889A427ABB}" type="datetimeFigureOut">
              <a:rPr lang="ko-KR" altLang="en-US" smtClean="0"/>
              <a:pPr/>
              <a:t>2012-03-23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B3E59-C03A-492E-AEDC-9C6001298B6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4A098-8655-42DE-8AB2-EB889A427ABB}" type="datetimeFigureOut">
              <a:rPr lang="ko-KR" altLang="en-US" smtClean="0"/>
              <a:pPr/>
              <a:t>2012-03-23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B3E59-C03A-492E-AEDC-9C6001298B6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74A098-8655-42DE-8AB2-EB889A427ABB}" type="datetimeFigureOut">
              <a:rPr lang="ko-KR" altLang="en-US" smtClean="0"/>
              <a:pPr/>
              <a:t>2012-03-23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4B3E59-C03A-492E-AEDC-9C6001298B6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92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육각형 20"/>
          <p:cNvSpPr/>
          <p:nvPr/>
        </p:nvSpPr>
        <p:spPr>
          <a:xfrm>
            <a:off x="6300192" y="4797152"/>
            <a:ext cx="2088232" cy="792088"/>
          </a:xfrm>
          <a:prstGeom prst="hexagon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300" dirty="0" smtClean="0"/>
              <a:t>단과대학 별 </a:t>
            </a:r>
            <a:endParaRPr lang="en-US" altLang="ko-KR" sz="1300" dirty="0" smtClean="0"/>
          </a:p>
          <a:p>
            <a:pPr algn="ctr"/>
            <a:r>
              <a:rPr lang="ko-KR" altLang="en-US" sz="1300" b="1" dirty="0" err="1" smtClean="0"/>
              <a:t>수목지</a:t>
            </a:r>
            <a:r>
              <a:rPr lang="ko-KR" altLang="en-US" sz="1300" b="1" dirty="0" smtClean="0"/>
              <a:t> 도착 </a:t>
            </a:r>
            <a:endParaRPr lang="en-US" altLang="ko-KR" sz="1300" b="1" dirty="0" smtClean="0"/>
          </a:p>
          <a:p>
            <a:pPr algn="ctr"/>
            <a:r>
              <a:rPr lang="ko-KR" altLang="en-US" sz="1300" dirty="0" err="1" smtClean="0"/>
              <a:t>묘목받기</a:t>
            </a:r>
            <a:r>
              <a:rPr lang="en-US" altLang="ko-KR" sz="1300" dirty="0" smtClean="0"/>
              <a:t>, </a:t>
            </a:r>
            <a:r>
              <a:rPr lang="ko-KR" altLang="en-US" sz="1300" dirty="0" smtClean="0"/>
              <a:t>심기</a:t>
            </a:r>
            <a:endParaRPr lang="en-US" altLang="ko-KR" sz="1300" dirty="0" smtClean="0"/>
          </a:p>
          <a:p>
            <a:pPr algn="ctr"/>
            <a:r>
              <a:rPr lang="ko-KR" altLang="en-US" sz="1300" dirty="0" err="1" smtClean="0"/>
              <a:t>이름판</a:t>
            </a:r>
            <a:r>
              <a:rPr lang="ko-KR" altLang="en-US" sz="1300" dirty="0" smtClean="0"/>
              <a:t> 부착</a:t>
            </a:r>
            <a:endParaRPr lang="ko-KR" altLang="en-US" sz="1300" dirty="0"/>
          </a:p>
        </p:txBody>
      </p:sp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0" y="-1321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764704"/>
            <a:ext cx="8640960" cy="194421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1269" name="Rectangle 5"/>
          <p:cNvSpPr>
            <a:spLocks noChangeArrowheads="1"/>
          </p:cNvSpPr>
          <p:nvPr/>
        </p:nvSpPr>
        <p:spPr bwMode="auto">
          <a:xfrm>
            <a:off x="0" y="-1321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pic>
        <p:nvPicPr>
          <p:cNvPr id="11268" name="_x67575584" descr="EMB00000d0401bb"/>
          <p:cNvPicPr>
            <a:picLocks noChangeAspect="1" noChangeArrowheads="1"/>
          </p:cNvPicPr>
          <p:nvPr/>
        </p:nvPicPr>
        <p:blipFill>
          <a:blip r:embed="rId4" cstate="print"/>
          <a:srcRect l="58565" t="46115" r="31197" b="42561"/>
          <a:stretch>
            <a:fillRect/>
          </a:stretch>
        </p:blipFill>
        <p:spPr bwMode="auto">
          <a:xfrm>
            <a:off x="7524329" y="134634"/>
            <a:ext cx="936104" cy="509475"/>
          </a:xfrm>
          <a:prstGeom prst="rect">
            <a:avLst/>
          </a:prstGeom>
          <a:noFill/>
        </p:spPr>
      </p:pic>
      <p:sp>
        <p:nvSpPr>
          <p:cNvPr id="11271" name="Rectangle 7"/>
          <p:cNvSpPr>
            <a:spLocks noChangeArrowheads="1"/>
          </p:cNvSpPr>
          <p:nvPr/>
        </p:nvSpPr>
        <p:spPr bwMode="auto">
          <a:xfrm>
            <a:off x="0" y="-1321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pic>
        <p:nvPicPr>
          <p:cNvPr id="11270" name="_x68370688" descr="EMB00000d0401ba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9512" y="116632"/>
            <a:ext cx="347342" cy="216024"/>
          </a:xfrm>
          <a:prstGeom prst="rect">
            <a:avLst/>
          </a:prstGeom>
          <a:noFill/>
        </p:spPr>
      </p:pic>
      <p:sp>
        <p:nvSpPr>
          <p:cNvPr id="11273" name="Rectangle 9"/>
          <p:cNvSpPr>
            <a:spLocks noChangeArrowheads="1"/>
          </p:cNvSpPr>
          <p:nvPr/>
        </p:nvSpPr>
        <p:spPr bwMode="auto">
          <a:xfrm>
            <a:off x="0" y="-1321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pic>
        <p:nvPicPr>
          <p:cNvPr id="11272" name="_x68370368" descr="EMB00000d0401bc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11560" y="188640"/>
            <a:ext cx="1080120" cy="98730"/>
          </a:xfrm>
          <a:prstGeom prst="rect">
            <a:avLst/>
          </a:prstGeom>
          <a:noFill/>
        </p:spPr>
      </p:pic>
      <p:sp>
        <p:nvSpPr>
          <p:cNvPr id="15" name="TextBox 14"/>
          <p:cNvSpPr txBox="1"/>
          <p:nvPr/>
        </p:nvSpPr>
        <p:spPr>
          <a:xfrm>
            <a:off x="683568" y="1052736"/>
            <a:ext cx="77048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3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“청년</a:t>
            </a:r>
            <a:r>
              <a:rPr lang="en-US" altLang="ko-KR" sz="3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, </a:t>
            </a:r>
            <a:r>
              <a:rPr lang="ko-KR" altLang="en-US" sz="3600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009900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나무</a:t>
            </a:r>
            <a:r>
              <a:rPr lang="ko-KR" altLang="en-US" sz="3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를 심다” </a:t>
            </a:r>
          </a:p>
          <a:p>
            <a:pPr algn="ctr"/>
            <a:r>
              <a:rPr lang="en-US" altLang="ko-KR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(</a:t>
            </a:r>
            <a:r>
              <a:rPr lang="ko-KR" altLang="en-US" sz="2400" dirty="0" smtClean="0">
                <a:ln w="18415" cmpd="sng">
                  <a:solidFill>
                    <a:srgbClr val="FFFFFF"/>
                  </a:solidFill>
                  <a:prstDash val="solid"/>
                </a:ln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나의 </a:t>
            </a:r>
            <a:r>
              <a:rPr lang="ko-KR" altLang="en-US" sz="2400" dirty="0">
                <a:ln w="18415" cmpd="sng">
                  <a:solidFill>
                    <a:srgbClr val="FFFFFF"/>
                  </a:solidFill>
                  <a:prstDash val="solid"/>
                </a:ln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이름</a:t>
            </a:r>
            <a:r>
              <a:rPr lang="ko-KR" altLang="en-US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으로 </a:t>
            </a:r>
            <a:r>
              <a:rPr lang="ko-KR" altLang="en-US" sz="3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“</a:t>
            </a:r>
            <a:r>
              <a:rPr lang="en-US" altLang="ko-KR" sz="3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00B050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DREAM</a:t>
            </a:r>
            <a:r>
              <a:rPr lang="en-US" altLang="ko-KR" sz="3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" </a:t>
            </a:r>
            <a:r>
              <a:rPr lang="ko-KR" altLang="en-US" sz="3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나무 심기</a:t>
            </a:r>
            <a:r>
              <a:rPr lang="en-US" altLang="ko-KR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)</a:t>
            </a:r>
            <a:endParaRPr lang="ko-KR" altLang="en-US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228600">
                  <a:schemeClr val="accent5">
                    <a:satMod val="175000"/>
                    <a:alpha val="4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971600" y="2204864"/>
            <a:ext cx="7488832" cy="3801041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ko-KR" altLang="en-US" b="1" spc="150" dirty="0">
                <a:ln w="11430">
                  <a:noFill/>
                </a:ln>
                <a:solidFill>
                  <a:srgbClr val="FF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♥</a:t>
            </a:r>
            <a:r>
              <a:rPr lang="ko-KR" altLang="en-US" spc="150" dirty="0" err="1" smtClean="0">
                <a:ln w="11430">
                  <a:noFill/>
                </a:ln>
                <a:solidFill>
                  <a:schemeClr val="tx1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행사일시</a:t>
            </a:r>
            <a:r>
              <a:rPr lang="ko-KR" altLang="en-US" spc="150" dirty="0" smtClean="0">
                <a:ln w="11430">
                  <a:noFill/>
                </a:ln>
                <a:solidFill>
                  <a:schemeClr val="tx1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</a:t>
            </a:r>
            <a:r>
              <a:rPr lang="en-US" altLang="ko-KR" spc="150" dirty="0" smtClean="0">
                <a:ln w="11430">
                  <a:noFill/>
                </a:ln>
                <a:solidFill>
                  <a:schemeClr val="tx1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: </a:t>
            </a:r>
            <a:r>
              <a:rPr lang="en-US" altLang="ko-KR" sz="1600" spc="150" dirty="0" smtClean="0">
                <a:ln w="11430">
                  <a:noFill/>
                </a:ln>
                <a:solidFill>
                  <a:schemeClr val="tx1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2012. </a:t>
            </a:r>
            <a:r>
              <a:rPr lang="en-US" altLang="ko-KR" sz="1600" b="1" spc="150" dirty="0" smtClean="0">
                <a:ln w="11430">
                  <a:noFill/>
                </a:ln>
                <a:solidFill>
                  <a:srgbClr val="FF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4. 5</a:t>
            </a:r>
            <a:r>
              <a:rPr lang="en-US" altLang="ko-KR" sz="1600" spc="150" dirty="0" smtClean="0">
                <a:ln w="11430">
                  <a:noFill/>
                </a:ln>
                <a:solidFill>
                  <a:schemeClr val="tx1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(</a:t>
            </a:r>
            <a:r>
              <a:rPr lang="ko-KR" altLang="en-US" sz="1600" spc="150" dirty="0" smtClean="0">
                <a:ln w="11430">
                  <a:noFill/>
                </a:ln>
                <a:solidFill>
                  <a:schemeClr val="tx1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목</a:t>
            </a:r>
            <a:r>
              <a:rPr lang="en-US" altLang="ko-KR" sz="1600" spc="150" dirty="0" smtClean="0">
                <a:ln w="11430">
                  <a:noFill/>
                </a:ln>
                <a:solidFill>
                  <a:schemeClr val="tx1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) 10</a:t>
            </a:r>
            <a:r>
              <a:rPr lang="ko-KR" altLang="en-US" sz="1600" spc="150" dirty="0" smtClean="0">
                <a:ln w="11430">
                  <a:noFill/>
                </a:ln>
                <a:solidFill>
                  <a:schemeClr val="tx1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시</a:t>
            </a:r>
            <a:r>
              <a:rPr lang="en-US" altLang="ko-KR" sz="1600" spc="150" dirty="0" smtClean="0">
                <a:ln w="11430">
                  <a:noFill/>
                </a:ln>
                <a:solidFill>
                  <a:schemeClr val="tx1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~</a:t>
            </a:r>
          </a:p>
          <a:p>
            <a:endParaRPr lang="en-US" altLang="ko-KR" sz="1100" spc="150" dirty="0" smtClean="0">
              <a:ln w="11430">
                <a:noFill/>
              </a:ln>
              <a:solidFill>
                <a:schemeClr val="tx1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  <a:p>
            <a:r>
              <a:rPr lang="ko-KR" altLang="en-US" spc="150" dirty="0" smtClean="0">
                <a:ln w="11430">
                  <a:noFill/>
                </a:ln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♥</a:t>
            </a:r>
            <a:r>
              <a:rPr lang="ko-KR" altLang="en-US" spc="150" dirty="0" smtClean="0">
                <a:ln w="11430">
                  <a:noFill/>
                </a:ln>
                <a:solidFill>
                  <a:schemeClr val="tx1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행사장소 </a:t>
            </a:r>
            <a:r>
              <a:rPr lang="en-US" altLang="ko-KR" spc="150" dirty="0" smtClean="0">
                <a:ln w="11430">
                  <a:noFill/>
                </a:ln>
                <a:solidFill>
                  <a:schemeClr val="tx1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: </a:t>
            </a:r>
            <a:r>
              <a:rPr lang="ko-KR" altLang="en-US" sz="2400" spc="150" dirty="0" smtClean="0">
                <a:ln w="11430">
                  <a:noFill/>
                </a:ln>
                <a:solidFill>
                  <a:srgbClr val="0070C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향토생활관 북편 </a:t>
            </a:r>
            <a:r>
              <a:rPr lang="ko-KR" altLang="en-US" sz="2400" spc="150" dirty="0" err="1" smtClean="0">
                <a:ln w="11430">
                  <a:noFill/>
                </a:ln>
                <a:solidFill>
                  <a:srgbClr val="0070C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수목지</a:t>
            </a:r>
            <a:endParaRPr lang="ko-KR" altLang="en-US" sz="2400" spc="150" dirty="0">
              <a:ln w="11430">
                <a:noFill/>
              </a:ln>
              <a:solidFill>
                <a:srgbClr val="0070C0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  <a:p>
            <a:endParaRPr lang="en-US" altLang="ko-KR" sz="1200" spc="150" dirty="0" smtClean="0">
              <a:ln w="11430">
                <a:noFill/>
              </a:ln>
              <a:solidFill>
                <a:srgbClr val="FF0000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  <a:p>
            <a:r>
              <a:rPr lang="ko-KR" altLang="en-US" b="1" spc="150" dirty="0" smtClean="0">
                <a:ln w="11430">
                  <a:noFill/>
                </a:ln>
                <a:solidFill>
                  <a:srgbClr val="FF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♥</a:t>
            </a:r>
            <a:r>
              <a:rPr lang="ko-KR" altLang="en-US" spc="150" dirty="0" smtClean="0">
                <a:ln w="11430">
                  <a:noFill/>
                </a:ln>
                <a:solidFill>
                  <a:schemeClr val="tx1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신청기간 </a:t>
            </a:r>
            <a:r>
              <a:rPr lang="en-US" altLang="ko-KR" spc="150" dirty="0" smtClean="0">
                <a:ln w="11430">
                  <a:noFill/>
                </a:ln>
                <a:solidFill>
                  <a:schemeClr val="tx1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: 2012</a:t>
            </a:r>
            <a:r>
              <a:rPr lang="en-US" altLang="ko-KR" sz="2800" spc="150" dirty="0" smtClean="0">
                <a:ln w="11430">
                  <a:noFill/>
                </a:ln>
                <a:solidFill>
                  <a:schemeClr val="tx1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. </a:t>
            </a:r>
            <a:r>
              <a:rPr lang="en-US" altLang="ko-KR" sz="2800" spc="150" dirty="0" smtClean="0">
                <a:ln w="11430">
                  <a:noFill/>
                </a:ln>
                <a:solidFill>
                  <a:srgbClr val="FF00FF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3. </a:t>
            </a:r>
            <a:r>
              <a:rPr lang="en-US" altLang="ko-KR" sz="2800" b="1" spc="150" dirty="0" smtClean="0">
                <a:ln w="11430">
                  <a:noFill/>
                </a:ln>
                <a:solidFill>
                  <a:srgbClr val="FF00FF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23</a:t>
            </a:r>
            <a:r>
              <a:rPr lang="en-US" altLang="ko-KR" sz="2800" spc="150" dirty="0" smtClean="0">
                <a:ln w="11430">
                  <a:noFill/>
                </a:ln>
                <a:solidFill>
                  <a:srgbClr val="FF00FF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(</a:t>
            </a:r>
            <a:r>
              <a:rPr lang="ko-KR" altLang="en-US" sz="2800" spc="150" dirty="0" smtClean="0">
                <a:ln w="11430">
                  <a:noFill/>
                </a:ln>
                <a:solidFill>
                  <a:srgbClr val="FF00FF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금</a:t>
            </a:r>
            <a:r>
              <a:rPr lang="en-US" altLang="ko-KR" sz="2800" spc="150" dirty="0" smtClean="0">
                <a:ln w="11430">
                  <a:noFill/>
                </a:ln>
                <a:solidFill>
                  <a:srgbClr val="FF00FF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)~</a:t>
            </a:r>
            <a:r>
              <a:rPr lang="en-US" altLang="ko-KR" sz="1600" spc="150" dirty="0" smtClean="0">
                <a:ln w="11430">
                  <a:noFill/>
                </a:ln>
                <a:solidFill>
                  <a:schemeClr val="tx1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(</a:t>
            </a:r>
            <a:r>
              <a:rPr lang="ko-KR" altLang="en-US" sz="1600" spc="150" dirty="0" smtClean="0">
                <a:ln w="11430">
                  <a:noFill/>
                </a:ln>
                <a:solidFill>
                  <a:srgbClr val="FF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단과대학별 각 </a:t>
            </a:r>
            <a:r>
              <a:rPr lang="en-US" altLang="ko-KR" sz="1600" b="1" spc="150" dirty="0" smtClean="0">
                <a:ln w="11430">
                  <a:noFill/>
                </a:ln>
                <a:solidFill>
                  <a:srgbClr val="FF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50</a:t>
            </a:r>
            <a:r>
              <a:rPr lang="ko-KR" altLang="en-US" sz="1600" spc="150" dirty="0" smtClean="0">
                <a:ln w="11430">
                  <a:noFill/>
                </a:ln>
                <a:solidFill>
                  <a:srgbClr val="FF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명 선착순</a:t>
            </a:r>
            <a:r>
              <a:rPr lang="en-US" altLang="ko-KR" sz="1600" spc="150" dirty="0" smtClean="0">
                <a:ln w="11430">
                  <a:noFill/>
                </a:ln>
                <a:solidFill>
                  <a:schemeClr val="tx1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)</a:t>
            </a:r>
            <a:endParaRPr lang="en-US" altLang="ko-KR" sz="1600" spc="150" dirty="0" smtClean="0">
              <a:ln w="11430">
                <a:noFill/>
              </a:ln>
              <a:solidFill>
                <a:srgbClr val="FF00FF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  <a:p>
            <a:endParaRPr lang="en-US" altLang="ko-KR" sz="1200" spc="150" dirty="0" smtClean="0">
              <a:ln w="11430">
                <a:noFill/>
              </a:ln>
              <a:solidFill>
                <a:srgbClr val="FF0000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  <a:p>
            <a:r>
              <a:rPr lang="ko-KR" altLang="en-US" spc="150" dirty="0" smtClean="0">
                <a:ln w="11430">
                  <a:noFill/>
                </a:ln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♥</a:t>
            </a:r>
            <a:r>
              <a:rPr lang="ko-KR" altLang="en-US" spc="150" dirty="0" smtClean="0">
                <a:ln w="11430">
                  <a:noFill/>
                </a:ln>
                <a:solidFill>
                  <a:schemeClr val="tx1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신청대상 </a:t>
            </a:r>
            <a:r>
              <a:rPr lang="en-US" altLang="ko-KR" spc="150" dirty="0" smtClean="0">
                <a:ln w="11430">
                  <a:noFill/>
                </a:ln>
                <a:solidFill>
                  <a:schemeClr val="tx1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: </a:t>
            </a:r>
            <a:r>
              <a:rPr lang="en-US" altLang="ko-KR" sz="2000" spc="150" dirty="0" smtClean="0">
                <a:ln w="11430">
                  <a:noFill/>
                </a:ln>
                <a:solidFill>
                  <a:schemeClr val="tx1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2012</a:t>
            </a:r>
            <a:r>
              <a:rPr lang="ko-KR" altLang="en-US" sz="2000" spc="150" dirty="0" smtClean="0">
                <a:ln w="11430">
                  <a:noFill/>
                </a:ln>
                <a:solidFill>
                  <a:schemeClr val="tx1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학년도 </a:t>
            </a:r>
            <a:r>
              <a:rPr lang="ko-KR" altLang="en-US" sz="2000" spc="150" dirty="0" smtClean="0">
                <a:ln w="11430">
                  <a:noFill/>
                </a:ln>
                <a:solidFill>
                  <a:schemeClr val="tx1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신입생</a:t>
            </a:r>
            <a:endParaRPr lang="en-US" altLang="ko-KR" sz="2000" spc="150" dirty="0" smtClean="0">
              <a:ln w="11430">
                <a:noFill/>
              </a:ln>
              <a:solidFill>
                <a:srgbClr val="FF0066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  <a:p>
            <a:endParaRPr lang="en-US" altLang="ko-KR" sz="1200" spc="150" dirty="0" smtClean="0">
              <a:ln w="11430">
                <a:noFill/>
              </a:ln>
              <a:solidFill>
                <a:srgbClr val="FF0000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  <a:p>
            <a:r>
              <a:rPr lang="ko-KR" altLang="en-US" spc="150" dirty="0" smtClean="0">
                <a:ln w="11430">
                  <a:noFill/>
                </a:ln>
                <a:solidFill>
                  <a:srgbClr val="FF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♥</a:t>
            </a:r>
            <a:r>
              <a:rPr lang="ko-KR" altLang="en-US" spc="150" dirty="0" smtClean="0">
                <a:ln w="11430">
                  <a:noFill/>
                </a:ln>
                <a:solidFill>
                  <a:schemeClr val="tx1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신청방법 </a:t>
            </a:r>
            <a:r>
              <a:rPr lang="en-US" altLang="ko-KR" spc="150" dirty="0" smtClean="0">
                <a:ln w="11430">
                  <a:noFill/>
                </a:ln>
                <a:solidFill>
                  <a:schemeClr val="tx1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: </a:t>
            </a:r>
            <a:r>
              <a:rPr lang="ko-KR" altLang="en-US" spc="150" dirty="0" smtClean="0">
                <a:ln w="11430">
                  <a:noFill/>
                </a:ln>
                <a:solidFill>
                  <a:srgbClr val="00B05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종합정보시스템</a:t>
            </a:r>
            <a:r>
              <a:rPr lang="ko-KR" altLang="en-US" sz="1600" dirty="0" smtClean="0">
                <a:solidFill>
                  <a:schemeClr val="tx1"/>
                </a:solidFill>
              </a:rPr>
              <a:t>▶학생업무▶기타▶</a:t>
            </a:r>
            <a:r>
              <a:rPr lang="ko-KR" altLang="en-US" sz="2000" dirty="0" smtClean="0">
                <a:solidFill>
                  <a:srgbClr val="FF0000"/>
                </a:solidFill>
              </a:rPr>
              <a:t>나무심기행사 신청</a:t>
            </a:r>
            <a:endParaRPr lang="en-US" altLang="ko-KR" spc="150" dirty="0" smtClean="0">
              <a:ln w="11430">
                <a:noFill/>
              </a:ln>
              <a:solidFill>
                <a:srgbClr val="00B050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  <a:p>
            <a:endParaRPr lang="en-US" altLang="ko-KR" spc="150" dirty="0" smtClean="0">
              <a:ln w="11430">
                <a:noFill/>
              </a:ln>
              <a:solidFill>
                <a:schemeClr val="tx1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  <a:p>
            <a:endParaRPr lang="en-US" altLang="ko-KR" spc="150" dirty="0" smtClean="0">
              <a:ln w="11430">
                <a:noFill/>
              </a:ln>
              <a:solidFill>
                <a:schemeClr val="tx1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  <a:p>
            <a:endParaRPr lang="en-US" altLang="ko-KR" spc="150" dirty="0" smtClean="0">
              <a:ln w="11430">
                <a:noFill/>
              </a:ln>
              <a:solidFill>
                <a:schemeClr val="tx1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  <a:p>
            <a:endParaRPr lang="en-US" altLang="ko-KR" spc="150" dirty="0" smtClean="0">
              <a:ln w="11430">
                <a:noFill/>
              </a:ln>
              <a:solidFill>
                <a:schemeClr val="tx1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  <a:p>
            <a:endParaRPr lang="en-US" altLang="ko-KR" sz="1400" spc="150" dirty="0" smtClean="0">
              <a:ln w="11430">
                <a:noFill/>
              </a:ln>
              <a:solidFill>
                <a:srgbClr val="0070C0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pic>
        <p:nvPicPr>
          <p:cNvPr id="1025" name="_x33172632" descr="EMB000002f803ca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843808" y="5949280"/>
            <a:ext cx="3090862" cy="523875"/>
          </a:xfrm>
          <a:prstGeom prst="rect">
            <a:avLst/>
          </a:prstGeom>
          <a:noFill/>
        </p:spPr>
      </p:pic>
      <p:sp>
        <p:nvSpPr>
          <p:cNvPr id="20" name="육각형 19"/>
          <p:cNvSpPr/>
          <p:nvPr/>
        </p:nvSpPr>
        <p:spPr>
          <a:xfrm>
            <a:off x="4355976" y="4797152"/>
            <a:ext cx="2160240" cy="792088"/>
          </a:xfrm>
          <a:prstGeom prst="hexago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400" b="1" dirty="0" smtClean="0"/>
              <a:t>각 </a:t>
            </a:r>
            <a:r>
              <a:rPr lang="ko-KR" altLang="en-US" sz="1400" b="1" dirty="0" err="1" smtClean="0"/>
              <a:t>단대별</a:t>
            </a:r>
            <a:endParaRPr lang="en-US" altLang="ko-KR" sz="1400" b="1" dirty="0" smtClean="0"/>
          </a:p>
          <a:p>
            <a:pPr algn="ctr"/>
            <a:r>
              <a:rPr lang="ko-KR" altLang="en-US" sz="1400" b="1" dirty="0" err="1" smtClean="0"/>
              <a:t>집결지</a:t>
            </a:r>
            <a:r>
              <a:rPr lang="ko-KR" altLang="en-US" sz="1400" b="1" dirty="0" smtClean="0"/>
              <a:t> 이동</a:t>
            </a:r>
            <a:endParaRPr lang="en-US" altLang="ko-KR" sz="1400" b="1" dirty="0" smtClean="0"/>
          </a:p>
        </p:txBody>
      </p:sp>
      <p:sp>
        <p:nvSpPr>
          <p:cNvPr id="19" name="육각형 18"/>
          <p:cNvSpPr/>
          <p:nvPr/>
        </p:nvSpPr>
        <p:spPr>
          <a:xfrm>
            <a:off x="2411760" y="4797152"/>
            <a:ext cx="2160240" cy="792088"/>
          </a:xfrm>
          <a:prstGeom prst="hexagon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300" b="1" dirty="0" smtClean="0"/>
              <a:t>4</a:t>
            </a:r>
            <a:r>
              <a:rPr lang="ko-KR" altLang="en-US" sz="1300" b="1" dirty="0" smtClean="0"/>
              <a:t>월</a:t>
            </a:r>
            <a:r>
              <a:rPr lang="en-US" altLang="ko-KR" sz="1300" b="1" dirty="0" smtClean="0"/>
              <a:t>5</a:t>
            </a:r>
            <a:r>
              <a:rPr lang="ko-KR" altLang="en-US" sz="1300" b="1" dirty="0" smtClean="0"/>
              <a:t>일 </a:t>
            </a:r>
            <a:r>
              <a:rPr lang="en-US" altLang="ko-KR" sz="1300" b="1" dirty="0" smtClean="0"/>
              <a:t>10</a:t>
            </a:r>
            <a:r>
              <a:rPr lang="ko-KR" altLang="en-US" sz="1300" b="1" dirty="0" smtClean="0"/>
              <a:t>시</a:t>
            </a:r>
            <a:endParaRPr lang="en-US" altLang="ko-KR" sz="1300" b="1" dirty="0" smtClean="0"/>
          </a:p>
          <a:p>
            <a:pPr algn="ctr"/>
            <a:r>
              <a:rPr lang="ko-KR" altLang="en-US" sz="1300" dirty="0" smtClean="0"/>
              <a:t>향토생활관 행사장</a:t>
            </a:r>
            <a:endParaRPr lang="en-US" altLang="ko-KR" sz="1300" dirty="0" smtClean="0"/>
          </a:p>
          <a:p>
            <a:pPr algn="ctr"/>
            <a:r>
              <a:rPr lang="ko-KR" altLang="en-US" sz="1300" dirty="0" smtClean="0"/>
              <a:t>신청명단 확인 후</a:t>
            </a:r>
            <a:endParaRPr lang="en-US" altLang="ko-KR" sz="1300" dirty="0" smtClean="0"/>
          </a:p>
          <a:p>
            <a:pPr algn="ctr"/>
            <a:r>
              <a:rPr lang="ko-KR" altLang="en-US" sz="1300" dirty="0" smtClean="0"/>
              <a:t>개인물품 수령</a:t>
            </a:r>
            <a:endParaRPr lang="en-US" altLang="ko-KR" sz="1300" dirty="0" smtClean="0"/>
          </a:p>
        </p:txBody>
      </p:sp>
      <p:sp>
        <p:nvSpPr>
          <p:cNvPr id="18" name="육각형 17"/>
          <p:cNvSpPr/>
          <p:nvPr/>
        </p:nvSpPr>
        <p:spPr>
          <a:xfrm>
            <a:off x="611560" y="4797152"/>
            <a:ext cx="2016224" cy="792088"/>
          </a:xfrm>
          <a:prstGeom prst="hexagon">
            <a:avLst>
              <a:gd name="adj" fmla="val 25000"/>
              <a:gd name="vf" fmla="val 115470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400" b="1" dirty="0" smtClean="0">
                <a:latin typeface="굴림체" pitchFamily="49" charset="-127"/>
                <a:ea typeface="굴림체" pitchFamily="49" charset="-127"/>
              </a:rPr>
              <a:t>종합정보시스템</a:t>
            </a:r>
            <a:endParaRPr lang="en-US" altLang="ko-KR" sz="1400" b="1" dirty="0" smtClean="0">
              <a:latin typeface="굴림체" pitchFamily="49" charset="-127"/>
              <a:ea typeface="굴림체" pitchFamily="49" charset="-127"/>
            </a:endParaRPr>
          </a:p>
          <a:p>
            <a:pPr algn="ctr"/>
            <a:r>
              <a:rPr lang="en-US" altLang="ko-KR" sz="1200" dirty="0" smtClean="0"/>
              <a:t>(</a:t>
            </a:r>
            <a:r>
              <a:rPr lang="ko-KR" altLang="en-US" sz="1200" dirty="0" smtClean="0"/>
              <a:t>나무심기 행사 </a:t>
            </a:r>
            <a:endParaRPr lang="en-US" altLang="ko-KR" sz="1200" dirty="0" smtClean="0"/>
          </a:p>
          <a:p>
            <a:pPr algn="ctr"/>
            <a:r>
              <a:rPr lang="ko-KR" altLang="en-US" sz="1200" dirty="0" smtClean="0"/>
              <a:t>신청</a:t>
            </a:r>
            <a:r>
              <a:rPr lang="en-US" altLang="ko-KR" sz="1200" dirty="0" smtClean="0"/>
              <a:t>)</a:t>
            </a:r>
            <a:endParaRPr lang="ko-KR" altLang="en-US" sz="1200" dirty="0"/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79512" y="548680"/>
            <a:ext cx="3568080" cy="59955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520</TotalTime>
  <Words>101</Words>
  <Application>Microsoft Office PowerPoint</Application>
  <PresentationFormat>화면 슬라이드 쇼(4:3)</PresentationFormat>
  <Paragraphs>27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슬라이드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user</dc:creator>
  <cp:lastModifiedBy>s</cp:lastModifiedBy>
  <cp:revision>55</cp:revision>
  <dcterms:created xsi:type="dcterms:W3CDTF">2012-03-20T01:48:31Z</dcterms:created>
  <dcterms:modified xsi:type="dcterms:W3CDTF">2012-03-23T01:02:44Z</dcterms:modified>
</cp:coreProperties>
</file>