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518" y="-7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2012-01-05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3" name="직선 연결선 162"/>
          <p:cNvCxnSpPr>
            <a:stCxn id="75" idx="3"/>
            <a:endCxn id="106" idx="1"/>
          </p:cNvCxnSpPr>
          <p:nvPr/>
        </p:nvCxnSpPr>
        <p:spPr>
          <a:xfrm>
            <a:off x="3120489" y="2232348"/>
            <a:ext cx="3508292" cy="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>
            <a:stCxn id="87" idx="3"/>
            <a:endCxn id="119" idx="1"/>
          </p:cNvCxnSpPr>
          <p:nvPr/>
        </p:nvCxnSpPr>
        <p:spPr>
          <a:xfrm>
            <a:off x="1951831" y="8644480"/>
            <a:ext cx="56886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>
            <a:stCxn id="84" idx="3"/>
            <a:endCxn id="110" idx="1"/>
          </p:cNvCxnSpPr>
          <p:nvPr/>
        </p:nvCxnSpPr>
        <p:spPr>
          <a:xfrm>
            <a:off x="3113079" y="7852392"/>
            <a:ext cx="35268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>
            <a:stCxn id="78" idx="3"/>
            <a:endCxn id="100" idx="1"/>
          </p:cNvCxnSpPr>
          <p:nvPr/>
        </p:nvCxnSpPr>
        <p:spPr>
          <a:xfrm>
            <a:off x="3103959" y="706030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>
            <a:stCxn id="81" idx="3"/>
            <a:endCxn id="116" idx="1"/>
          </p:cNvCxnSpPr>
          <p:nvPr/>
        </p:nvCxnSpPr>
        <p:spPr>
          <a:xfrm>
            <a:off x="4112071" y="4673780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114" idx="3"/>
            <a:endCxn id="112" idx="1"/>
          </p:cNvCxnSpPr>
          <p:nvPr/>
        </p:nvCxnSpPr>
        <p:spPr>
          <a:xfrm>
            <a:off x="6264696" y="144026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직사각형 271"/>
          <p:cNvSpPr/>
          <p:nvPr/>
        </p:nvSpPr>
        <p:spPr>
          <a:xfrm>
            <a:off x="136401" y="1152228"/>
            <a:ext cx="181543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관광학개론</a:t>
            </a:r>
            <a:endParaRPr lang="en-US" altLang="ko-KR" sz="1100" dirty="0" smtClean="0"/>
          </a:p>
        </p:txBody>
      </p:sp>
      <p:sp>
        <p:nvSpPr>
          <p:cNvPr id="123" name="직사각형 122"/>
          <p:cNvSpPr/>
          <p:nvPr/>
        </p:nvSpPr>
        <p:spPr>
          <a:xfrm>
            <a:off x="2304256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관광법규</a:t>
            </a:r>
            <a:endParaRPr lang="en-US" altLang="ko-KR" sz="1100" smtClean="0"/>
          </a:p>
        </p:txBody>
      </p:sp>
      <p:sp>
        <p:nvSpPr>
          <p:cNvPr id="168" name="직사각형 167"/>
          <p:cNvSpPr/>
          <p:nvPr/>
        </p:nvSpPr>
        <p:spPr>
          <a:xfrm>
            <a:off x="14592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128785" y="648172"/>
            <a:ext cx="182304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r>
              <a:rPr lang="en-US" altLang="ko-KR" sz="1100" smtClean="0"/>
              <a:t>/2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1378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06" name="직사각형 105"/>
          <p:cNvSpPr/>
          <p:nvPr/>
        </p:nvSpPr>
        <p:spPr>
          <a:xfrm>
            <a:off x="6628781" y="19449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정책론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547260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교육론</a:t>
            </a:r>
            <a:endParaRPr lang="en-US" altLang="ko-KR" sz="1100" smtClean="0"/>
          </a:p>
        </p:txBody>
      </p:sp>
      <p:sp>
        <p:nvSpPr>
          <p:cNvPr id="362" name="직사각형 361"/>
          <p:cNvSpPr/>
          <p:nvPr/>
        </p:nvSpPr>
        <p:spPr>
          <a:xfrm>
            <a:off x="151631" y="4385748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호텔경영론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4470401" y="59404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관리회계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2311871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식음료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2311871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호텔관광영어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2311871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3321123" y="91485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여행사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경영론</a:t>
            </a:r>
            <a:endParaRPr lang="en-US" altLang="ko-KR" sz="1100" smtClean="0"/>
          </a:p>
        </p:txBody>
      </p:sp>
      <p:sp>
        <p:nvSpPr>
          <p:cNvPr id="78" name="직사각형 77"/>
          <p:cNvSpPr/>
          <p:nvPr/>
        </p:nvSpPr>
        <p:spPr>
          <a:xfrm>
            <a:off x="2311871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입문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331998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마케팅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331998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객실관리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331998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외식산업경영론</a:t>
            </a:r>
            <a:endParaRPr lang="en-US" altLang="ko-KR" sz="1100" smtClean="0"/>
          </a:p>
        </p:txBody>
      </p:sp>
      <p:sp>
        <p:nvSpPr>
          <p:cNvPr id="82" name="직사각형 81"/>
          <p:cNvSpPr/>
          <p:nvPr/>
        </p:nvSpPr>
        <p:spPr>
          <a:xfrm>
            <a:off x="331998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관광여행영어</a:t>
            </a:r>
            <a:endParaRPr lang="en-US" altLang="ko-KR" sz="1100" smtClean="0"/>
          </a:p>
        </p:txBody>
      </p:sp>
      <p:sp>
        <p:nvSpPr>
          <p:cNvPr id="83" name="직사각형 82"/>
          <p:cNvSpPr/>
          <p:nvPr/>
        </p:nvSpPr>
        <p:spPr>
          <a:xfrm>
            <a:off x="3319983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관광여행일본어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</a:t>
            </a:r>
            <a:r>
              <a:rPr lang="ko-KR" altLang="en-US" sz="1100" dirty="0" smtClean="0"/>
              <a:t>화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2320991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자원론</a:t>
            </a:r>
            <a:endParaRPr lang="en-US" altLang="ko-KR" sz="1100" smtClean="0"/>
          </a:p>
        </p:txBody>
      </p:sp>
      <p:sp>
        <p:nvSpPr>
          <p:cNvPr id="85" name="직사각형 84"/>
          <p:cNvSpPr/>
          <p:nvPr/>
        </p:nvSpPr>
        <p:spPr>
          <a:xfrm>
            <a:off x="3319983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국제관광과 문화</a:t>
            </a:r>
            <a:endParaRPr lang="en-US" altLang="ko-KR" sz="1100" smtClean="0"/>
          </a:p>
        </p:txBody>
      </p:sp>
      <p:sp>
        <p:nvSpPr>
          <p:cNvPr id="86" name="직사각형 85"/>
          <p:cNvSpPr/>
          <p:nvPr/>
        </p:nvSpPr>
        <p:spPr>
          <a:xfrm>
            <a:off x="151631" y="6772272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HOSPTALITY</a:t>
            </a:r>
            <a:r>
              <a:rPr lang="ko-KR" altLang="en-US" sz="1100" dirty="0" err="1" smtClean="0"/>
              <a:t>사업론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151631" y="8356448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여가</a:t>
            </a:r>
            <a:r>
              <a:rPr lang="ko-KR" altLang="en-US" sz="1100" dirty="0" err="1" smtClean="0"/>
              <a:t>학</a:t>
            </a:r>
            <a:r>
              <a:rPr lang="ko-KR" altLang="en-US" sz="1100" dirty="0" err="1" smtClean="0"/>
              <a:t>개</a:t>
            </a:r>
            <a:r>
              <a:rPr lang="ko-KR" altLang="en-US" sz="1100" dirty="0" err="1" smtClean="0"/>
              <a:t>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4472111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호텔정보시스템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4472111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메뉴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관리론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4472111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카지노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4472111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호텔관광중국어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</a:t>
            </a:r>
            <a:r>
              <a:rPr lang="ko-KR" altLang="en-US" sz="1100" dirty="0" smtClean="0"/>
              <a:t>문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4472111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관광자원해설론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7040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이벤트론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8022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광고론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548022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주장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관리론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48022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호텔인사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조직</a:t>
            </a:r>
            <a:r>
              <a:rPr lang="ko-KR" altLang="en-US" sz="1100" dirty="0" err="1" smtClean="0"/>
              <a:t>론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5480223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호텔관광중국어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회화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6632351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관광교재및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연구지도법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6639966" y="27417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서비스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매너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5470533" y="59404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클럽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리조트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6639966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사업계획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6640609" y="594220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639966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관광조사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</a:t>
            </a:r>
            <a:r>
              <a:rPr lang="ko-KR" altLang="en-US" sz="1100" dirty="0" smtClean="0"/>
              <a:t>론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63284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관광논리 및 논술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547053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컨벤션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산업론</a:t>
            </a:r>
            <a:endParaRPr lang="en-US" altLang="ko-KR" sz="1100" smtClean="0"/>
          </a:p>
        </p:txBody>
      </p:sp>
      <p:sp>
        <p:nvSpPr>
          <p:cNvPr id="115" name="직사각형 114"/>
          <p:cNvSpPr/>
          <p:nvPr/>
        </p:nvSpPr>
        <p:spPr>
          <a:xfrm>
            <a:off x="764046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창업론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764046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산업체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현장실습</a:t>
            </a:r>
            <a:endParaRPr lang="en-US" altLang="ko-KR" sz="1100" dirty="0" smtClean="0"/>
          </a:p>
        </p:txBody>
      </p:sp>
      <p:sp>
        <p:nvSpPr>
          <p:cNvPr id="117" name="직사각형 116"/>
          <p:cNvSpPr/>
          <p:nvPr/>
        </p:nvSpPr>
        <p:spPr>
          <a:xfrm>
            <a:off x="764046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호텔연회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기획실</a:t>
            </a:r>
            <a:r>
              <a:rPr lang="ko-KR" altLang="en-US" sz="1100" dirty="0" smtClean="0"/>
              <a:t>무</a:t>
            </a:r>
            <a:endParaRPr lang="en-US" altLang="ko-KR" sz="1100" dirty="0" smtClean="0"/>
          </a:p>
        </p:txBody>
      </p:sp>
      <p:sp>
        <p:nvSpPr>
          <p:cNvPr id="119" name="직사각형 118"/>
          <p:cNvSpPr/>
          <p:nvPr/>
        </p:nvSpPr>
        <p:spPr>
          <a:xfrm>
            <a:off x="7640463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관광시장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분석</a:t>
            </a:r>
            <a:r>
              <a:rPr lang="ko-KR" altLang="en-US" sz="1100" dirty="0" err="1" smtClean="0"/>
              <a:t>론</a:t>
            </a:r>
            <a:endParaRPr lang="en-US" altLang="ko-KR" sz="1100" dirty="0" smtClean="0"/>
          </a:p>
        </p:txBody>
      </p:sp>
      <p:cxnSp>
        <p:nvCxnSpPr>
          <p:cNvPr id="130" name="직선 연결선 129"/>
          <p:cNvCxnSpPr>
            <a:stCxn id="362" idx="3"/>
            <a:endCxn id="70" idx="1"/>
          </p:cNvCxnSpPr>
          <p:nvPr/>
        </p:nvCxnSpPr>
        <p:spPr>
          <a:xfrm>
            <a:off x="1951831" y="4673780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직선 연결선 134"/>
          <p:cNvCxnSpPr>
            <a:stCxn id="70" idx="3"/>
            <a:endCxn id="81" idx="1"/>
          </p:cNvCxnSpPr>
          <p:nvPr/>
        </p:nvCxnSpPr>
        <p:spPr>
          <a:xfrm>
            <a:off x="3103959" y="4673780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hape 136"/>
          <p:cNvCxnSpPr>
            <a:endCxn id="80" idx="1"/>
          </p:cNvCxnSpPr>
          <p:nvPr/>
        </p:nvCxnSpPr>
        <p:spPr>
          <a:xfrm rot="5400000" flipH="1" flipV="1">
            <a:off x="2887935" y="4241732"/>
            <a:ext cx="792088" cy="7200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143"/>
          <p:cNvCxnSpPr>
            <a:stCxn id="115" idx="1"/>
            <a:endCxn id="117" idx="1"/>
          </p:cNvCxnSpPr>
          <p:nvPr/>
        </p:nvCxnSpPr>
        <p:spPr>
          <a:xfrm rot="10800000" flipV="1">
            <a:off x="7640463" y="3881692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232840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cxnSp>
        <p:nvCxnSpPr>
          <p:cNvPr id="76" name="Shape 75"/>
          <p:cNvCxnSpPr>
            <a:endCxn id="75" idx="1"/>
          </p:cNvCxnSpPr>
          <p:nvPr/>
        </p:nvCxnSpPr>
        <p:spPr>
          <a:xfrm rot="16200000" flipH="1">
            <a:off x="1860349" y="1764296"/>
            <a:ext cx="792088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>
            <a:stCxn id="71" idx="3"/>
            <a:endCxn id="82" idx="1"/>
          </p:cNvCxnSpPr>
          <p:nvPr/>
        </p:nvCxnSpPr>
        <p:spPr>
          <a:xfrm>
            <a:off x="3103959" y="5465868"/>
            <a:ext cx="21602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꺾인 연결선 117"/>
          <p:cNvCxnSpPr/>
          <p:nvPr/>
        </p:nvCxnSpPr>
        <p:spPr>
          <a:xfrm rot="10800000" flipV="1">
            <a:off x="4464051" y="3894114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꺾인 연결선 142"/>
          <p:cNvCxnSpPr>
            <a:stCxn id="81" idx="3"/>
            <a:endCxn id="69" idx="1"/>
          </p:cNvCxnSpPr>
          <p:nvPr/>
        </p:nvCxnSpPr>
        <p:spPr>
          <a:xfrm>
            <a:off x="4112071" y="4673780"/>
            <a:ext cx="358330" cy="1554668"/>
          </a:xfrm>
          <a:prstGeom prst="bentConnector3">
            <a:avLst>
              <a:gd name="adj1" fmla="val 694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꺾인 연결선 151"/>
          <p:cNvCxnSpPr/>
          <p:nvPr/>
        </p:nvCxnSpPr>
        <p:spPr>
          <a:xfrm rot="10800000" flipV="1">
            <a:off x="5465323" y="3894114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꺾인 연결선 157"/>
          <p:cNvCxnSpPr>
            <a:stCxn id="90" idx="3"/>
            <a:endCxn id="105" idx="1"/>
          </p:cNvCxnSpPr>
          <p:nvPr/>
        </p:nvCxnSpPr>
        <p:spPr>
          <a:xfrm>
            <a:off x="5264199" y="4673780"/>
            <a:ext cx="206334" cy="15546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>
            <a:stCxn id="272" idx="3"/>
            <a:endCxn id="123" idx="1"/>
          </p:cNvCxnSpPr>
          <p:nvPr/>
        </p:nvCxnSpPr>
        <p:spPr>
          <a:xfrm>
            <a:off x="1951831" y="1440260"/>
            <a:ext cx="3524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꺾인 연결선 164"/>
          <p:cNvCxnSpPr>
            <a:stCxn id="113" idx="3"/>
            <a:endCxn id="104" idx="1"/>
          </p:cNvCxnSpPr>
          <p:nvPr/>
        </p:nvCxnSpPr>
        <p:spPr>
          <a:xfrm>
            <a:off x="6262621" y="2232348"/>
            <a:ext cx="377345" cy="7974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직사각형 165"/>
          <p:cNvSpPr/>
          <p:nvPr/>
        </p:nvSpPr>
        <p:spPr>
          <a:xfrm>
            <a:off x="7639073" y="595014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프렌차이즈경영론</a:t>
            </a:r>
            <a:endParaRPr lang="en-US" altLang="ko-KR" sz="1100" dirty="0" smtClean="0"/>
          </a:p>
        </p:txBody>
      </p:sp>
      <p:cxnSp>
        <p:nvCxnSpPr>
          <p:cNvPr id="170" name="꺾인 연결선 169"/>
          <p:cNvCxnSpPr>
            <a:stCxn id="107" idx="3"/>
            <a:endCxn id="166" idx="1"/>
          </p:cNvCxnSpPr>
          <p:nvPr/>
        </p:nvCxnSpPr>
        <p:spPr>
          <a:xfrm>
            <a:off x="7432054" y="4673780"/>
            <a:ext cx="207019" cy="15643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107</Words>
  <Application>Microsoft Office PowerPoint</Application>
  <PresentationFormat>사용자 지정</PresentationFormat>
  <Paragraphs>88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>daegu univ.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43</cp:revision>
  <dcterms:created xsi:type="dcterms:W3CDTF">2011-03-08T06:22:35Z</dcterms:created>
  <dcterms:modified xsi:type="dcterms:W3CDTF">2012-01-05T01:47:24Z</dcterms:modified>
</cp:coreProperties>
</file>