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1" r:id="rId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8"/>
      <p:bold r:id="rId9"/>
    </p:embeddedFont>
    <p:embeddedFont>
      <p:font typeface="서울남산 장체L" panose="02020603020101020101" pitchFamily="18" charset="-127"/>
      <p:regular r:id="rId10"/>
    </p:embeddedFont>
    <p:embeddedFont>
      <p:font typeface="서울남산 장체EB" panose="02020603020101020101" pitchFamily="18" charset="-127"/>
      <p:regular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318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2186-A59C-4421-B78F-1460A2BC4FE0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53EBB-7449-4199-A4EB-E6E784060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86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3EBB-7449-4199-A4EB-E6E78406048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7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3EBB-7449-4199-A4EB-E6E78406048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3EBB-7449-4199-A4EB-E6E78406048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7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6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37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93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36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36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75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4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1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36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3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06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5A6A-1E29-4C27-867A-C174324054F8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543600" y="0"/>
            <a:ext cx="3600400" cy="18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2987824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4091934" y="0"/>
            <a:ext cx="2424281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2771800" y="0"/>
            <a:ext cx="1440160" cy="18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 flipH="1">
            <a:off x="0" y="6669360"/>
            <a:ext cx="2051720" cy="18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 flipH="1">
            <a:off x="1835696" y="6669360"/>
            <a:ext cx="2664296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 flipH="1">
            <a:off x="4355976" y="6669360"/>
            <a:ext cx="2016224" cy="18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5940152" y="6669360"/>
            <a:ext cx="3203848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9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fect@daegu.ac.kr" TargetMode="External"/><Relationship Id="rId2" Type="http://schemas.openxmlformats.org/officeDocument/2006/relationships/hyperlink" Target="http://www.disable.daegu.ac.k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osaf.go.k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2020</a:t>
            </a:r>
            <a:r>
              <a:rPr lang="ko-KR" altLang="en-US" sz="28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학년도 </a:t>
            </a:r>
            <a:r>
              <a:rPr lang="en-US" altLang="ko-KR" sz="2800" dirty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1</a:t>
            </a:r>
            <a:r>
              <a:rPr lang="ko-KR" altLang="en-US" sz="28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학기</a:t>
            </a:r>
            <a:endParaRPr lang="en-US" altLang="ko-KR" sz="2800" dirty="0" smtClean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장애대학생 도우미 요청 및 </a:t>
            </a:r>
            <a:r>
              <a:rPr lang="ko-KR" altLang="en-US" sz="2800" dirty="0" err="1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비장애학생</a:t>
            </a:r>
            <a:r>
              <a:rPr lang="ko-KR" altLang="en-US" sz="28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 도우미 모집 안내</a:t>
            </a:r>
            <a:endParaRPr lang="ko-KR" altLang="en-US" sz="28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26612"/>
              </p:ext>
            </p:extLst>
          </p:nvPr>
        </p:nvGraphicFramePr>
        <p:xfrm>
          <a:off x="251520" y="1494899"/>
          <a:ext cx="8640962" cy="4925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구분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</a:t>
                      </a:r>
                      <a:endParaRPr lang="ko-KR" altLang="en-US" sz="1200" b="1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도우미학생</a:t>
                      </a:r>
                      <a:endParaRPr lang="ko-KR" altLang="en-US" sz="1200" b="1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대상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본교 재학생 중 도우미 지원이 필요한 장애학생</a:t>
                      </a:r>
                      <a:endParaRPr lang="en-US" altLang="ko-KR" sz="12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1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 </a:t>
                      </a: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※ </a:t>
                      </a:r>
                      <a:r>
                        <a:rPr lang="ko-KR" altLang="en-US" sz="105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신입생은 </a:t>
                      </a:r>
                      <a:r>
                        <a:rPr lang="ko-KR" altLang="en-US" sz="105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학번란</a:t>
                      </a:r>
                      <a:r>
                        <a:rPr lang="ko-KR" altLang="en-US" sz="105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5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생략가능</a:t>
                      </a:r>
                      <a:endParaRPr lang="en-US" altLang="ko-KR" sz="1050" dirty="0" smtClean="0">
                        <a:solidFill>
                          <a:srgbClr val="FF0000"/>
                        </a:solidFill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본교 재학생 중 활동을 희망하는 도우미학생</a:t>
                      </a:r>
                      <a:endParaRPr lang="en-US" altLang="ko-KR" sz="12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단</a:t>
                      </a:r>
                      <a:r>
                        <a:rPr lang="en-US" altLang="ko-KR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</a:t>
                      </a:r>
                      <a:r>
                        <a:rPr lang="en-US" altLang="ko-KR" sz="12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한국장학재단 국가교육근로에 결격사유가 없는 자</a:t>
                      </a:r>
                      <a:r>
                        <a:rPr lang="en-US" altLang="ko-KR" sz="12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유형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교내활동지원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캠퍼스 내 이동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식사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과제보조 등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다양한 학교 생활에 필요한 활동지원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교내활동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동일 교과목 다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多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수강자 우선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동일 전공자 우선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활동 가능 시간 일치 우선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기숙사지원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중증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시각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/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지체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/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뇌병변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기숙사생활 전반적인 지원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세탁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세면 등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기숙사지원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중증 장애학생 룸메이트</a:t>
                      </a:r>
                      <a:endParaRPr lang="en-US" altLang="ko-KR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수어통역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교육속기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청각장애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전문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학생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수어통역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및 교육속기를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통한 수업지원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문자통역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타자 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500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타 이상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속기가 가능한 자</a:t>
                      </a:r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교과보조지원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발달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중복장애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도우미학생을 통해 수업 보조 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교과보조지원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요약 및 핵심정리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쉬운 설명 및 보충지도가 가능한 자</a:t>
                      </a:r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노트필기제공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같은 수업을 듣는 도우미학생이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노트필기 제공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노트필기제공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동일 교과목 수강자</a:t>
                      </a:r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대체자료제작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워드프로세서 편집이 능숙한 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문헌정보 이해가 높은 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대체자료제작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 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시각장애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수강 교과목의 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·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부교재를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대체자료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점자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확대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로 제작</a:t>
                      </a:r>
                      <a:endParaRPr lang="ko-KR" altLang="en-US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40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요청</a:t>
                      </a:r>
                      <a:endParaRPr lang="en-US" altLang="ko-KR" sz="12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</a:t>
                      </a:r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신청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장애학생지원센터 도우미 지원 요청하기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대구대학교 장애학생지원센터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2"/>
                        </a:rPr>
                        <a:t>www.disable.daegu.ac.kr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접속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공지사항 → 도우미 모집공고 → 첨부 서식 다운로드 → 요청서 작성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3"/>
                        </a:rPr>
                        <a:t>perfect@daegu.ac.kr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또는 방문 신청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[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신입생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]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교내활동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및 기숙사 생활지원이 필요한 경우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장애인 활동지원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사업의 「표준급여이용계획서」 팩스 제출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(fax 053-850-5209)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(※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발급방법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국민연금공단 지사로 연락 후 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“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장애인 활동지원사업의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              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표준급여이용계획서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”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팩스 송부 요청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b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(※ </a:t>
                      </a:r>
                      <a:r>
                        <a:rPr lang="ko-KR" altLang="en-US" sz="1000" baseline="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제출 시 한글문서로 저장하여 파일로 제출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서명 생략 가능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[STEP</a:t>
                      </a:r>
                      <a:r>
                        <a:rPr lang="ko-KR" altLang="en-US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①</a:t>
                      </a:r>
                      <a:r>
                        <a:rPr lang="en-US" altLang="ko-KR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] </a:t>
                      </a:r>
                      <a:r>
                        <a:rPr lang="ko-KR" altLang="en-US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한국장학재단 국가교육근로 신청하기</a:t>
                      </a:r>
                      <a:endParaRPr lang="en-US" altLang="ko-KR" sz="1000" b="1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한국장학재단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4"/>
                        </a:rPr>
                        <a:t>www.kosaf.go.kr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접속 → 장학금 → 국가교육근로장학금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신청하기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지원유형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: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교내 교육근로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-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봉사유형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장애대학생 도우미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  <a:p>
                      <a:pPr latinLnBrk="1"/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[STEP</a:t>
                      </a:r>
                      <a:r>
                        <a:rPr lang="ko-KR" altLang="en-US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②</a:t>
                      </a:r>
                      <a:r>
                        <a:rPr lang="en-US" altLang="ko-KR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] </a:t>
                      </a:r>
                      <a:r>
                        <a:rPr lang="ko-KR" altLang="en-US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장애학생지원센터 도우미 활동 신청하기</a:t>
                      </a:r>
                      <a:endParaRPr lang="en-US" altLang="ko-KR" sz="1000" b="1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대구대학교 장애학생지원센터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2"/>
                        </a:rPr>
                        <a:t>www.disable.daegu.ac.kr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접속 → 공지사항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도우미 모집 공고 → 첨부 서식 다운로드 → 신청서 작성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</a:t>
                      </a:r>
                      <a:r>
                        <a:rPr lang="ko-KR" altLang="en-US" sz="100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3"/>
                        </a:rPr>
                        <a:t>perfect@daegu.ac.kr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또는 방문 신청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(※ </a:t>
                      </a:r>
                      <a:r>
                        <a:rPr lang="ko-KR" altLang="en-US" sz="1000" baseline="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제출 시 한글문서로 저장하여 파일로 제출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서명 생략 가능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0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41397"/>
              </p:ext>
            </p:extLst>
          </p:nvPr>
        </p:nvGraphicFramePr>
        <p:xfrm>
          <a:off x="323527" y="908720"/>
          <a:ext cx="8496945" cy="397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일정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방법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내용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비고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02. 10(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월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~</a:t>
                      </a:r>
                      <a:b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02. 19(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신청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 도우미 요청 및 모집</a:t>
                      </a:r>
                      <a:endParaRPr lang="en-US" altLang="ko-KR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한국장학재단 국가교육근로 신청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장애대학생 도우미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장애학생지원센터 홈페이지</a:t>
                      </a:r>
                      <a:endParaRPr lang="en-US" altLang="ko-KR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algn="l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한국장학재단 홈페이지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02. 24(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월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~</a:t>
                      </a:r>
                      <a:b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02. 26(</a:t>
                      </a:r>
                      <a:r>
                        <a:rPr lang="ko-KR" altLang="en-US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선발</a:t>
                      </a:r>
                      <a:endParaRPr lang="en-US" altLang="ko-KR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배정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 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 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도우미학생 선발 및 배정</a:t>
                      </a:r>
                      <a:endParaRPr lang="en-US" altLang="ko-KR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03. 02(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월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~</a:t>
                      </a:r>
                      <a:b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03.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04(</a:t>
                      </a:r>
                      <a:r>
                        <a:rPr lang="ko-KR" altLang="en-US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상담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 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도우미학생 개별 상담</a:t>
                      </a:r>
                      <a:endParaRPr lang="en-US" altLang="ko-KR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장애학생지원센터 상담실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03. 03(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화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~</a:t>
                      </a:r>
                      <a:b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03.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04(</a:t>
                      </a:r>
                      <a:r>
                        <a:rPr lang="ko-KR" altLang="en-US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</a:t>
                      </a:r>
                      <a:r>
                        <a:rPr lang="en-US" altLang="ko-KR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교육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장애대학생도우미 활동 안전 교육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예정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사회과학대학</a:t>
                      </a:r>
                      <a:endParaRPr lang="en-US" altLang="ko-KR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algn="l" latinLnBrk="1"/>
                      <a:r>
                        <a:rPr lang="ko-KR" altLang="en-US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종합강의동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강당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예정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03. 03(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화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~</a:t>
                      </a:r>
                      <a:b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03. 05(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목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등록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안전교육이수보고서</a:t>
                      </a:r>
                      <a:r>
                        <a:rPr lang="en-US" altLang="ko-KR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 </a:t>
                      </a:r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업무계획서 등록</a:t>
                      </a:r>
                      <a:endParaRPr lang="en-US" altLang="ko-KR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한국장학재단</a:t>
                      </a:r>
                      <a:endParaRPr lang="ko-KR" altLang="en-US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장애대학생 도우미 진행 계획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02595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상기 일정은 변경될 수 있습니다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위와 같이 장애학생도우미를 모집하며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기타 사항은 장애학생지원센터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053-850-5205~7</a:t>
            </a:r>
            <a:r>
              <a:rPr lang="ko-KR" altLang="en-US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으로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연락 바랍니다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52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rcRect l="8791" t="17814" r="75807" b="5914"/>
          <a:stretch/>
        </p:blipFill>
        <p:spPr>
          <a:xfrm>
            <a:off x="318776" y="1124743"/>
            <a:ext cx="3618947" cy="504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※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장애학생활동지원 </a:t>
            </a:r>
            <a:r>
              <a:rPr lang="ko-KR" altLang="en-US" sz="2400" dirty="0" smtClean="0">
                <a:solidFill>
                  <a:srgbClr val="00B05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요청서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B05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장애학생용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)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작성 예시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5300" y="1821180"/>
            <a:ext cx="328461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3779912" y="1268760"/>
            <a:ext cx="864096" cy="8381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05273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성명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학과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학번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연락처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학년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거주지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장애종류 및 등급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지역활동보조 이용여부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보조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(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공학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)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기기 이용여부 반드시 작성해주세요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5300" y="2420888"/>
            <a:ext cx="3284612" cy="365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1272540" y="3068960"/>
            <a:ext cx="3371468" cy="61436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0608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장애특성 및 지원요청 이유를 자세히 작성해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/>
            </a:r>
            <a:b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</a:b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미 작성 시 적절한 지원이 불가합니다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5300" y="3136384"/>
            <a:ext cx="777240" cy="12287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14" idx="3"/>
          </p:cNvCxnSpPr>
          <p:nvPr/>
        </p:nvCxnSpPr>
        <p:spPr>
          <a:xfrm flipV="1">
            <a:off x="3779912" y="2282220"/>
            <a:ext cx="864096" cy="32136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40550" r="72943" b="35445"/>
          <a:stretch/>
        </p:blipFill>
        <p:spPr>
          <a:xfrm>
            <a:off x="4860032" y="3429000"/>
            <a:ext cx="1324181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644008" y="28529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지원 유형 별 번호를 과목명</a:t>
            </a:r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앞에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기재해주세요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6921305" y="3690610"/>
            <a:ext cx="31499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6177" y="34290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세부영역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번호 작성</a:t>
            </a:r>
            <a:endParaRPr lang="ko-KR" altLang="en-US" sz="14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cxnSp>
        <p:nvCxnSpPr>
          <p:cNvPr id="35" name="꺾인 연결선 34"/>
          <p:cNvCxnSpPr/>
          <p:nvPr/>
        </p:nvCxnSpPr>
        <p:spPr>
          <a:xfrm rot="16200000" flipH="1">
            <a:off x="5123053" y="5470234"/>
            <a:ext cx="180021" cy="27401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13063" y="5535503"/>
            <a:ext cx="369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시각장애 학생의 경우 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[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대체도서 이용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] 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유무를 선택해주세요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/>
          <a:srcRect l="12979" t="46409" r="84309" b="31992"/>
          <a:stretch/>
        </p:blipFill>
        <p:spPr>
          <a:xfrm>
            <a:off x="7309165" y="3429000"/>
            <a:ext cx="896400" cy="2008348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535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l="8797" t="18960" r="75880" b="4767"/>
          <a:stretch/>
        </p:blipFill>
        <p:spPr>
          <a:xfrm>
            <a:off x="342714" y="1096800"/>
            <a:ext cx="3564000" cy="4989599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※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장애학생활동지원 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신청서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도우미학생용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)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작성 예시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6607" y="1809388"/>
            <a:ext cx="2896218" cy="28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3552825" y="1256968"/>
            <a:ext cx="947167" cy="6954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1052736"/>
            <a:ext cx="441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직전 학기 성적이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70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점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(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평균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C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학점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)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미만일 경우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도우미 지원이 불가합니다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6606" y="2600325"/>
            <a:ext cx="2896219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3552825" y="4330264"/>
            <a:ext cx="1091183" cy="322872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0608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해당 학기 </a:t>
            </a:r>
            <a:r>
              <a:rPr lang="ko-KR" altLang="en-US" dirty="0" err="1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타기관에서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근로를 하고 있는 경우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도우미 지원이 불가합니다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62955" y="3402582"/>
            <a:ext cx="2889870" cy="2841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14" idx="3"/>
            <a:endCxn id="18" idx="1"/>
          </p:cNvCxnSpPr>
          <p:nvPr/>
        </p:nvCxnSpPr>
        <p:spPr>
          <a:xfrm flipV="1">
            <a:off x="3552825" y="2384014"/>
            <a:ext cx="1019175" cy="359186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2852936"/>
            <a:ext cx="4264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군 복무 중 도우미 지원을 한 경우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부정근로로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간주됩니다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군 제대를 앞두고 휴가 기간 동안</a:t>
            </a:r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도우미 활동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신청을 한 경우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부정근로로 간주될 수</a:t>
            </a:r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있으니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반드시 확인 바랍니다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57226" y="4216299"/>
            <a:ext cx="2895599" cy="2860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3552825" y="3068960"/>
            <a:ext cx="1163191" cy="460685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4008" y="4527704"/>
            <a:ext cx="42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한국장학재단에서 국가교육근로를 신청해야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장애학생 도우미 활동을 할 수 있습니다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신청이 되었는지 반드시 확인 바랍니다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24604" t="18501" r="58859" b="5201"/>
          <a:stretch/>
        </p:blipFill>
        <p:spPr>
          <a:xfrm>
            <a:off x="323528" y="1268760"/>
            <a:ext cx="3564000" cy="4624714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495299" y="1878344"/>
            <a:ext cx="3212605" cy="470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3707904" y="1268760"/>
            <a:ext cx="936104" cy="8448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05273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성명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학과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학번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연락처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학년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거주지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근로유형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도우미 활동경력 및 유형을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반드시 작성해주세요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5299" y="2379239"/>
            <a:ext cx="3212604" cy="3776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2051720" y="3068960"/>
            <a:ext cx="2651388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0608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지원동기 및 활동 경력을 자세히 작성해주세요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97508" y="2886648"/>
            <a:ext cx="1554212" cy="97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14" idx="3"/>
          </p:cNvCxnSpPr>
          <p:nvPr/>
        </p:nvCxnSpPr>
        <p:spPr>
          <a:xfrm flipV="1">
            <a:off x="3707903" y="2240573"/>
            <a:ext cx="936104" cy="32749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2852936"/>
            <a:ext cx="426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도우미 지원을 원하는 유형에 순위를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표시해주세요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</a:p>
          <a:p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  (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단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지정된 장애학생이 있는 경우 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1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순위만 표시해주시길 바랍니다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.)</a:t>
            </a:r>
            <a:endParaRPr lang="ko-KR" altLang="en-US" sz="12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※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장애학생활동지원 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신청서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도우미학생용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)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작성 예시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98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570</Words>
  <Application>Microsoft Office PowerPoint</Application>
  <PresentationFormat>화면 슬라이드 쇼(4:3)</PresentationFormat>
  <Paragraphs>119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서울남산 장체L</vt:lpstr>
      <vt:lpstr>서울남산 장체EB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OWNER</cp:lastModifiedBy>
  <cp:revision>28</cp:revision>
  <dcterms:created xsi:type="dcterms:W3CDTF">2019-08-12T00:57:08Z</dcterms:created>
  <dcterms:modified xsi:type="dcterms:W3CDTF">2020-02-03T06:58:05Z</dcterms:modified>
  <cp:contentStatus/>
</cp:coreProperties>
</file>