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9" r:id="rId6"/>
    <p:sldId id="272" r:id="rId7"/>
    <p:sldId id="273" r:id="rId8"/>
    <p:sldId id="265" r:id="rId9"/>
    <p:sldId id="275" r:id="rId10"/>
    <p:sldId id="261" r:id="rId11"/>
    <p:sldId id="26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BA71-04FE-49AD-9659-41194EDD2AD5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CF41-3670-4C86-933F-E112D1EC8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1357298"/>
            <a:ext cx="9144000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D4E9-1620-4712-9EBC-9BFB27C648F6}" type="datetimeFigureOut">
              <a:rPr lang="ko-KR" altLang="en-US" smtClean="0"/>
              <a:pPr/>
              <a:t>2010-11-17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547664" y="1700808"/>
            <a:ext cx="615585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토 목 종 합 설 계</a:t>
            </a:r>
            <a:endParaRPr lang="en-US" altLang="ko-K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68414" y="2143116"/>
            <a:ext cx="1946198" cy="128588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flipH="1" flipV="1">
            <a:off x="6357950" y="2285992"/>
            <a:ext cx="1946198" cy="128588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 rot="19800000" flipV="1">
            <a:off x="1263609" y="6448106"/>
            <a:ext cx="1956075" cy="1292410"/>
            <a:chOff x="768414" y="2643182"/>
            <a:chExt cx="1946198" cy="1285884"/>
          </a:xfrm>
        </p:grpSpPr>
        <p:sp>
          <p:nvSpPr>
            <p:cNvPr id="52" name="타원 5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 rot="1800000" flipH="1" flipV="1">
            <a:off x="3778411" y="6004907"/>
            <a:ext cx="2103460" cy="1389790"/>
            <a:chOff x="768414" y="2643182"/>
            <a:chExt cx="1946198" cy="1285884"/>
          </a:xfrm>
        </p:grpSpPr>
        <p:sp>
          <p:nvSpPr>
            <p:cNvPr id="41" name="타원 40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 rot="19800000" flipV="1">
            <a:off x="5987534" y="6564035"/>
            <a:ext cx="2047908" cy="1353086"/>
            <a:chOff x="768414" y="2643182"/>
            <a:chExt cx="1946198" cy="1285884"/>
          </a:xfrm>
        </p:grpSpPr>
        <p:sp>
          <p:nvSpPr>
            <p:cNvPr id="44" name="타원 43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rot="1800000" flipH="1" flipV="1">
            <a:off x="-135804" y="6301791"/>
            <a:ext cx="1814947" cy="1199164"/>
            <a:chOff x="768414" y="2643182"/>
            <a:chExt cx="1946198" cy="1285884"/>
          </a:xfrm>
        </p:grpSpPr>
        <p:sp>
          <p:nvSpPr>
            <p:cNvPr id="47" name="타원 46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 rot="19800000" flipV="1">
            <a:off x="7844629" y="6155645"/>
            <a:ext cx="1451827" cy="959245"/>
            <a:chOff x="768414" y="2643182"/>
            <a:chExt cx="1946198" cy="1285884"/>
          </a:xfrm>
        </p:grpSpPr>
        <p:sp>
          <p:nvSpPr>
            <p:cNvPr id="50" name="타원 49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 rot="19800000" flipV="1">
            <a:off x="5046591" y="6745877"/>
            <a:ext cx="1195629" cy="789971"/>
            <a:chOff x="768414" y="2643182"/>
            <a:chExt cx="1946198" cy="1285884"/>
          </a:xfrm>
        </p:grpSpPr>
        <p:sp>
          <p:nvSpPr>
            <p:cNvPr id="56" name="타원 55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 rot="1800000" flipH="1" flipV="1">
            <a:off x="2408869" y="6471615"/>
            <a:ext cx="1251479" cy="826872"/>
            <a:chOff x="768414" y="2643182"/>
            <a:chExt cx="1946198" cy="1285884"/>
          </a:xfrm>
        </p:grpSpPr>
        <p:sp>
          <p:nvSpPr>
            <p:cNvPr id="59" name="타원 5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4870301" y="5214950"/>
            <a:ext cx="319350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발 표 자</a:t>
            </a:r>
            <a:r>
              <a:rPr lang="en-US" altLang="ko-K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강 성 인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902068" y="3284984"/>
            <a:ext cx="33650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 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 I. K</a:t>
            </a:r>
            <a:endParaRPr lang="en-US" altLang="ko-K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5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1.85185E-6 C -0.0099 -0.02245 -0.05955 -0.07893 -0.05886 -0.13379 C -0.05816 -0.18889 -0.0085 -0.28935 0.00468 -0.32986 " pathEditMode="relative" rAng="0" ptsTypes="aaa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3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4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43200000">
                                      <p:cBhvr>
                                        <p:cTn id="3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4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1076 -0.03403 0.06423 -0.14144 0.06475 -0.20486 C 0.06528 -0.26829 0.01632 -0.34421 0.00364 -0.38079 " pathEditMode="relative" rAng="0" ptsTypes="aaa">
                                      <p:cBhvr>
                                        <p:cTn id="4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9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5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4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5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5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 rot="15825432" flipV="1">
            <a:off x="2729036" y="1160456"/>
            <a:ext cx="5829567" cy="5829570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 rot="13356055">
            <a:off x="-476715" y="1936413"/>
            <a:ext cx="4219639" cy="4219641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714533" y="1914288"/>
            <a:ext cx="2500776" cy="2729158"/>
          </a:xfrm>
          <a:prstGeom prst="ellips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rot="16200000" flipH="1">
            <a:off x="3286615" y="3929066"/>
            <a:ext cx="857256" cy="71438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직사각형 17"/>
          <p:cNvSpPr/>
          <p:nvPr/>
        </p:nvSpPr>
        <p:spPr>
          <a:xfrm>
            <a:off x="4656052" y="3714752"/>
            <a:ext cx="19880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0" cap="none" spc="3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en-US" altLang="ko-KR" sz="72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7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US" altLang="ko-KR" sz="7200" b="0" cap="none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6185E-6 L 0.14774 -0.131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8844E-6 L -0.275 -0.115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/>
          <p:cNvCxnSpPr/>
          <p:nvPr/>
        </p:nvCxnSpPr>
        <p:spPr>
          <a:xfrm>
            <a:off x="1928794" y="2559044"/>
            <a:ext cx="1857388" cy="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562175" y="4919900"/>
            <a:ext cx="4590627" cy="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그룹 7"/>
          <p:cNvGrpSpPr/>
          <p:nvPr/>
        </p:nvGrpSpPr>
        <p:grpSpPr>
          <a:xfrm rot="19800000" flipV="1">
            <a:off x="1692237" y="7091996"/>
            <a:ext cx="1956075" cy="1292410"/>
            <a:chOff x="768414" y="2643182"/>
            <a:chExt cx="1946198" cy="1285884"/>
          </a:xfrm>
        </p:grpSpPr>
        <p:sp>
          <p:nvSpPr>
            <p:cNvPr id="9" name="타원 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1800000" flipH="1" flipV="1">
            <a:off x="3564097" y="6147783"/>
            <a:ext cx="2103460" cy="1389790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 rot="19800000" flipV="1">
            <a:off x="6273286" y="6136354"/>
            <a:ext cx="2047908" cy="1353086"/>
            <a:chOff x="768414" y="2643182"/>
            <a:chExt cx="1946198" cy="1285884"/>
          </a:xfrm>
        </p:grpSpPr>
        <p:sp>
          <p:nvSpPr>
            <p:cNvPr id="16" name="타원 15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 rot="1800000" flipH="1" flipV="1">
            <a:off x="-492994" y="6016986"/>
            <a:ext cx="1814947" cy="1199164"/>
            <a:chOff x="768414" y="2643182"/>
            <a:chExt cx="1946198" cy="1285884"/>
          </a:xfrm>
        </p:grpSpPr>
        <p:sp>
          <p:nvSpPr>
            <p:cNvPr id="19" name="타원 1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19800000" flipV="1">
            <a:off x="7835399" y="5799402"/>
            <a:ext cx="1451827" cy="959245"/>
            <a:chOff x="768414" y="2643182"/>
            <a:chExt cx="1946198" cy="1285884"/>
          </a:xfrm>
        </p:grpSpPr>
        <p:sp>
          <p:nvSpPr>
            <p:cNvPr id="22" name="타원 2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rot="19800000" flipV="1">
            <a:off x="5116358" y="6675386"/>
            <a:ext cx="1195629" cy="789971"/>
            <a:chOff x="768414" y="2643182"/>
            <a:chExt cx="1946198" cy="1285884"/>
          </a:xfrm>
        </p:grpSpPr>
        <p:sp>
          <p:nvSpPr>
            <p:cNvPr id="25" name="타원 24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 rot="1800000" flipH="1" flipV="1">
            <a:off x="2554694" y="5901058"/>
            <a:ext cx="1251479" cy="826872"/>
            <a:chOff x="768414" y="2643182"/>
            <a:chExt cx="1946198" cy="1285884"/>
          </a:xfrm>
        </p:grpSpPr>
        <p:sp>
          <p:nvSpPr>
            <p:cNvPr id="28" name="타원 2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 rot="1800000" flipH="1" flipV="1">
            <a:off x="5548145" y="7035731"/>
            <a:ext cx="2103460" cy="1389790"/>
            <a:chOff x="768414" y="2643182"/>
            <a:chExt cx="1946198" cy="1285884"/>
          </a:xfrm>
        </p:grpSpPr>
        <p:sp>
          <p:nvSpPr>
            <p:cNvPr id="34" name="타원 33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 rot="19800000" flipV="1">
            <a:off x="843998" y="5922040"/>
            <a:ext cx="2047908" cy="1353086"/>
            <a:chOff x="768414" y="2643182"/>
            <a:chExt cx="1946198" cy="1285884"/>
          </a:xfrm>
        </p:grpSpPr>
        <p:sp>
          <p:nvSpPr>
            <p:cNvPr id="37" name="타원 36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 rot="19800000" flipV="1">
            <a:off x="1263103" y="6156592"/>
            <a:ext cx="1451827" cy="959245"/>
            <a:chOff x="768414" y="2643182"/>
            <a:chExt cx="1946198" cy="1285884"/>
          </a:xfrm>
        </p:grpSpPr>
        <p:sp>
          <p:nvSpPr>
            <p:cNvPr id="43" name="타원 42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타원 50"/>
          <p:cNvSpPr/>
          <p:nvPr/>
        </p:nvSpPr>
        <p:spPr>
          <a:xfrm rot="15825432" flipV="1">
            <a:off x="1682175" y="2039373"/>
            <a:ext cx="2408807" cy="2408808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 rot="13356055">
            <a:off x="1797467" y="1985065"/>
            <a:ext cx="2543493" cy="2307577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1714533" y="1914288"/>
            <a:ext cx="2500776" cy="2729158"/>
          </a:xfrm>
          <a:prstGeom prst="ellips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연결선 53"/>
          <p:cNvCxnSpPr/>
          <p:nvPr/>
        </p:nvCxnSpPr>
        <p:spPr>
          <a:xfrm rot="16200000" flipH="1">
            <a:off x="3286615" y="3929066"/>
            <a:ext cx="857256" cy="71438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4656052" y="3714752"/>
            <a:ext cx="19880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0" cap="none" spc="3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en-US" altLang="ko-KR" sz="72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7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US" altLang="ko-KR" sz="7200" b="0" cap="none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0" y="4214842"/>
            <a:ext cx="9144000" cy="2643182"/>
          </a:xfrm>
          <a:prstGeom prst="rect">
            <a:avLst/>
          </a:prstGeom>
          <a:gradFill>
            <a:gsLst>
              <a:gs pos="18000">
                <a:schemeClr val="accent1">
                  <a:tint val="66000"/>
                  <a:satMod val="160000"/>
                  <a:alpha val="0"/>
                </a:schemeClr>
              </a:gs>
              <a:gs pos="7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 rot="10800000" flipV="1">
            <a:off x="3143780" y="3357562"/>
            <a:ext cx="5071558" cy="2214577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898682" y="4342163"/>
            <a:ext cx="3530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Hank you</a:t>
            </a:r>
            <a:endParaRPr lang="en-US" altLang="ko-K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970000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3.33333E-6 L -0.08836 -0.2495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99 -0.0294 -0.05955 -0.10371 -0.05886 -0.17616 C -0.05816 -0.24861 -0.00851 -0.38079 0.00469 -0.43472 " pathEditMode="relative" rAng="0" ptsTypes="aaa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5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7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1076 -0.03403 0.06423 -0.14144 0.06475 -0.20486 C 0.06528 -0.26829 0.01632 -0.34421 0.00364 -0.38079 " pathEditMode="relative" rAng="0" ptsTypes="aaa">
                                      <p:cBhvr>
                                        <p:cTn id="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9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8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7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8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99 -0.0294 -0.05955 -0.10371 -0.05886 -0.17616 C -0.05816 -0.24861 -0.00851 -0.38079 0.00469 -0.43472 " pathEditMode="relative" rAng="0" ptsTypes="aaa">
                                      <p:cBhvr>
                                        <p:cTn id="9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1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9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9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10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10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4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2" animBg="1"/>
      <p:bldP spid="51" grpId="3" animBg="1"/>
      <p:bldP spid="52" grpId="2" animBg="1"/>
      <p:bldP spid="52" grpId="3" animBg="1"/>
      <p:bldP spid="53" grpId="1" animBg="1"/>
      <p:bldP spid="53" grpId="2" animBg="1"/>
      <p:bldP spid="55" grpId="1"/>
      <p:bldP spid="55" grpId="2"/>
      <p:bldP spid="70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그룹 15"/>
          <p:cNvGrpSpPr/>
          <p:nvPr/>
        </p:nvGrpSpPr>
        <p:grpSpPr>
          <a:xfrm rot="20700000" flipV="1">
            <a:off x="-862195" y="1177050"/>
            <a:ext cx="8974957" cy="5929894"/>
            <a:chOff x="768414" y="2643182"/>
            <a:chExt cx="1946198" cy="1285884"/>
          </a:xfrm>
        </p:grpSpPr>
        <p:sp>
          <p:nvSpPr>
            <p:cNvPr id="85" name="타원 84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00034" y="2786058"/>
            <a:ext cx="21462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Contents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3746952" y="2131964"/>
            <a:ext cx="2795445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First.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문제점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206153" y="3167815"/>
            <a:ext cx="4068743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871839" y="4203666"/>
            <a:ext cx="3457357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Third.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개선방안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5925020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영남대학교 앞 횡단보도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 descr="사진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797" y="1643050"/>
            <a:ext cx="7286676" cy="4857784"/>
          </a:xfrm>
          <a:prstGeom prst="rect">
            <a:avLst/>
          </a:prstGeom>
          <a:ln w="8890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3" name="그림 22" descr="사진 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365" y="1637474"/>
            <a:ext cx="7286400" cy="4857599"/>
          </a:xfrm>
          <a:prstGeom prst="rect">
            <a:avLst/>
          </a:prstGeom>
          <a:ln w="88900" cmpd="sng">
            <a:solidFill>
              <a:srgbClr val="FF00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9002786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서울시 서초구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양재역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앞 횡단보도 현황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00" y="1687361"/>
            <a:ext cx="7286400" cy="4856400"/>
          </a:xfrm>
          <a:prstGeom prst="rect">
            <a:avLst/>
          </a:prstGeom>
          <a:noFill/>
          <a:ln w="889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509466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-27258" y="1702244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우측보행이 타당하다고 주장하는 주된 논거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430" y="2316550"/>
            <a:ext cx="9001156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신체특성 인간의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90%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이상이 오른손잡이로 우측의 사용빈도가 높아 우측으로 움직이는 것이 편리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교통안전 보도 내에서 차와 마주보고 보행하는 경우 긴급한 순간에 차량을 피하기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쉬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워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교통사고 예방 효과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국제관행 우측보행을 하고 있는 외국과 같이 국제관행에 일치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04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보행편의 회전문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국제공항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게이트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일부 전철역 개찰구 등은 이미 우측보행을 기준으로 적용 중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784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509466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-27258" y="1880914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교통안전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223062"/>
            <a:ext cx="9144000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교통사고의 약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 추정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연간 사망자 약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부상자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인적 피해비용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711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 원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심리적 피해비용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734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 원 감소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79512" y="2634078"/>
          <a:ext cx="88569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비대면통행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대면통행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21,274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12,618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8,656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79512" y="2346046"/>
            <a:ext cx="9144000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12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ko-KR" altLang="en-US" sz="12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보행자 사고통계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(02~07,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도로교통안전관리공단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4281448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인체심리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179512" y="4821720"/>
          <a:ext cx="87849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32248"/>
                <a:gridCol w="1944216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눈동자 움직임</a:t>
                      </a:r>
                      <a:r>
                        <a:rPr lang="en-US" altLang="ko-KR" dirty="0" smtClean="0"/>
                        <a:t>(10</a:t>
                      </a:r>
                      <a:r>
                        <a:rPr lang="ko-KR" altLang="en-US" dirty="0" smtClean="0"/>
                        <a:t>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정신부하 </a:t>
                      </a:r>
                      <a:r>
                        <a:rPr lang="ko-KR" altLang="en-US" dirty="0" err="1" smtClean="0"/>
                        <a:t>변화량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심장박동수</a:t>
                      </a:r>
                      <a:r>
                        <a:rPr lang="ko-KR" altLang="en-US" dirty="0" smtClean="0"/>
                        <a:t> 평균 </a:t>
                      </a:r>
                      <a:r>
                        <a:rPr lang="ko-KR" altLang="en-US" dirty="0" err="1" smtClean="0"/>
                        <a:t>증가량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(1</a:t>
                      </a:r>
                      <a:r>
                        <a:rPr lang="ko-KR" altLang="en-US" dirty="0" smtClean="0"/>
                        <a:t>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좌측통행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389.8 PLXEL 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+ 3.14 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+ 3.27 (100)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우측통행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333.5 PLXEL (85)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+ 2.75 (87)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</a:t>
                      </a:r>
                      <a:r>
                        <a:rPr lang="en-US" altLang="ko-KR" baseline="0" dirty="0" smtClean="0"/>
                        <a:t> 2.69 (82)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0" y="5901840"/>
            <a:ext cx="9144000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생체반응 특성실험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눈동자 추적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정신부하 등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결과 눈동자 움직임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정신부하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13%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심장박동수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각각 감소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509466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-27258" y="1807344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보행편의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218" y="4437112"/>
            <a:ext cx="5943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57650" y="2516616"/>
          <a:ext cx="87849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보행속도</a:t>
                      </a:r>
                      <a:r>
                        <a:rPr lang="en-US" altLang="ko-KR" dirty="0" smtClean="0"/>
                        <a:t>(M/</a:t>
                      </a:r>
                      <a:r>
                        <a:rPr lang="ko-KR" altLang="en-US" dirty="0" smtClean="0"/>
                        <a:t>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보행밀도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인</a:t>
                      </a:r>
                      <a:r>
                        <a:rPr lang="en-US" altLang="ko-KR" dirty="0" smtClean="0"/>
                        <a:t>/M2)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충돌횟수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회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좌측통행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0.52(100)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0.37(100)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599(100)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우측통행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0.62(119)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0.30(81)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455(76)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0" y="3678116"/>
            <a:ext cx="9144000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시뮬레이션 효과분석 결과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보행속도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1.2~1.7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 증가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충돌 횟수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7~24%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보행밀도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19~58%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76041" y="404664"/>
            <a:ext cx="3180935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Third.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개선방안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8928992" cy="33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blogfiles.naver.net/20091204_268/catseye301_1259931463436aYToW_jpg/매립형_청색1_catseye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2214554"/>
            <a:ext cx="460851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285720" y="1857364"/>
            <a:ext cx="6143668" cy="44519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85720" y="6072206"/>
            <a:ext cx="6143668" cy="2371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4143372" y="4143380"/>
            <a:ext cx="2286016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071670" y="2285992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71538" y="2500306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071670" y="2714620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71538" y="2928934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071670" y="3143248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71538" y="3357562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071670" y="3571876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071538" y="3786190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071670" y="4000504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71538" y="4214818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071670" y="4429132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071538" y="4643446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071670" y="4857760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071538" y="5072074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071670" y="5286388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071538" y="5500702"/>
            <a:ext cx="1000132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 rot="5400000">
            <a:off x="3035686" y="2965050"/>
            <a:ext cx="2072496" cy="1588"/>
          </a:xfrm>
          <a:prstGeom prst="line">
            <a:avLst/>
          </a:prstGeom>
          <a:ln w="165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4071934" y="3000372"/>
            <a:ext cx="1143008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857884" y="3000372"/>
            <a:ext cx="571504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4071934" y="5072074"/>
            <a:ext cx="1143008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5857884" y="5072074"/>
            <a:ext cx="571504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아래쪽 화살표 41"/>
          <p:cNvSpPr/>
          <p:nvPr/>
        </p:nvSpPr>
        <p:spPr>
          <a:xfrm>
            <a:off x="1142976" y="2071678"/>
            <a:ext cx="214314" cy="21431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아래쪽 화살표 42"/>
          <p:cNvSpPr/>
          <p:nvPr/>
        </p:nvSpPr>
        <p:spPr>
          <a:xfrm>
            <a:off x="1643042" y="2071678"/>
            <a:ext cx="214314" cy="21431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아래쪽 화살표 43"/>
          <p:cNvSpPr/>
          <p:nvPr/>
        </p:nvSpPr>
        <p:spPr>
          <a:xfrm flipV="1">
            <a:off x="2285984" y="5643578"/>
            <a:ext cx="214314" cy="214314"/>
          </a:xfrm>
          <a:prstGeom prst="downArrow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아래쪽 화살표 44"/>
          <p:cNvSpPr/>
          <p:nvPr/>
        </p:nvSpPr>
        <p:spPr>
          <a:xfrm flipV="1">
            <a:off x="2786050" y="5643578"/>
            <a:ext cx="214314" cy="214314"/>
          </a:xfrm>
          <a:prstGeom prst="downArrow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 rot="10800000">
            <a:off x="3143240" y="221286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54"/>
          <p:cNvSpPr/>
          <p:nvPr/>
        </p:nvSpPr>
        <p:spPr>
          <a:xfrm>
            <a:off x="785786" y="2714620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/>
          <p:cNvSpPr/>
          <p:nvPr/>
        </p:nvSpPr>
        <p:spPr>
          <a:xfrm>
            <a:off x="785786" y="3286124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타원 60"/>
          <p:cNvSpPr/>
          <p:nvPr/>
        </p:nvSpPr>
        <p:spPr>
          <a:xfrm>
            <a:off x="785786" y="3929066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타원 63"/>
          <p:cNvSpPr/>
          <p:nvPr/>
        </p:nvSpPr>
        <p:spPr>
          <a:xfrm>
            <a:off x="785786" y="4500570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/>
          <p:cNvSpPr/>
          <p:nvPr/>
        </p:nvSpPr>
        <p:spPr>
          <a:xfrm>
            <a:off x="785786" y="5072074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타원 69"/>
          <p:cNvSpPr/>
          <p:nvPr/>
        </p:nvSpPr>
        <p:spPr>
          <a:xfrm>
            <a:off x="785786" y="5643578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이등변 삼각형 51"/>
          <p:cNvSpPr/>
          <p:nvPr/>
        </p:nvSpPr>
        <p:spPr>
          <a:xfrm>
            <a:off x="3159856" y="2212867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이등변 삼각형 70"/>
          <p:cNvSpPr/>
          <p:nvPr/>
        </p:nvSpPr>
        <p:spPr>
          <a:xfrm rot="10800000">
            <a:off x="802271" y="5693035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785786" y="2143116"/>
            <a:ext cx="214314" cy="214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타원 96"/>
          <p:cNvSpPr/>
          <p:nvPr/>
        </p:nvSpPr>
        <p:spPr>
          <a:xfrm rot="10800000">
            <a:off x="3143240" y="2784371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이등변 삼각형 67"/>
          <p:cNvSpPr/>
          <p:nvPr/>
        </p:nvSpPr>
        <p:spPr>
          <a:xfrm rot="10800000">
            <a:off x="802271" y="5121531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이등변 삼각형 97"/>
          <p:cNvSpPr/>
          <p:nvPr/>
        </p:nvSpPr>
        <p:spPr>
          <a:xfrm>
            <a:off x="3159856" y="2784371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 rot="10800000">
            <a:off x="3143240" y="335756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이등변 삼각형 64"/>
          <p:cNvSpPr/>
          <p:nvPr/>
        </p:nvSpPr>
        <p:spPr>
          <a:xfrm rot="10800000">
            <a:off x="802271" y="4550027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이등변 삼각형 100"/>
          <p:cNvSpPr/>
          <p:nvPr/>
        </p:nvSpPr>
        <p:spPr>
          <a:xfrm>
            <a:off x="3159856" y="3357562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 rot="10800000">
            <a:off x="3143240" y="4000504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이등변 삼각형 61"/>
          <p:cNvSpPr/>
          <p:nvPr/>
        </p:nvSpPr>
        <p:spPr>
          <a:xfrm rot="10800000">
            <a:off x="802271" y="3978523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이등변 삼각형 103"/>
          <p:cNvSpPr/>
          <p:nvPr/>
        </p:nvSpPr>
        <p:spPr>
          <a:xfrm>
            <a:off x="3159856" y="4000504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 rot="10800000">
            <a:off x="3143240" y="450057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이등변 삼각형 58"/>
          <p:cNvSpPr/>
          <p:nvPr/>
        </p:nvSpPr>
        <p:spPr>
          <a:xfrm rot="10800000">
            <a:off x="802271" y="3335581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이등변 삼각형 106"/>
          <p:cNvSpPr/>
          <p:nvPr/>
        </p:nvSpPr>
        <p:spPr>
          <a:xfrm>
            <a:off x="3159856" y="4500570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타원 108"/>
          <p:cNvSpPr/>
          <p:nvPr/>
        </p:nvSpPr>
        <p:spPr>
          <a:xfrm rot="10800000">
            <a:off x="3143240" y="5072074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이등변 삼각형 55"/>
          <p:cNvSpPr/>
          <p:nvPr/>
        </p:nvSpPr>
        <p:spPr>
          <a:xfrm rot="10800000">
            <a:off x="802271" y="2764077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이등변 삼각형 109"/>
          <p:cNvSpPr/>
          <p:nvPr/>
        </p:nvSpPr>
        <p:spPr>
          <a:xfrm>
            <a:off x="3159856" y="5072074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타원 111"/>
          <p:cNvSpPr/>
          <p:nvPr/>
        </p:nvSpPr>
        <p:spPr>
          <a:xfrm rot="10800000">
            <a:off x="3143240" y="5643578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5" name="이등변 삼각형 94"/>
          <p:cNvSpPr/>
          <p:nvPr/>
        </p:nvSpPr>
        <p:spPr>
          <a:xfrm rot="10800000">
            <a:off x="802271" y="2192573"/>
            <a:ext cx="181343" cy="164857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이등변 삼각형 112"/>
          <p:cNvSpPr/>
          <p:nvPr/>
        </p:nvSpPr>
        <p:spPr>
          <a:xfrm>
            <a:off x="3159856" y="5643578"/>
            <a:ext cx="182770" cy="166154"/>
          </a:xfrm>
          <a:prstGeom prst="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4000496" y="2143116"/>
            <a:ext cx="142876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5" name="직선 연결선 124"/>
          <p:cNvCxnSpPr/>
          <p:nvPr/>
        </p:nvCxnSpPr>
        <p:spPr>
          <a:xfrm rot="16200000" flipH="1">
            <a:off x="4035421" y="2250273"/>
            <a:ext cx="21431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/>
          <p:cNvSpPr/>
          <p:nvPr/>
        </p:nvSpPr>
        <p:spPr>
          <a:xfrm>
            <a:off x="4000496" y="2643182"/>
            <a:ext cx="142876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7" name="직선 연결선 126"/>
          <p:cNvCxnSpPr/>
          <p:nvPr/>
        </p:nvCxnSpPr>
        <p:spPr>
          <a:xfrm rot="16200000" flipH="1">
            <a:off x="4035421" y="2750339"/>
            <a:ext cx="21431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4000496" y="3214686"/>
            <a:ext cx="142876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9" name="직선 연결선 128"/>
          <p:cNvCxnSpPr/>
          <p:nvPr/>
        </p:nvCxnSpPr>
        <p:spPr>
          <a:xfrm rot="16200000" flipH="1">
            <a:off x="4035421" y="3321843"/>
            <a:ext cx="21431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>
            <a:off x="4000496" y="3643314"/>
            <a:ext cx="142876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1" name="직선 연결선 130"/>
          <p:cNvCxnSpPr/>
          <p:nvPr/>
        </p:nvCxnSpPr>
        <p:spPr>
          <a:xfrm rot="16200000" flipH="1">
            <a:off x="4035421" y="3750471"/>
            <a:ext cx="21431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/>
          <p:cNvGrpSpPr/>
          <p:nvPr/>
        </p:nvGrpSpPr>
        <p:grpSpPr>
          <a:xfrm>
            <a:off x="3786182" y="2071678"/>
            <a:ext cx="5072098" cy="2428892"/>
            <a:chOff x="3786182" y="2071678"/>
            <a:chExt cx="5072098" cy="2428892"/>
          </a:xfrm>
        </p:grpSpPr>
        <p:sp>
          <p:nvSpPr>
            <p:cNvPr id="141" name="타원 140"/>
            <p:cNvSpPr/>
            <p:nvPr/>
          </p:nvSpPr>
          <p:spPr>
            <a:xfrm>
              <a:off x="3786182" y="2071678"/>
              <a:ext cx="571504" cy="428628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0" name="Shape 149"/>
            <p:cNvCxnSpPr>
              <a:stCxn id="141" idx="5"/>
            </p:cNvCxnSpPr>
            <p:nvPr/>
          </p:nvCxnSpPr>
          <p:spPr>
            <a:xfrm rot="16200000" flipH="1">
              <a:off x="5034552" y="1676973"/>
              <a:ext cx="1134341" cy="2655463"/>
            </a:xfrm>
            <a:prstGeom prst="bentConnector2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1038" y="3336928"/>
              <a:ext cx="1684366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" name="타원 151"/>
            <p:cNvSpPr/>
            <p:nvPr/>
          </p:nvSpPr>
          <p:spPr>
            <a:xfrm>
              <a:off x="6929486" y="2714620"/>
              <a:ext cx="1928794" cy="1785950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모서리가 둥근 직사각형 152"/>
            <p:cNvSpPr/>
            <p:nvPr/>
          </p:nvSpPr>
          <p:spPr>
            <a:xfrm>
              <a:off x="7275758" y="3422878"/>
              <a:ext cx="1214446" cy="3728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76" name="타원 75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79" name="타원 7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276041" y="404664"/>
            <a:ext cx="3180935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Third.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개선방안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115616" y="612326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2123728" y="612326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85720" y="1700808"/>
            <a:ext cx="6143668" cy="2371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 rot="10800000">
            <a:off x="2123728" y="1742848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 rot="10800000">
            <a:off x="1115616" y="1742848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cxnSp>
        <p:nvCxnSpPr>
          <p:cNvPr id="96" name="직선 연결선 95"/>
          <p:cNvCxnSpPr/>
          <p:nvPr/>
        </p:nvCxnSpPr>
        <p:spPr>
          <a:xfrm>
            <a:off x="4143372" y="4005064"/>
            <a:ext cx="2286016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115616" y="6129868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2123728" y="6129868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1115616" y="173624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123728" y="173624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1115616" y="612720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123728" y="612720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 rot="10800000">
            <a:off x="2123728" y="174386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 rot="10800000">
            <a:off x="1115616" y="1743864"/>
            <a:ext cx="93610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C000"/>
                </a:solidFill>
              </a:rPr>
              <a:t>S T O P</a:t>
            </a:r>
            <a:endParaRPr lang="ko-KR" altLang="en-US" sz="1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71" grpId="0" animBg="1"/>
      <p:bldP spid="71" grpId="1" animBg="1"/>
      <p:bldP spid="68" grpId="0" animBg="1"/>
      <p:bldP spid="68" grpId="1" animBg="1"/>
      <p:bldP spid="98" grpId="0" animBg="1"/>
      <p:bldP spid="98" grpId="1" animBg="1"/>
      <p:bldP spid="65" grpId="0" animBg="1"/>
      <p:bldP spid="65" grpId="1" animBg="1"/>
      <p:bldP spid="101" grpId="0" animBg="1"/>
      <p:bldP spid="101" grpId="1" animBg="1"/>
      <p:bldP spid="62" grpId="0" animBg="1"/>
      <p:bldP spid="62" grpId="1" animBg="1"/>
      <p:bldP spid="104" grpId="0" animBg="1"/>
      <p:bldP spid="104" grpId="1" animBg="1"/>
      <p:bldP spid="59" grpId="0" animBg="1"/>
      <p:bldP spid="59" grpId="1" animBg="1"/>
      <p:bldP spid="107" grpId="0" animBg="1"/>
      <p:bldP spid="107" grpId="1" animBg="1"/>
      <p:bldP spid="56" grpId="0" animBg="1"/>
      <p:bldP spid="56" grpId="1" animBg="1"/>
      <p:bldP spid="110" grpId="0" animBg="1"/>
      <p:bldP spid="110" grpId="1" animBg="1"/>
      <p:bldP spid="95" grpId="0" animBg="1"/>
      <p:bldP spid="95" grpId="1" animBg="1"/>
      <p:bldP spid="113" grpId="0" animBg="1"/>
      <p:bldP spid="113" grpId="1" animBg="1"/>
      <p:bldP spid="83" grpId="0" animBg="1"/>
      <p:bldP spid="88" grpId="0" animBg="1"/>
      <p:bldP spid="89" grpId="0" animBg="1"/>
      <p:bldP spid="91" grpId="0" animBg="1"/>
      <p:bldP spid="118" grpId="1" animBg="1"/>
      <p:bldP spid="119" grpId="1" animBg="1"/>
      <p:bldP spid="120" grpId="0" animBg="1"/>
      <p:bldP spid="1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349</Words>
  <Application>Microsoft Office PowerPoint</Application>
  <PresentationFormat>화면 슬라이드 쇼(4:3)</PresentationFormat>
  <Paragraphs>78</Paragraphs>
  <Slides>11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beans</dc:creator>
  <cp:lastModifiedBy>Windows XP</cp:lastModifiedBy>
  <cp:revision>148</cp:revision>
  <dcterms:created xsi:type="dcterms:W3CDTF">2009-10-21T05:43:59Z</dcterms:created>
  <dcterms:modified xsi:type="dcterms:W3CDTF">2010-11-17T04:49:48Z</dcterms:modified>
</cp:coreProperties>
</file>