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57" r:id="rId3"/>
    <p:sldId id="27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58" r:id="rId12"/>
    <p:sldId id="290" r:id="rId13"/>
    <p:sldId id="260" r:id="rId14"/>
    <p:sldId id="261" r:id="rId15"/>
    <p:sldId id="259" r:id="rId16"/>
    <p:sldId id="262" r:id="rId17"/>
    <p:sldId id="263" r:id="rId18"/>
    <p:sldId id="264" r:id="rId19"/>
    <p:sldId id="265" r:id="rId20"/>
    <p:sldId id="266" r:id="rId21"/>
    <p:sldId id="267" r:id="rId22"/>
    <p:sldId id="279" r:id="rId23"/>
    <p:sldId id="268" r:id="rId24"/>
    <p:sldId id="280" r:id="rId25"/>
    <p:sldId id="269" r:id="rId26"/>
    <p:sldId id="270" r:id="rId27"/>
    <p:sldId id="271" r:id="rId28"/>
    <p:sldId id="281" r:id="rId29"/>
    <p:sldId id="272" r:id="rId30"/>
    <p:sldId id="277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>
      <p:cViewPr varScale="1">
        <p:scale>
          <a:sx n="87" d="100"/>
          <a:sy n="87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A0136-71CE-4392-9423-F3CFC5F4C96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98C71C0-8D03-4A32-AD57-59FEC6EEB275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5645A678-CD5A-4442-993F-A80A3FE52C60}" type="parTrans" cxnId="{47F525A4-C3CB-495F-B98B-08DB19F97775}">
      <dgm:prSet/>
      <dgm:spPr/>
      <dgm:t>
        <a:bodyPr/>
        <a:lstStyle/>
        <a:p>
          <a:pPr latinLnBrk="1"/>
          <a:endParaRPr lang="ko-KR" altLang="en-US"/>
        </a:p>
      </dgm:t>
    </dgm:pt>
    <dgm:pt modelId="{46D70AE0-FE03-4383-9533-C45FA7F81AB0}" type="sibTrans" cxnId="{47F525A4-C3CB-495F-B98B-08DB19F97775}">
      <dgm:prSet/>
      <dgm:spPr/>
      <dgm:t>
        <a:bodyPr/>
        <a:lstStyle/>
        <a:p>
          <a:pPr latinLnBrk="1"/>
          <a:endParaRPr lang="ko-KR" altLang="en-US"/>
        </a:p>
      </dgm:t>
    </dgm:pt>
    <dgm:pt modelId="{D6DA9D76-A7C1-4637-83A5-0A1E02FDFF66}">
      <dgm:prSet phldrT="[텍스트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9E2E665C-F9B3-499B-8436-DB05E5257859}" type="parTrans" cxnId="{3F1B0654-DEBA-46AD-9DD6-4E5AF37B5C92}">
      <dgm:prSet/>
      <dgm:spPr/>
      <dgm:t>
        <a:bodyPr/>
        <a:lstStyle/>
        <a:p>
          <a:pPr latinLnBrk="1"/>
          <a:endParaRPr lang="ko-KR" altLang="en-US"/>
        </a:p>
      </dgm:t>
    </dgm:pt>
    <dgm:pt modelId="{23C71128-088E-453F-B6D1-5060902F433B}" type="sibTrans" cxnId="{3F1B0654-DEBA-46AD-9DD6-4E5AF37B5C92}">
      <dgm:prSet/>
      <dgm:spPr/>
      <dgm:t>
        <a:bodyPr/>
        <a:lstStyle/>
        <a:p>
          <a:pPr latinLnBrk="1"/>
          <a:endParaRPr lang="ko-KR" altLang="en-US"/>
        </a:p>
      </dgm:t>
    </dgm:pt>
    <dgm:pt modelId="{C337E510-8786-48BA-BE92-A64926958ADF}">
      <dgm:prSet phldrT="[텍스트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817EECE7-F90E-4E41-9D9F-A273EC1E13D7}" type="parTrans" cxnId="{66A68E29-983F-4932-BC5C-4038C7435B78}">
      <dgm:prSet/>
      <dgm:spPr/>
      <dgm:t>
        <a:bodyPr/>
        <a:lstStyle/>
        <a:p>
          <a:pPr latinLnBrk="1"/>
          <a:endParaRPr lang="ko-KR" altLang="en-US"/>
        </a:p>
      </dgm:t>
    </dgm:pt>
    <dgm:pt modelId="{9CD453AB-AD54-47B1-9A07-8FA6471B6EB4}" type="sibTrans" cxnId="{66A68E29-983F-4932-BC5C-4038C7435B78}">
      <dgm:prSet/>
      <dgm:spPr/>
      <dgm:t>
        <a:bodyPr/>
        <a:lstStyle/>
        <a:p>
          <a:pPr latinLnBrk="1"/>
          <a:endParaRPr lang="ko-KR" altLang="en-US"/>
        </a:p>
      </dgm:t>
    </dgm:pt>
    <dgm:pt modelId="{BC135FFB-B7C4-4620-BDAF-0C3ECB69DA4E}">
      <dgm:prSet phldrT="[텍스트]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D50EBD8F-D104-45A5-A115-86BB36AAAAF4}" type="parTrans" cxnId="{7067B15A-FD62-4407-AE8A-7B99C8267D1F}">
      <dgm:prSet/>
      <dgm:spPr/>
      <dgm:t>
        <a:bodyPr/>
        <a:lstStyle/>
        <a:p>
          <a:pPr latinLnBrk="1"/>
          <a:endParaRPr lang="ko-KR" altLang="en-US"/>
        </a:p>
      </dgm:t>
    </dgm:pt>
    <dgm:pt modelId="{8C00A33D-381B-4E61-ACC4-372D52450B7B}" type="sibTrans" cxnId="{7067B15A-FD62-4407-AE8A-7B99C8267D1F}">
      <dgm:prSet/>
      <dgm:spPr/>
      <dgm:t>
        <a:bodyPr/>
        <a:lstStyle/>
        <a:p>
          <a:pPr latinLnBrk="1"/>
          <a:endParaRPr lang="ko-KR" altLang="en-US"/>
        </a:p>
      </dgm:t>
    </dgm:pt>
    <dgm:pt modelId="{7033EC88-05A2-48D5-8CC1-C9229167C55D}" type="pres">
      <dgm:prSet presAssocID="{32DA0136-71CE-4392-9423-F3CFC5F4C964}" presName="Name0" presStyleCnt="0">
        <dgm:presLayoutVars>
          <dgm:dir/>
          <dgm:animLvl val="lvl"/>
          <dgm:resizeHandles val="exact"/>
        </dgm:presLayoutVars>
      </dgm:prSet>
      <dgm:spPr/>
    </dgm:pt>
    <dgm:pt modelId="{697DF2A0-6970-450D-8F58-9B73B6F070E1}" type="pres">
      <dgm:prSet presAssocID="{998C71C0-8D03-4A32-AD57-59FEC6EEB275}" presName="Name8" presStyleCnt="0"/>
      <dgm:spPr/>
    </dgm:pt>
    <dgm:pt modelId="{BC80C65A-F61C-4377-8E7A-CADF4D5AD8E5}" type="pres">
      <dgm:prSet presAssocID="{998C71C0-8D03-4A32-AD57-59FEC6EEB27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A0C9FB-61B7-48B5-A6D7-28887EEA6246}" type="pres">
      <dgm:prSet presAssocID="{998C71C0-8D03-4A32-AD57-59FEC6EEB2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01C584-EC6E-4461-A124-D3DEB6801FE2}" type="pres">
      <dgm:prSet presAssocID="{D6DA9D76-A7C1-4637-83A5-0A1E02FDFF66}" presName="Name8" presStyleCnt="0"/>
      <dgm:spPr/>
    </dgm:pt>
    <dgm:pt modelId="{0134E577-F4E1-43D3-9410-8A625E34982C}" type="pres">
      <dgm:prSet presAssocID="{D6DA9D76-A7C1-4637-83A5-0A1E02FDFF6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A48888-7917-461B-A4F5-F28FCE7F4EDC}" type="pres">
      <dgm:prSet presAssocID="{D6DA9D76-A7C1-4637-83A5-0A1E02FDFF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1F7364-63FC-440C-80CC-75C8C27AFDAF}" type="pres">
      <dgm:prSet presAssocID="{C337E510-8786-48BA-BE92-A64926958ADF}" presName="Name8" presStyleCnt="0"/>
      <dgm:spPr/>
    </dgm:pt>
    <dgm:pt modelId="{0A347796-2C52-40AD-A0BE-4365AE646A36}" type="pres">
      <dgm:prSet presAssocID="{C337E510-8786-48BA-BE92-A64926958AD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350A55-2630-4149-83D1-B5A5881ECA63}" type="pres">
      <dgm:prSet presAssocID="{C337E510-8786-48BA-BE92-A64926958A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500E4E-9C6F-4BF3-B627-09F296BBAEEA}" type="pres">
      <dgm:prSet presAssocID="{BC135FFB-B7C4-4620-BDAF-0C3ECB69DA4E}" presName="Name8" presStyleCnt="0"/>
      <dgm:spPr/>
    </dgm:pt>
    <dgm:pt modelId="{C713E942-B1CC-4DF6-BAAE-5B1970265C49}" type="pres">
      <dgm:prSet presAssocID="{BC135FFB-B7C4-4620-BDAF-0C3ECB69DA4E}" presName="level" presStyleLbl="node1" presStyleIdx="3" presStyleCnt="4" custLinFactNeighborX="77500" custLinFactNeighborY="1275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EE9A06-9204-46CC-ABBB-B295721C64B8}" type="pres">
      <dgm:prSet presAssocID="{BC135FFB-B7C4-4620-BDAF-0C3ECB69D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6A68E29-983F-4932-BC5C-4038C7435B78}" srcId="{32DA0136-71CE-4392-9423-F3CFC5F4C964}" destId="{C337E510-8786-48BA-BE92-A64926958ADF}" srcOrd="2" destOrd="0" parTransId="{817EECE7-F90E-4E41-9D9F-A273EC1E13D7}" sibTransId="{9CD453AB-AD54-47B1-9A07-8FA6471B6EB4}"/>
    <dgm:cxn modelId="{AA8E5D6F-6EA5-466A-B0C7-A06C0E9FED52}" type="presOf" srcId="{D6DA9D76-A7C1-4637-83A5-0A1E02FDFF66}" destId="{14A48888-7917-461B-A4F5-F28FCE7F4EDC}" srcOrd="1" destOrd="0" presId="urn:microsoft.com/office/officeart/2005/8/layout/pyramid1"/>
    <dgm:cxn modelId="{D6463A16-36DC-4C90-9210-002B8EAFE48B}" type="presOf" srcId="{D6DA9D76-A7C1-4637-83A5-0A1E02FDFF66}" destId="{0134E577-F4E1-43D3-9410-8A625E34982C}" srcOrd="0" destOrd="0" presId="urn:microsoft.com/office/officeart/2005/8/layout/pyramid1"/>
    <dgm:cxn modelId="{47F525A4-C3CB-495F-B98B-08DB19F97775}" srcId="{32DA0136-71CE-4392-9423-F3CFC5F4C964}" destId="{998C71C0-8D03-4A32-AD57-59FEC6EEB275}" srcOrd="0" destOrd="0" parTransId="{5645A678-CD5A-4442-993F-A80A3FE52C60}" sibTransId="{46D70AE0-FE03-4383-9533-C45FA7F81AB0}"/>
    <dgm:cxn modelId="{B836A71E-DF0E-4ADD-80EB-31554B47CF14}" type="presOf" srcId="{32DA0136-71CE-4392-9423-F3CFC5F4C964}" destId="{7033EC88-05A2-48D5-8CC1-C9229167C55D}" srcOrd="0" destOrd="0" presId="urn:microsoft.com/office/officeart/2005/8/layout/pyramid1"/>
    <dgm:cxn modelId="{9852FF39-DFF3-4B71-88B6-40836B531DCB}" type="presOf" srcId="{BC135FFB-B7C4-4620-BDAF-0C3ECB69DA4E}" destId="{C713E942-B1CC-4DF6-BAAE-5B1970265C49}" srcOrd="0" destOrd="0" presId="urn:microsoft.com/office/officeart/2005/8/layout/pyramid1"/>
    <dgm:cxn modelId="{73BCC0DE-6BFF-4DAA-94E8-D124F2A43646}" type="presOf" srcId="{BC135FFB-B7C4-4620-BDAF-0C3ECB69DA4E}" destId="{C7EE9A06-9204-46CC-ABBB-B295721C64B8}" srcOrd="1" destOrd="0" presId="urn:microsoft.com/office/officeart/2005/8/layout/pyramid1"/>
    <dgm:cxn modelId="{1CBD066F-1CE5-48D1-ABD5-B5EB7F3AD68C}" type="presOf" srcId="{998C71C0-8D03-4A32-AD57-59FEC6EEB275}" destId="{7BA0C9FB-61B7-48B5-A6D7-28887EEA6246}" srcOrd="1" destOrd="0" presId="urn:microsoft.com/office/officeart/2005/8/layout/pyramid1"/>
    <dgm:cxn modelId="{DC682652-D5E3-44CE-8F9E-0F1B61B8CB0E}" type="presOf" srcId="{998C71C0-8D03-4A32-AD57-59FEC6EEB275}" destId="{BC80C65A-F61C-4377-8E7A-CADF4D5AD8E5}" srcOrd="0" destOrd="0" presId="urn:microsoft.com/office/officeart/2005/8/layout/pyramid1"/>
    <dgm:cxn modelId="{7067B15A-FD62-4407-AE8A-7B99C8267D1F}" srcId="{32DA0136-71CE-4392-9423-F3CFC5F4C964}" destId="{BC135FFB-B7C4-4620-BDAF-0C3ECB69DA4E}" srcOrd="3" destOrd="0" parTransId="{D50EBD8F-D104-45A5-A115-86BB36AAAAF4}" sibTransId="{8C00A33D-381B-4E61-ACC4-372D52450B7B}"/>
    <dgm:cxn modelId="{0D261C1A-B4F5-48D1-8ED6-431B0C5C9E45}" type="presOf" srcId="{C337E510-8786-48BA-BE92-A64926958ADF}" destId="{0A347796-2C52-40AD-A0BE-4365AE646A36}" srcOrd="0" destOrd="0" presId="urn:microsoft.com/office/officeart/2005/8/layout/pyramid1"/>
    <dgm:cxn modelId="{3F1B0654-DEBA-46AD-9DD6-4E5AF37B5C92}" srcId="{32DA0136-71CE-4392-9423-F3CFC5F4C964}" destId="{D6DA9D76-A7C1-4637-83A5-0A1E02FDFF66}" srcOrd="1" destOrd="0" parTransId="{9E2E665C-F9B3-499B-8436-DB05E5257859}" sibTransId="{23C71128-088E-453F-B6D1-5060902F433B}"/>
    <dgm:cxn modelId="{D0E68A40-FE56-4ED4-9A7B-5DEF24261B6E}" type="presOf" srcId="{C337E510-8786-48BA-BE92-A64926958ADF}" destId="{C9350A55-2630-4149-83D1-B5A5881ECA63}" srcOrd="1" destOrd="0" presId="urn:microsoft.com/office/officeart/2005/8/layout/pyramid1"/>
    <dgm:cxn modelId="{B69DACAE-6741-48C6-8564-87F400C9C64E}" type="presParOf" srcId="{7033EC88-05A2-48D5-8CC1-C9229167C55D}" destId="{697DF2A0-6970-450D-8F58-9B73B6F070E1}" srcOrd="0" destOrd="0" presId="urn:microsoft.com/office/officeart/2005/8/layout/pyramid1"/>
    <dgm:cxn modelId="{FA8C2A64-E86A-4FE4-8A1D-C08C397060E3}" type="presParOf" srcId="{697DF2A0-6970-450D-8F58-9B73B6F070E1}" destId="{BC80C65A-F61C-4377-8E7A-CADF4D5AD8E5}" srcOrd="0" destOrd="0" presId="urn:microsoft.com/office/officeart/2005/8/layout/pyramid1"/>
    <dgm:cxn modelId="{21153349-4018-474D-8EC7-014022489AC7}" type="presParOf" srcId="{697DF2A0-6970-450D-8F58-9B73B6F070E1}" destId="{7BA0C9FB-61B7-48B5-A6D7-28887EEA6246}" srcOrd="1" destOrd="0" presId="urn:microsoft.com/office/officeart/2005/8/layout/pyramid1"/>
    <dgm:cxn modelId="{9DA05330-B0D6-4CFA-85D9-4A20305DCDD5}" type="presParOf" srcId="{7033EC88-05A2-48D5-8CC1-C9229167C55D}" destId="{E401C584-EC6E-4461-A124-D3DEB6801FE2}" srcOrd="1" destOrd="0" presId="urn:microsoft.com/office/officeart/2005/8/layout/pyramid1"/>
    <dgm:cxn modelId="{B7AE8569-7F97-48BD-B3EA-0F3B20FA38B7}" type="presParOf" srcId="{E401C584-EC6E-4461-A124-D3DEB6801FE2}" destId="{0134E577-F4E1-43D3-9410-8A625E34982C}" srcOrd="0" destOrd="0" presId="urn:microsoft.com/office/officeart/2005/8/layout/pyramid1"/>
    <dgm:cxn modelId="{7FC85A80-B4E9-4738-B59E-0308B21E5B51}" type="presParOf" srcId="{E401C584-EC6E-4461-A124-D3DEB6801FE2}" destId="{14A48888-7917-461B-A4F5-F28FCE7F4EDC}" srcOrd="1" destOrd="0" presId="urn:microsoft.com/office/officeart/2005/8/layout/pyramid1"/>
    <dgm:cxn modelId="{212987EB-DE36-48F8-AF9C-DDED19746B40}" type="presParOf" srcId="{7033EC88-05A2-48D5-8CC1-C9229167C55D}" destId="{C71F7364-63FC-440C-80CC-75C8C27AFDAF}" srcOrd="2" destOrd="0" presId="urn:microsoft.com/office/officeart/2005/8/layout/pyramid1"/>
    <dgm:cxn modelId="{0822E614-A442-4DA6-B63D-63C830BDC8D5}" type="presParOf" srcId="{C71F7364-63FC-440C-80CC-75C8C27AFDAF}" destId="{0A347796-2C52-40AD-A0BE-4365AE646A36}" srcOrd="0" destOrd="0" presId="urn:microsoft.com/office/officeart/2005/8/layout/pyramid1"/>
    <dgm:cxn modelId="{E447C001-9300-481C-9AF2-5A449DF6364E}" type="presParOf" srcId="{C71F7364-63FC-440C-80CC-75C8C27AFDAF}" destId="{C9350A55-2630-4149-83D1-B5A5881ECA63}" srcOrd="1" destOrd="0" presId="urn:microsoft.com/office/officeart/2005/8/layout/pyramid1"/>
    <dgm:cxn modelId="{75A4C052-BEDD-4FEC-809E-9578834D6C7F}" type="presParOf" srcId="{7033EC88-05A2-48D5-8CC1-C9229167C55D}" destId="{7C500E4E-9C6F-4BF3-B627-09F296BBAEEA}" srcOrd="3" destOrd="0" presId="urn:microsoft.com/office/officeart/2005/8/layout/pyramid1"/>
    <dgm:cxn modelId="{99BC4262-F188-404D-B45D-4BE5B3892EB4}" type="presParOf" srcId="{7C500E4E-9C6F-4BF3-B627-09F296BBAEEA}" destId="{C713E942-B1CC-4DF6-BAAE-5B1970265C49}" srcOrd="0" destOrd="0" presId="urn:microsoft.com/office/officeart/2005/8/layout/pyramid1"/>
    <dgm:cxn modelId="{DE2B5BF3-8667-4588-8B74-F228E44416F4}" type="presParOf" srcId="{7C500E4E-9C6F-4BF3-B627-09F296BBAEEA}" destId="{C7EE9A06-9204-46CC-ABBB-B295721C64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A0136-71CE-4392-9423-F3CFC5F4C96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98C71C0-8D03-4A32-AD57-59FEC6EEB275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5645A678-CD5A-4442-993F-A80A3FE52C60}" type="parTrans" cxnId="{47F525A4-C3CB-495F-B98B-08DB19F97775}">
      <dgm:prSet/>
      <dgm:spPr/>
      <dgm:t>
        <a:bodyPr/>
        <a:lstStyle/>
        <a:p>
          <a:pPr latinLnBrk="1"/>
          <a:endParaRPr lang="ko-KR" altLang="en-US"/>
        </a:p>
      </dgm:t>
    </dgm:pt>
    <dgm:pt modelId="{46D70AE0-FE03-4383-9533-C45FA7F81AB0}" type="sibTrans" cxnId="{47F525A4-C3CB-495F-B98B-08DB19F97775}">
      <dgm:prSet/>
      <dgm:spPr/>
      <dgm:t>
        <a:bodyPr/>
        <a:lstStyle/>
        <a:p>
          <a:pPr latinLnBrk="1"/>
          <a:endParaRPr lang="ko-KR" altLang="en-US"/>
        </a:p>
      </dgm:t>
    </dgm:pt>
    <dgm:pt modelId="{D6DA9D76-A7C1-4637-83A5-0A1E02FDFF66}">
      <dgm:prSet phldrT="[텍스트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9E2E665C-F9B3-499B-8436-DB05E5257859}" type="parTrans" cxnId="{3F1B0654-DEBA-46AD-9DD6-4E5AF37B5C92}">
      <dgm:prSet/>
      <dgm:spPr/>
      <dgm:t>
        <a:bodyPr/>
        <a:lstStyle/>
        <a:p>
          <a:pPr latinLnBrk="1"/>
          <a:endParaRPr lang="ko-KR" altLang="en-US"/>
        </a:p>
      </dgm:t>
    </dgm:pt>
    <dgm:pt modelId="{23C71128-088E-453F-B6D1-5060902F433B}" type="sibTrans" cxnId="{3F1B0654-DEBA-46AD-9DD6-4E5AF37B5C92}">
      <dgm:prSet/>
      <dgm:spPr/>
      <dgm:t>
        <a:bodyPr/>
        <a:lstStyle/>
        <a:p>
          <a:pPr latinLnBrk="1"/>
          <a:endParaRPr lang="ko-KR" altLang="en-US"/>
        </a:p>
      </dgm:t>
    </dgm:pt>
    <dgm:pt modelId="{C337E510-8786-48BA-BE92-A64926958ADF}">
      <dgm:prSet phldrT="[텍스트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dirty="0" smtClean="0"/>
            <a:t> </a:t>
          </a:r>
          <a:endParaRPr lang="ko-KR" altLang="en-US" dirty="0"/>
        </a:p>
      </dgm:t>
    </dgm:pt>
    <dgm:pt modelId="{817EECE7-F90E-4E41-9D9F-A273EC1E13D7}" type="parTrans" cxnId="{66A68E29-983F-4932-BC5C-4038C7435B78}">
      <dgm:prSet/>
      <dgm:spPr/>
      <dgm:t>
        <a:bodyPr/>
        <a:lstStyle/>
        <a:p>
          <a:pPr latinLnBrk="1"/>
          <a:endParaRPr lang="ko-KR" altLang="en-US"/>
        </a:p>
      </dgm:t>
    </dgm:pt>
    <dgm:pt modelId="{9CD453AB-AD54-47B1-9A07-8FA6471B6EB4}" type="sibTrans" cxnId="{66A68E29-983F-4932-BC5C-4038C7435B78}">
      <dgm:prSet/>
      <dgm:spPr/>
      <dgm:t>
        <a:bodyPr/>
        <a:lstStyle/>
        <a:p>
          <a:pPr latinLnBrk="1"/>
          <a:endParaRPr lang="ko-KR" altLang="en-US"/>
        </a:p>
      </dgm:t>
    </dgm:pt>
    <dgm:pt modelId="{BC135FFB-B7C4-4620-BDAF-0C3ECB69DA4E}">
      <dgm:prSet phldrT="[텍스트]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D50EBD8F-D104-45A5-A115-86BB36AAAAF4}" type="parTrans" cxnId="{7067B15A-FD62-4407-AE8A-7B99C8267D1F}">
      <dgm:prSet/>
      <dgm:spPr/>
      <dgm:t>
        <a:bodyPr/>
        <a:lstStyle/>
        <a:p>
          <a:pPr latinLnBrk="1"/>
          <a:endParaRPr lang="ko-KR" altLang="en-US"/>
        </a:p>
      </dgm:t>
    </dgm:pt>
    <dgm:pt modelId="{8C00A33D-381B-4E61-ACC4-372D52450B7B}" type="sibTrans" cxnId="{7067B15A-FD62-4407-AE8A-7B99C8267D1F}">
      <dgm:prSet/>
      <dgm:spPr/>
      <dgm:t>
        <a:bodyPr/>
        <a:lstStyle/>
        <a:p>
          <a:pPr latinLnBrk="1"/>
          <a:endParaRPr lang="ko-KR" altLang="en-US"/>
        </a:p>
      </dgm:t>
    </dgm:pt>
    <dgm:pt modelId="{7033EC88-05A2-48D5-8CC1-C9229167C55D}" type="pres">
      <dgm:prSet presAssocID="{32DA0136-71CE-4392-9423-F3CFC5F4C964}" presName="Name0" presStyleCnt="0">
        <dgm:presLayoutVars>
          <dgm:dir/>
          <dgm:animLvl val="lvl"/>
          <dgm:resizeHandles val="exact"/>
        </dgm:presLayoutVars>
      </dgm:prSet>
      <dgm:spPr/>
    </dgm:pt>
    <dgm:pt modelId="{697DF2A0-6970-450D-8F58-9B73B6F070E1}" type="pres">
      <dgm:prSet presAssocID="{998C71C0-8D03-4A32-AD57-59FEC6EEB275}" presName="Name8" presStyleCnt="0"/>
      <dgm:spPr/>
    </dgm:pt>
    <dgm:pt modelId="{BC80C65A-F61C-4377-8E7A-CADF4D5AD8E5}" type="pres">
      <dgm:prSet presAssocID="{998C71C0-8D03-4A32-AD57-59FEC6EEB27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A0C9FB-61B7-48B5-A6D7-28887EEA6246}" type="pres">
      <dgm:prSet presAssocID="{998C71C0-8D03-4A32-AD57-59FEC6EEB2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01C584-EC6E-4461-A124-D3DEB6801FE2}" type="pres">
      <dgm:prSet presAssocID="{D6DA9D76-A7C1-4637-83A5-0A1E02FDFF66}" presName="Name8" presStyleCnt="0"/>
      <dgm:spPr/>
    </dgm:pt>
    <dgm:pt modelId="{0134E577-F4E1-43D3-9410-8A625E34982C}" type="pres">
      <dgm:prSet presAssocID="{D6DA9D76-A7C1-4637-83A5-0A1E02FDFF6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A48888-7917-461B-A4F5-F28FCE7F4EDC}" type="pres">
      <dgm:prSet presAssocID="{D6DA9D76-A7C1-4637-83A5-0A1E02FDFF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1F7364-63FC-440C-80CC-75C8C27AFDAF}" type="pres">
      <dgm:prSet presAssocID="{C337E510-8786-48BA-BE92-A64926958ADF}" presName="Name8" presStyleCnt="0"/>
      <dgm:spPr/>
    </dgm:pt>
    <dgm:pt modelId="{0A347796-2C52-40AD-A0BE-4365AE646A36}" type="pres">
      <dgm:prSet presAssocID="{C337E510-8786-48BA-BE92-A64926958AD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350A55-2630-4149-83D1-B5A5881ECA63}" type="pres">
      <dgm:prSet presAssocID="{C337E510-8786-48BA-BE92-A64926958A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500E4E-9C6F-4BF3-B627-09F296BBAEEA}" type="pres">
      <dgm:prSet presAssocID="{BC135FFB-B7C4-4620-BDAF-0C3ECB69DA4E}" presName="Name8" presStyleCnt="0"/>
      <dgm:spPr/>
    </dgm:pt>
    <dgm:pt modelId="{C713E942-B1CC-4DF6-BAAE-5B1970265C49}" type="pres">
      <dgm:prSet presAssocID="{BC135FFB-B7C4-4620-BDAF-0C3ECB69DA4E}" presName="level" presStyleLbl="node1" presStyleIdx="3" presStyleCnt="4" custLinFactNeighborX="77500" custLinFactNeighborY="1275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EE9A06-9204-46CC-ABBB-B295721C64B8}" type="pres">
      <dgm:prSet presAssocID="{BC135FFB-B7C4-4620-BDAF-0C3ECB69D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B4E3984-BF8D-4B8E-892B-E7464878B291}" type="presOf" srcId="{D6DA9D76-A7C1-4637-83A5-0A1E02FDFF66}" destId="{14A48888-7917-461B-A4F5-F28FCE7F4EDC}" srcOrd="1" destOrd="0" presId="urn:microsoft.com/office/officeart/2005/8/layout/pyramid1"/>
    <dgm:cxn modelId="{153A6BE0-4FCA-43DC-A394-B74918685677}" type="presOf" srcId="{C337E510-8786-48BA-BE92-A64926958ADF}" destId="{0A347796-2C52-40AD-A0BE-4365AE646A36}" srcOrd="0" destOrd="0" presId="urn:microsoft.com/office/officeart/2005/8/layout/pyramid1"/>
    <dgm:cxn modelId="{47F525A4-C3CB-495F-B98B-08DB19F97775}" srcId="{32DA0136-71CE-4392-9423-F3CFC5F4C964}" destId="{998C71C0-8D03-4A32-AD57-59FEC6EEB275}" srcOrd="0" destOrd="0" parTransId="{5645A678-CD5A-4442-993F-A80A3FE52C60}" sibTransId="{46D70AE0-FE03-4383-9533-C45FA7F81AB0}"/>
    <dgm:cxn modelId="{7067B15A-FD62-4407-AE8A-7B99C8267D1F}" srcId="{32DA0136-71CE-4392-9423-F3CFC5F4C964}" destId="{BC135FFB-B7C4-4620-BDAF-0C3ECB69DA4E}" srcOrd="3" destOrd="0" parTransId="{D50EBD8F-D104-45A5-A115-86BB36AAAAF4}" sibTransId="{8C00A33D-381B-4E61-ACC4-372D52450B7B}"/>
    <dgm:cxn modelId="{66A68E29-983F-4932-BC5C-4038C7435B78}" srcId="{32DA0136-71CE-4392-9423-F3CFC5F4C964}" destId="{C337E510-8786-48BA-BE92-A64926958ADF}" srcOrd="2" destOrd="0" parTransId="{817EECE7-F90E-4E41-9D9F-A273EC1E13D7}" sibTransId="{9CD453AB-AD54-47B1-9A07-8FA6471B6EB4}"/>
    <dgm:cxn modelId="{F4E50FFC-13C0-4DDA-8D49-DDC254980FD7}" type="presOf" srcId="{C337E510-8786-48BA-BE92-A64926958ADF}" destId="{C9350A55-2630-4149-83D1-B5A5881ECA63}" srcOrd="1" destOrd="0" presId="urn:microsoft.com/office/officeart/2005/8/layout/pyramid1"/>
    <dgm:cxn modelId="{521E0107-6D2F-4713-9020-5B634ED2646D}" type="presOf" srcId="{998C71C0-8D03-4A32-AD57-59FEC6EEB275}" destId="{BC80C65A-F61C-4377-8E7A-CADF4D5AD8E5}" srcOrd="0" destOrd="0" presId="urn:microsoft.com/office/officeart/2005/8/layout/pyramid1"/>
    <dgm:cxn modelId="{212CBAFA-CD6D-4A68-8B2A-EAF619C00315}" type="presOf" srcId="{BC135FFB-B7C4-4620-BDAF-0C3ECB69DA4E}" destId="{C713E942-B1CC-4DF6-BAAE-5B1970265C49}" srcOrd="0" destOrd="0" presId="urn:microsoft.com/office/officeart/2005/8/layout/pyramid1"/>
    <dgm:cxn modelId="{93A2EED4-27AF-441C-9583-36AE30169C58}" type="presOf" srcId="{BC135FFB-B7C4-4620-BDAF-0C3ECB69DA4E}" destId="{C7EE9A06-9204-46CC-ABBB-B295721C64B8}" srcOrd="1" destOrd="0" presId="urn:microsoft.com/office/officeart/2005/8/layout/pyramid1"/>
    <dgm:cxn modelId="{48E5D010-40CE-49CF-A0BC-2B0E9D9F28D1}" type="presOf" srcId="{32DA0136-71CE-4392-9423-F3CFC5F4C964}" destId="{7033EC88-05A2-48D5-8CC1-C9229167C55D}" srcOrd="0" destOrd="0" presId="urn:microsoft.com/office/officeart/2005/8/layout/pyramid1"/>
    <dgm:cxn modelId="{B7600E25-0DFC-4ECA-B272-C27EDBF65089}" type="presOf" srcId="{D6DA9D76-A7C1-4637-83A5-0A1E02FDFF66}" destId="{0134E577-F4E1-43D3-9410-8A625E34982C}" srcOrd="0" destOrd="0" presId="urn:microsoft.com/office/officeart/2005/8/layout/pyramid1"/>
    <dgm:cxn modelId="{83EE67AD-CE92-43A6-8662-B985DBB8D402}" type="presOf" srcId="{998C71C0-8D03-4A32-AD57-59FEC6EEB275}" destId="{7BA0C9FB-61B7-48B5-A6D7-28887EEA6246}" srcOrd="1" destOrd="0" presId="urn:microsoft.com/office/officeart/2005/8/layout/pyramid1"/>
    <dgm:cxn modelId="{3F1B0654-DEBA-46AD-9DD6-4E5AF37B5C92}" srcId="{32DA0136-71CE-4392-9423-F3CFC5F4C964}" destId="{D6DA9D76-A7C1-4637-83A5-0A1E02FDFF66}" srcOrd="1" destOrd="0" parTransId="{9E2E665C-F9B3-499B-8436-DB05E5257859}" sibTransId="{23C71128-088E-453F-B6D1-5060902F433B}"/>
    <dgm:cxn modelId="{D9E5A7FA-2BB0-4B60-8FC1-C4B00800BD6E}" type="presParOf" srcId="{7033EC88-05A2-48D5-8CC1-C9229167C55D}" destId="{697DF2A0-6970-450D-8F58-9B73B6F070E1}" srcOrd="0" destOrd="0" presId="urn:microsoft.com/office/officeart/2005/8/layout/pyramid1"/>
    <dgm:cxn modelId="{1E9E106B-DB44-4B3B-B5F1-0F0B3C4AC3AC}" type="presParOf" srcId="{697DF2A0-6970-450D-8F58-9B73B6F070E1}" destId="{BC80C65A-F61C-4377-8E7A-CADF4D5AD8E5}" srcOrd="0" destOrd="0" presId="urn:microsoft.com/office/officeart/2005/8/layout/pyramid1"/>
    <dgm:cxn modelId="{7F174173-E954-4A8A-BCEB-F8F94CD6C03A}" type="presParOf" srcId="{697DF2A0-6970-450D-8F58-9B73B6F070E1}" destId="{7BA0C9FB-61B7-48B5-A6D7-28887EEA6246}" srcOrd="1" destOrd="0" presId="urn:microsoft.com/office/officeart/2005/8/layout/pyramid1"/>
    <dgm:cxn modelId="{D8F609E1-597D-4B9C-8FC1-83B644BFF221}" type="presParOf" srcId="{7033EC88-05A2-48D5-8CC1-C9229167C55D}" destId="{E401C584-EC6E-4461-A124-D3DEB6801FE2}" srcOrd="1" destOrd="0" presId="urn:microsoft.com/office/officeart/2005/8/layout/pyramid1"/>
    <dgm:cxn modelId="{EA723D41-F0CD-4968-9BAE-6AFDF596E8B2}" type="presParOf" srcId="{E401C584-EC6E-4461-A124-D3DEB6801FE2}" destId="{0134E577-F4E1-43D3-9410-8A625E34982C}" srcOrd="0" destOrd="0" presId="urn:microsoft.com/office/officeart/2005/8/layout/pyramid1"/>
    <dgm:cxn modelId="{4121BAC8-C381-4E9A-9E02-B0CE469013AB}" type="presParOf" srcId="{E401C584-EC6E-4461-A124-D3DEB6801FE2}" destId="{14A48888-7917-461B-A4F5-F28FCE7F4EDC}" srcOrd="1" destOrd="0" presId="urn:microsoft.com/office/officeart/2005/8/layout/pyramid1"/>
    <dgm:cxn modelId="{65BBAB63-382E-4564-A6ED-CCB906EB2BF4}" type="presParOf" srcId="{7033EC88-05A2-48D5-8CC1-C9229167C55D}" destId="{C71F7364-63FC-440C-80CC-75C8C27AFDAF}" srcOrd="2" destOrd="0" presId="urn:microsoft.com/office/officeart/2005/8/layout/pyramid1"/>
    <dgm:cxn modelId="{E0367B14-F7AC-49D0-B40C-5E5FD91D8583}" type="presParOf" srcId="{C71F7364-63FC-440C-80CC-75C8C27AFDAF}" destId="{0A347796-2C52-40AD-A0BE-4365AE646A36}" srcOrd="0" destOrd="0" presId="urn:microsoft.com/office/officeart/2005/8/layout/pyramid1"/>
    <dgm:cxn modelId="{8FB6D236-0297-406A-ADC2-55F400AE6FA2}" type="presParOf" srcId="{C71F7364-63FC-440C-80CC-75C8C27AFDAF}" destId="{C9350A55-2630-4149-83D1-B5A5881ECA63}" srcOrd="1" destOrd="0" presId="urn:microsoft.com/office/officeart/2005/8/layout/pyramid1"/>
    <dgm:cxn modelId="{55C16484-2333-4B87-BFB6-74B319E0203F}" type="presParOf" srcId="{7033EC88-05A2-48D5-8CC1-C9229167C55D}" destId="{7C500E4E-9C6F-4BF3-B627-09F296BBAEEA}" srcOrd="3" destOrd="0" presId="urn:microsoft.com/office/officeart/2005/8/layout/pyramid1"/>
    <dgm:cxn modelId="{F3FEA376-AA39-4794-934B-71DCB90FCA22}" type="presParOf" srcId="{7C500E4E-9C6F-4BF3-B627-09F296BBAEEA}" destId="{C713E942-B1CC-4DF6-BAAE-5B1970265C49}" srcOrd="0" destOrd="0" presId="urn:microsoft.com/office/officeart/2005/8/layout/pyramid1"/>
    <dgm:cxn modelId="{64C1BEEC-5148-44FC-A29D-53312FC76A19}" type="presParOf" srcId="{7C500E4E-9C6F-4BF3-B627-09F296BBAEEA}" destId="{C7EE9A06-9204-46CC-ABBB-B295721C64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0C65A-F61C-4377-8E7A-CADF4D5AD8E5}">
      <dsp:nvSpPr>
        <dsp:cNvPr id="0" name=""/>
        <dsp:cNvSpPr/>
      </dsp:nvSpPr>
      <dsp:spPr>
        <a:xfrm>
          <a:off x="1071570" y="0"/>
          <a:ext cx="714379" cy="867968"/>
        </a:xfrm>
        <a:prstGeom prst="trapezoid">
          <a:avLst>
            <a:gd name="adj" fmla="val 5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1071570" y="0"/>
        <a:ext cx="714379" cy="867968"/>
      </dsp:txXfrm>
    </dsp:sp>
    <dsp:sp modelId="{0134E577-F4E1-43D3-9410-8A625E34982C}">
      <dsp:nvSpPr>
        <dsp:cNvPr id="0" name=""/>
        <dsp:cNvSpPr/>
      </dsp:nvSpPr>
      <dsp:spPr>
        <a:xfrm>
          <a:off x="714379" y="867968"/>
          <a:ext cx="1428759" cy="867968"/>
        </a:xfrm>
        <a:prstGeom prst="trapezoid">
          <a:avLst>
            <a:gd name="adj" fmla="val 41152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964412" y="867968"/>
        <a:ext cx="928694" cy="867968"/>
      </dsp:txXfrm>
    </dsp:sp>
    <dsp:sp modelId="{0A347796-2C52-40AD-A0BE-4365AE646A36}">
      <dsp:nvSpPr>
        <dsp:cNvPr id="0" name=""/>
        <dsp:cNvSpPr/>
      </dsp:nvSpPr>
      <dsp:spPr>
        <a:xfrm>
          <a:off x="357189" y="1735937"/>
          <a:ext cx="2143140" cy="867968"/>
        </a:xfrm>
        <a:prstGeom prst="trapezoid">
          <a:avLst>
            <a:gd name="adj" fmla="val 41152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732239" y="1735937"/>
        <a:ext cx="1393041" cy="867968"/>
      </dsp:txXfrm>
    </dsp:sp>
    <dsp:sp modelId="{C713E942-B1CC-4DF6-BAAE-5B1970265C49}">
      <dsp:nvSpPr>
        <dsp:cNvPr id="0" name=""/>
        <dsp:cNvSpPr/>
      </dsp:nvSpPr>
      <dsp:spPr>
        <a:xfrm>
          <a:off x="0" y="2603905"/>
          <a:ext cx="2857519" cy="867968"/>
        </a:xfrm>
        <a:prstGeom prst="trapezoid">
          <a:avLst>
            <a:gd name="adj" fmla="val 41152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400" kern="1200" dirty="0"/>
        </a:p>
      </dsp:txBody>
      <dsp:txXfrm>
        <a:off x="500065" y="2603905"/>
        <a:ext cx="1857388" cy="8679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80C65A-F61C-4377-8E7A-CADF4D5AD8E5}">
      <dsp:nvSpPr>
        <dsp:cNvPr id="0" name=""/>
        <dsp:cNvSpPr/>
      </dsp:nvSpPr>
      <dsp:spPr>
        <a:xfrm>
          <a:off x="1071570" y="0"/>
          <a:ext cx="714379" cy="867968"/>
        </a:xfrm>
        <a:prstGeom prst="trapezoid">
          <a:avLst>
            <a:gd name="adj" fmla="val 5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1071570" y="0"/>
        <a:ext cx="714379" cy="867968"/>
      </dsp:txXfrm>
    </dsp:sp>
    <dsp:sp modelId="{0134E577-F4E1-43D3-9410-8A625E34982C}">
      <dsp:nvSpPr>
        <dsp:cNvPr id="0" name=""/>
        <dsp:cNvSpPr/>
      </dsp:nvSpPr>
      <dsp:spPr>
        <a:xfrm>
          <a:off x="714379" y="867968"/>
          <a:ext cx="1428759" cy="867968"/>
        </a:xfrm>
        <a:prstGeom prst="trapezoid">
          <a:avLst>
            <a:gd name="adj" fmla="val 41152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964412" y="867968"/>
        <a:ext cx="928694" cy="867968"/>
      </dsp:txXfrm>
    </dsp:sp>
    <dsp:sp modelId="{0A347796-2C52-40AD-A0BE-4365AE646A36}">
      <dsp:nvSpPr>
        <dsp:cNvPr id="0" name=""/>
        <dsp:cNvSpPr/>
      </dsp:nvSpPr>
      <dsp:spPr>
        <a:xfrm>
          <a:off x="357189" y="1735937"/>
          <a:ext cx="2143140" cy="867968"/>
        </a:xfrm>
        <a:prstGeom prst="trapezoid">
          <a:avLst>
            <a:gd name="adj" fmla="val 41152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400" kern="1200" dirty="0" smtClean="0"/>
            <a:t> </a:t>
          </a:r>
          <a:endParaRPr lang="ko-KR" altLang="en-US" sz="5400" kern="1200" dirty="0"/>
        </a:p>
      </dsp:txBody>
      <dsp:txXfrm>
        <a:off x="732239" y="1735937"/>
        <a:ext cx="1393041" cy="867968"/>
      </dsp:txXfrm>
    </dsp:sp>
    <dsp:sp modelId="{C713E942-B1CC-4DF6-BAAE-5B1970265C49}">
      <dsp:nvSpPr>
        <dsp:cNvPr id="0" name=""/>
        <dsp:cNvSpPr/>
      </dsp:nvSpPr>
      <dsp:spPr>
        <a:xfrm>
          <a:off x="0" y="2603905"/>
          <a:ext cx="2857519" cy="867968"/>
        </a:xfrm>
        <a:prstGeom prst="trapezoid">
          <a:avLst>
            <a:gd name="adj" fmla="val 41152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400" kern="1200" dirty="0"/>
        </a:p>
      </dsp:txBody>
      <dsp:txXfrm>
        <a:off x="500065" y="2603905"/>
        <a:ext cx="1857388" cy="86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F54-AB02-482D-953F-49EC1D7EFE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6ECF59-1FDE-4A45-BF8C-AF4471046DB6}" type="datetimeFigureOut">
              <a:rPr lang="ko-KR" altLang="en-US" smtClean="0"/>
              <a:pPr/>
              <a:t>2010-03-19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1E45E3-F1A4-4981-9CA3-C6C27B3E3D9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308732" y="1142984"/>
            <a:ext cx="7835268" cy="1472184"/>
          </a:xfrm>
        </p:spPr>
        <p:txBody>
          <a:bodyPr>
            <a:noAutofit/>
          </a:bodyPr>
          <a:lstStyle/>
          <a:p>
            <a:r>
              <a:rPr lang="ko-KR" altLang="en-US" sz="4800" b="1" dirty="0" smtClean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제</a:t>
            </a:r>
            <a:r>
              <a:rPr lang="ko-KR" altLang="en-US" sz="4800" b="1" dirty="0" smtClean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 sz="4800" b="1" dirty="0" smtClean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Times New Roman" pitchFamily="18" charset="0"/>
              </a:rPr>
              <a:t>2 </a:t>
            </a:r>
            <a:r>
              <a:rPr lang="ko-KR" altLang="en-US" sz="4800" b="1" dirty="0" smtClean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장 인간과 동물의 관계</a:t>
            </a:r>
            <a:endParaRPr lang="ko-KR" altLang="en-US" sz="4400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1142976" y="785794"/>
            <a:ext cx="7406640" cy="17526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3214686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 smtClean="0"/>
              <a:t>농경문화의 발달</a:t>
            </a:r>
            <a:endParaRPr lang="en-US" altLang="ko-KR" sz="3200" dirty="0" smtClean="0"/>
          </a:p>
          <a:p>
            <a:pPr marL="342900" indent="-342900"/>
            <a:endParaRPr lang="en-US" altLang="ko-KR" sz="3200" dirty="0" smtClean="0"/>
          </a:p>
          <a:p>
            <a:pPr marL="342900" indent="-342900"/>
            <a:r>
              <a:rPr lang="en-US" altLang="ko-KR" sz="3200" dirty="0" smtClean="0"/>
              <a:t>2. </a:t>
            </a:r>
            <a:r>
              <a:rPr lang="ko-KR" altLang="en-US" sz="3200" dirty="0" smtClean="0"/>
              <a:t>야생동물의 가축화</a:t>
            </a:r>
            <a:endParaRPr lang="en-US" altLang="ko-KR" sz="3200" dirty="0" smtClean="0"/>
          </a:p>
          <a:p>
            <a:pPr marL="342900" indent="-342900"/>
            <a:endParaRPr lang="en-US" altLang="ko-KR" sz="3200" dirty="0" smtClean="0"/>
          </a:p>
          <a:p>
            <a:pPr marL="342900" indent="-342900"/>
            <a:r>
              <a:rPr lang="en-US" altLang="ko-KR" sz="3200" dirty="0" smtClean="0"/>
              <a:t>3. </a:t>
            </a:r>
            <a:r>
              <a:rPr lang="ko-KR" altLang="en-US" sz="3200" dirty="0" smtClean="0"/>
              <a:t>유용동물 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Autofit/>
          </a:bodyPr>
          <a:lstStyle/>
          <a:p>
            <a:pPr lvl="2" algn="ctr" rtl="0" latinLnBrk="1">
              <a:spcBef>
                <a:spcPct val="0"/>
              </a:spcBef>
            </a:pPr>
            <a:r>
              <a:rPr lang="ko-KR" altLang="en-US" sz="2800" b="1" dirty="0" smtClean="0">
                <a:latin typeface="Times New Roman" pitchFamily="18" charset="0"/>
                <a:ea typeface="바탕" pitchFamily="18" charset="-127"/>
              </a:rPr>
              <a:t>먹이사슬의 변화</a:t>
            </a:r>
            <a:r>
              <a:rPr lang="ko-KR" altLang="en-US" sz="2800" b="1" dirty="0" smtClean="0">
                <a:latin typeface="Times New Roman" pitchFamily="18" charset="0"/>
              </a:rPr>
              <a:t> </a:t>
            </a:r>
            <a:endParaRPr lang="ko-KR" altLang="en-US" sz="28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2857520" cy="347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그룹 17"/>
          <p:cNvGrpSpPr/>
          <p:nvPr/>
        </p:nvGrpSpPr>
        <p:grpSpPr>
          <a:xfrm>
            <a:off x="6429356" y="2571744"/>
            <a:ext cx="2714644" cy="3318285"/>
            <a:chOff x="5000628" y="2000240"/>
            <a:chExt cx="3328982" cy="3818351"/>
          </a:xfrm>
        </p:grpSpPr>
        <p:grpSp>
          <p:nvGrpSpPr>
            <p:cNvPr id="5" name="그룹 13"/>
            <p:cNvGrpSpPr/>
            <p:nvPr/>
          </p:nvGrpSpPr>
          <p:grpSpPr>
            <a:xfrm>
              <a:off x="5000628" y="3000372"/>
              <a:ext cx="3328982" cy="2818219"/>
              <a:chOff x="2907509" y="2019890"/>
              <a:chExt cx="3328982" cy="2818219"/>
            </a:xfrm>
          </p:grpSpPr>
          <p:grpSp>
            <p:nvGrpSpPr>
              <p:cNvPr id="6" name="그룹 4"/>
              <p:cNvGrpSpPr/>
              <p:nvPr/>
            </p:nvGrpSpPr>
            <p:grpSpPr>
              <a:xfrm>
                <a:off x="3739754" y="2019890"/>
                <a:ext cx="1664491" cy="939406"/>
                <a:chOff x="832245" y="939406"/>
                <a:chExt cx="1664491" cy="939406"/>
              </a:xfrm>
            </p:grpSpPr>
            <p:sp>
              <p:nvSpPr>
                <p:cNvPr id="12" name="사다리꼴 11"/>
                <p:cNvSpPr/>
                <p:nvPr/>
              </p:nvSpPr>
              <p:spPr>
                <a:xfrm>
                  <a:off x="832245" y="939406"/>
                  <a:ext cx="1664491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사다리꼴 4"/>
                <p:cNvSpPr/>
                <p:nvPr/>
              </p:nvSpPr>
              <p:spPr>
                <a:xfrm>
                  <a:off x="1123531" y="939406"/>
                  <a:ext cx="1081919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ko-KR" sz="4100" kern="1200" dirty="0" smtClean="0"/>
                    <a:t> </a:t>
                  </a:r>
                  <a:endParaRPr lang="ko-KR" altLang="en-US" sz="4100" kern="1200" dirty="0"/>
                </a:p>
              </p:txBody>
            </p:sp>
          </p:grpSp>
          <p:grpSp>
            <p:nvGrpSpPr>
              <p:cNvPr id="7" name="그룹 5"/>
              <p:cNvGrpSpPr/>
              <p:nvPr/>
            </p:nvGrpSpPr>
            <p:grpSpPr>
              <a:xfrm>
                <a:off x="3323631" y="2959296"/>
                <a:ext cx="2496736" cy="939406"/>
                <a:chOff x="416122" y="1878812"/>
                <a:chExt cx="2496736" cy="939406"/>
              </a:xfrm>
            </p:grpSpPr>
            <p:sp>
              <p:nvSpPr>
                <p:cNvPr id="10" name="사다리꼴 9"/>
                <p:cNvSpPr/>
                <p:nvPr/>
              </p:nvSpPr>
              <p:spPr>
                <a:xfrm>
                  <a:off x="416122" y="1878812"/>
                  <a:ext cx="2496736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사다리꼴 6"/>
                <p:cNvSpPr/>
                <p:nvPr/>
              </p:nvSpPr>
              <p:spPr>
                <a:xfrm>
                  <a:off x="853051" y="1878812"/>
                  <a:ext cx="1622878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ko-KR" sz="4100" kern="1200" dirty="0" smtClean="0"/>
                    <a:t> </a:t>
                  </a:r>
                  <a:endParaRPr lang="ko-KR" altLang="en-US" sz="4100" kern="1200" dirty="0"/>
                </a:p>
              </p:txBody>
            </p:sp>
          </p:grpSp>
          <p:grpSp>
            <p:nvGrpSpPr>
              <p:cNvPr id="14" name="그룹 6"/>
              <p:cNvGrpSpPr/>
              <p:nvPr/>
            </p:nvGrpSpPr>
            <p:grpSpPr>
              <a:xfrm>
                <a:off x="2907509" y="3898703"/>
                <a:ext cx="3328982" cy="939406"/>
                <a:chOff x="0" y="2818219"/>
                <a:chExt cx="3328982" cy="939406"/>
              </a:xfrm>
            </p:grpSpPr>
            <p:sp>
              <p:nvSpPr>
                <p:cNvPr id="8" name="사다리꼴 7"/>
                <p:cNvSpPr/>
                <p:nvPr/>
              </p:nvSpPr>
              <p:spPr>
                <a:xfrm>
                  <a:off x="0" y="2818219"/>
                  <a:ext cx="3328982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" name="사다리꼴 8"/>
                <p:cNvSpPr/>
                <p:nvPr/>
              </p:nvSpPr>
              <p:spPr>
                <a:xfrm>
                  <a:off x="582571" y="2818219"/>
                  <a:ext cx="2163838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4100" kern="1200" dirty="0"/>
                </a:p>
              </p:txBody>
            </p:sp>
          </p:grpSp>
        </p:grpSp>
        <p:grpSp>
          <p:nvGrpSpPr>
            <p:cNvPr id="15" name="그룹 14"/>
            <p:cNvGrpSpPr/>
            <p:nvPr/>
          </p:nvGrpSpPr>
          <p:grpSpPr>
            <a:xfrm rot="10800000">
              <a:off x="5786446" y="2000240"/>
              <a:ext cx="1714512" cy="1010844"/>
              <a:chOff x="416122" y="1878812"/>
              <a:chExt cx="2496736" cy="939406"/>
            </a:xfrm>
          </p:grpSpPr>
          <p:sp>
            <p:nvSpPr>
              <p:cNvPr id="16" name="사다리꼴 15"/>
              <p:cNvSpPr/>
              <p:nvPr/>
            </p:nvSpPr>
            <p:spPr>
              <a:xfrm>
                <a:off x="416122" y="1878812"/>
                <a:ext cx="2496736" cy="939406"/>
              </a:xfrm>
              <a:prstGeom prst="trapezoid">
                <a:avLst>
                  <a:gd name="adj" fmla="val 4429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사다리꼴 4"/>
              <p:cNvSpPr/>
              <p:nvPr/>
            </p:nvSpPr>
            <p:spPr>
              <a:xfrm>
                <a:off x="853051" y="1878812"/>
                <a:ext cx="1622878" cy="939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70" tIns="52070" rIns="52070" bIns="52070" numCol="1" spcCol="1270" anchor="ctr" anchorCtr="0">
                <a:noAutofit/>
              </a:bodyPr>
              <a:lstStyle/>
              <a:p>
                <a:pPr lvl="0" algn="ctr" defTabSz="18224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4100" kern="1200" dirty="0" smtClean="0"/>
                  <a:t> </a:t>
                </a:r>
                <a:endParaRPr lang="ko-KR" altLang="en-US" sz="4100" kern="1200" dirty="0"/>
              </a:p>
            </p:txBody>
          </p:sp>
        </p:grpSp>
      </p:grpSp>
      <p:sp>
        <p:nvSpPr>
          <p:cNvPr id="23" name="직사각형 22"/>
          <p:cNvSpPr/>
          <p:nvPr/>
        </p:nvSpPr>
        <p:spPr>
          <a:xfrm>
            <a:off x="3000364" y="3500438"/>
            <a:ext cx="335758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27"/>
          <p:cNvGrpSpPr/>
          <p:nvPr/>
        </p:nvGrpSpPr>
        <p:grpSpPr>
          <a:xfrm>
            <a:off x="2928926" y="2500306"/>
            <a:ext cx="3429024" cy="3357586"/>
            <a:chOff x="3000364" y="2500306"/>
            <a:chExt cx="3429024" cy="3357586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000364" y="3357562"/>
              <a:ext cx="3429024" cy="7143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2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육식동물군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000364" y="4286256"/>
              <a:ext cx="3429024" cy="7143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1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초식동물군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3000364" y="5143512"/>
              <a:ext cx="3429024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생산자 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자원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,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환경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000364" y="2500306"/>
              <a:ext cx="3429024" cy="714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3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인간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농경문화의 </a:t>
            </a:r>
            <a:r>
              <a:rPr lang="ko-KR" altLang="en-US" sz="3200" b="1" dirty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정착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lnSpcReduction="10000"/>
          </a:bodyPr>
          <a:lstStyle/>
          <a:p>
            <a:pPr marL="609600" indent="-609600" algn="just">
              <a:buFont typeface="Wingdings" pitchFamily="2" charset="2"/>
              <a:buChar char="Ø"/>
            </a:pP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동남아시아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고온</a:t>
            </a:r>
            <a:r>
              <a:rPr lang="en-US" altLang="ko-KR" sz="2400" b="1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·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습윤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근경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농경문화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sz="2400" dirty="0" smtClean="0"/>
              <a:t>→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타로 토란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         </a:t>
            </a:r>
            <a:r>
              <a:rPr lang="en-US" altLang="ko-KR" sz="2400" b="1" dirty="0" smtClean="0">
                <a:solidFill>
                  <a:srgbClr val="000000"/>
                </a:solidFill>
                <a:ea typeface="바탕" pitchFamily="18" charset="-127"/>
              </a:rPr>
              <a:t>          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바나나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닭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돼지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메소포타미아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건조</a:t>
            </a:r>
            <a:r>
              <a:rPr lang="en-US" altLang="ko-KR" sz="2400" b="1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·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한해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농업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지중해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농경문화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sz="2400" dirty="0"/>
              <a:t>→</a:t>
            </a:r>
          </a:p>
          <a:p>
            <a:pPr marL="609600" indent="-609600" algn="just"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밀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보리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비트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완두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소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말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양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낙타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서인도</a:t>
            </a:r>
            <a:r>
              <a:rPr lang="en-US" altLang="ko-KR" sz="2400" b="1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·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아메리카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ea typeface="바탕" pitchFamily="18" charset="-127"/>
              </a:rPr>
              <a:t>반건조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사바나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농경문화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sz="2400" dirty="0" smtClean="0"/>
              <a:t>→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표주박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    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참깨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소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물소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양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아메리카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대륙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중앙부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ea typeface="바탕" pitchFamily="18" charset="-127"/>
              </a:rPr>
              <a:t>적온</a:t>
            </a:r>
            <a:r>
              <a:rPr lang="en-US" altLang="ko-KR" sz="2400" b="1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·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적습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신대륙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농경문화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sz="2400" dirty="0"/>
              <a:t>→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ea typeface="바탕" pitchFamily="18" charset="-127"/>
              </a:rPr>
              <a:t>             </a:t>
            </a:r>
            <a:r>
              <a:rPr lang="ko-KR" altLang="en-US" sz="2400" b="1" dirty="0" smtClean="0">
                <a:solidFill>
                  <a:srgbClr val="000000"/>
                </a:solidFill>
                <a:ea typeface="바탕" pitchFamily="18" charset="-127"/>
              </a:rPr>
              <a:t>감자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강낭콩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호박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옥수수</a:t>
            </a:r>
            <a:r>
              <a:rPr lang="ko-KR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라마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 err="1">
                <a:solidFill>
                  <a:srgbClr val="000000"/>
                </a:solidFill>
                <a:ea typeface="바탕" pitchFamily="18" charset="-127"/>
              </a:rPr>
              <a:t>알파카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칠면조</a:t>
            </a:r>
          </a:p>
          <a:p>
            <a:pPr marL="609600" indent="-609600" algn="just">
              <a:buFont typeface="Wingdings" pitchFamily="2" charset="2"/>
              <a:buNone/>
            </a:pPr>
            <a:endParaRPr lang="ko-KR" altLang="en-US" sz="2400" b="1" dirty="0">
              <a:solidFill>
                <a:srgbClr val="000000"/>
              </a:solidFill>
              <a:ea typeface="바탕" pitchFamily="18" charset="-127"/>
            </a:endParaRPr>
          </a:p>
          <a:p>
            <a:pPr marL="609600" indent="-609600" algn="just">
              <a:buFont typeface="Wingdings" pitchFamily="2" charset="2"/>
              <a:buChar char="v"/>
            </a:pP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토양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분해자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)</a:t>
            </a:r>
            <a:r>
              <a:rPr lang="en-US" altLang="ko-KR" sz="2400" b="1" dirty="0">
                <a:solidFill>
                  <a:srgbClr val="000000"/>
                </a:solidFill>
              </a:rPr>
              <a:t>↔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작물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생산자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) </a:t>
            </a:r>
            <a:r>
              <a:rPr lang="en-US" altLang="ko-KR" sz="2400" b="1" dirty="0">
                <a:solidFill>
                  <a:srgbClr val="000000"/>
                </a:solidFill>
              </a:rPr>
              <a:t>↔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동물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인간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ea typeface="바탕" pitchFamily="18" charset="-127"/>
              </a:rPr>
              <a:t>소비자</a:t>
            </a:r>
            <a:r>
              <a:rPr lang="en-US" altLang="ko-KR" sz="2400" b="1" dirty="0">
                <a:solidFill>
                  <a:srgbClr val="000000"/>
                </a:solidFill>
                <a:ea typeface="바탕" pitchFamily="18" charset="-127"/>
              </a:rPr>
              <a:t>)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altLang="ko-K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농경문화와 가축</a:t>
            </a:r>
            <a:endParaRPr lang="ko-KR" altLang="en-US" sz="3600" b="1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sz="2000" dirty="0" smtClean="0"/>
          </a:p>
          <a:p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인간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작물재배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가축사육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-&gt;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공존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식료생산 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lvl="1"/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식물성 식료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작물 재배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lvl="1"/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동물성 식료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가축 사육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lvl="2"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※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가축 사료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목초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사료작물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lvl="2"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			  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식용작물의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부산물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lvl="1"/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생태계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lvl="2">
              <a:buNone/>
            </a:pP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   식물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동물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인간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-&gt;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토양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토양유기물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-&gt;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미생물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-&gt;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무기물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) -&gt;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    </a:t>
            </a:r>
          </a:p>
          <a:p>
            <a:pPr lvl="2">
              <a:buNone/>
            </a:pP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                            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식물</a:t>
            </a:r>
            <a:endParaRPr lang="en-US" altLang="ko-KR" sz="1800" dirty="0" smtClean="0">
              <a:latin typeface="바탕" pitchFamily="18" charset="-127"/>
              <a:ea typeface="바탕" pitchFamily="18" charset="-127"/>
            </a:endParaRPr>
          </a:p>
          <a:p>
            <a:pPr lvl="1"/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농경지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lvl="2">
              <a:buNone/>
            </a:pP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      작물재배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유기물 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가축의 분뇨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dirty="0" smtClean="0">
                <a:latin typeface="바탕" pitchFamily="18" charset="-127"/>
                <a:ea typeface="바탕" pitchFamily="18" charset="-127"/>
              </a:rPr>
              <a:t>깔 짚</a:t>
            </a:r>
            <a:r>
              <a:rPr lang="en-US" altLang="ko-KR" sz="1800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2. 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야생동물의 가축화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(domestication)</a:t>
            </a:r>
            <a:r>
              <a:rPr lang="ko-KR" altLang="en-US" sz="3600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endParaRPr lang="ko-KR" altLang="en-US" sz="2800" dirty="0" smtClean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초기의 인류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수렵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채집</a:t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家畜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家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→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宀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+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豕</a:t>
            </a:r>
            <a:br>
              <a:rPr lang="ko-KR" altLang="en-US" b="1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              畜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→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玄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+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田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1)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가축화의 동기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식용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제물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애완용</a:t>
            </a:r>
            <a:endParaRPr lang="en-US" altLang="ko-KR" sz="2800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2)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가축화의 과정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빙하기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인구밀도</a:t>
            </a:r>
            <a:endParaRPr lang="en-US" altLang="ko-KR" sz="2800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3)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가축화의 역사 </a:t>
            </a:r>
            <a:endParaRPr lang="en-US" altLang="ko-KR" sz="2800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4)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가축화의 요인 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800" dirty="0" err="1" smtClean="0">
                <a:latin typeface="바탕" pitchFamily="18" charset="-127"/>
                <a:ea typeface="바탕" pitchFamily="18" charset="-127"/>
              </a:rPr>
              <a:t>강건성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적응력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식성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</a:p>
          <a:p>
            <a:pPr>
              <a:buNone/>
            </a:pP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                                  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군사</a:t>
            </a:r>
            <a:r>
              <a:rPr lang="en-US" altLang="ko-KR" sz="28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dirty="0" smtClean="0">
                <a:latin typeface="바탕" pitchFamily="18" charset="-127"/>
                <a:ea typeface="바탕" pitchFamily="18" charset="-127"/>
              </a:rPr>
              <a:t>번식</a:t>
            </a:r>
            <a:br>
              <a:rPr lang="ko-KR" altLang="en-US" sz="2800" dirty="0" smtClean="0">
                <a:latin typeface="바탕" pitchFamily="18" charset="-127"/>
                <a:ea typeface="바탕" pitchFamily="18" charset="-127"/>
              </a:rPr>
            </a:b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/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야생동물의 </a:t>
            </a:r>
            <a:r>
              <a:rPr lang="ko-KR" altLang="en-US" b="1" dirty="0"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가축화</a:t>
            </a:r>
            <a:endParaRPr lang="ko-KR" altLang="en-US" dirty="0">
              <a:solidFill>
                <a:srgbClr val="000000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47800"/>
            <a:ext cx="8576530" cy="4800600"/>
          </a:xfrm>
        </p:spPr>
        <p:txBody>
          <a:bodyPr/>
          <a:lstStyle/>
          <a:p>
            <a:pPr algn="just"/>
            <a:endParaRPr lang="en-US" altLang="ko-KR" sz="2800" dirty="0" smtClean="0">
              <a:latin typeface="신명조" charset="-127"/>
              <a:ea typeface="신명조" charset="-127"/>
            </a:endParaRPr>
          </a:p>
          <a:p>
            <a:pPr algn="just"/>
            <a:r>
              <a:rPr lang="ko-KR" altLang="en-US" sz="2800" dirty="0" smtClean="0">
                <a:latin typeface="신명조" charset="-127"/>
                <a:ea typeface="신명조" charset="-127"/>
              </a:rPr>
              <a:t>동기 </a:t>
            </a:r>
            <a:r>
              <a:rPr lang="en-US" altLang="ko-KR" sz="2800" dirty="0">
                <a:latin typeface="╜┼╕φ┴╢" charset="0"/>
                <a:ea typeface="신명조" charset="-127"/>
              </a:rPr>
              <a:t>: </a:t>
            </a:r>
            <a:r>
              <a:rPr lang="ko-KR" altLang="en-US" sz="2800" dirty="0">
                <a:latin typeface="신명조" charset="-127"/>
                <a:ea typeface="신명조" charset="-127"/>
              </a:rPr>
              <a:t>제사용</a:t>
            </a:r>
            <a:r>
              <a:rPr lang="en-US" altLang="ko-KR" sz="2800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800" dirty="0">
                <a:latin typeface="신명조" charset="-127"/>
                <a:ea typeface="신명조" charset="-127"/>
              </a:rPr>
              <a:t>종교용</a:t>
            </a:r>
            <a:r>
              <a:rPr lang="en-US" altLang="ko-KR" sz="2800" dirty="0">
                <a:latin typeface="╜┼╕φ┴╢" charset="0"/>
                <a:ea typeface="신명조" charset="-127"/>
              </a:rPr>
              <a:t>), </a:t>
            </a:r>
            <a:r>
              <a:rPr lang="ko-KR" altLang="en-US" sz="2800" dirty="0">
                <a:latin typeface="신명조" charset="-127"/>
                <a:ea typeface="신명조" charset="-127"/>
              </a:rPr>
              <a:t>식육 등 이용</a:t>
            </a:r>
            <a:r>
              <a:rPr lang="en-US" altLang="ko-KR" sz="28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800" dirty="0">
                <a:latin typeface="신명조" charset="-127"/>
                <a:ea typeface="신명조" charset="-127"/>
              </a:rPr>
              <a:t>애완용</a:t>
            </a:r>
          </a:p>
          <a:p>
            <a:pPr algn="just"/>
            <a:endParaRPr lang="ko-KR" altLang="en-US" sz="2800" dirty="0">
              <a:latin typeface="신명조" charset="-127"/>
              <a:ea typeface="신명조" charset="-127"/>
            </a:endParaRPr>
          </a:p>
          <a:p>
            <a:pPr algn="just"/>
            <a:r>
              <a:rPr lang="ko-KR" altLang="en-US" sz="2800" dirty="0">
                <a:latin typeface="신명조" charset="-127"/>
                <a:ea typeface="신명조" charset="-127"/>
              </a:rPr>
              <a:t>역사</a:t>
            </a:r>
          </a:p>
          <a:p>
            <a:pPr algn="just">
              <a:buFontTx/>
              <a:buNone/>
            </a:pPr>
            <a:r>
              <a:rPr lang="ko-KR" altLang="en-US" dirty="0">
                <a:latin typeface="╜┼╕φ┴╢" charset="0"/>
                <a:ea typeface="신명조" charset="-127"/>
              </a:rPr>
              <a:t>     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30,000</a:t>
            </a:r>
            <a:r>
              <a:rPr lang="ko-KR" altLang="en-US" sz="2400" dirty="0" smtClean="0">
                <a:latin typeface="신명조" charset="-127"/>
                <a:ea typeface="신명조" charset="-127"/>
              </a:rPr>
              <a:t>년 전 </a:t>
            </a:r>
            <a:r>
              <a:rPr lang="en-US" altLang="ko-KR" sz="2400" dirty="0">
                <a:latin typeface="신명조" charset="-127"/>
                <a:ea typeface="신명조" charset="-127"/>
              </a:rPr>
              <a:t>: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개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구석기 시대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) : 14,000 </a:t>
            </a:r>
            <a:r>
              <a:rPr lang="en-US" altLang="ko-KR" sz="2400" dirty="0" smtClean="0">
                <a:latin typeface="╜┼╕φ┴╢" charset="0"/>
                <a:ea typeface="신명조" charset="-127"/>
              </a:rPr>
              <a:t>∼12,000</a:t>
            </a:r>
            <a:r>
              <a:rPr lang="ko-KR" altLang="en-US" sz="2400" dirty="0" smtClean="0">
                <a:latin typeface="신명조" charset="-127"/>
                <a:ea typeface="신명조" charset="-127"/>
              </a:rPr>
              <a:t>년 전</a:t>
            </a:r>
            <a:r>
              <a:rPr lang="ko-KR" altLang="en-US" sz="2400" dirty="0" smtClean="0">
                <a:latin typeface="╜┼╕φ┴╢" charset="0"/>
                <a:ea typeface="신명조" charset="-127"/>
              </a:rPr>
              <a:t> </a:t>
            </a:r>
            <a:endParaRPr lang="en-US" altLang="ko-KR" sz="2400" dirty="0" smtClean="0">
              <a:latin typeface="╜┼╕φ┴╢" charset="0"/>
              <a:ea typeface="신명조" charset="-127"/>
            </a:endParaRPr>
          </a:p>
          <a:p>
            <a:pPr algn="just">
              <a:buFontTx/>
              <a:buNone/>
            </a:pPr>
            <a:r>
              <a:rPr lang="ko-KR" altLang="en-US" sz="2400" dirty="0" smtClean="0">
                <a:latin typeface="╜┼╕φ┴╢" charset="0"/>
                <a:ea typeface="신명조" charset="-127"/>
              </a:rPr>
              <a:t>    </a:t>
            </a:r>
            <a:endParaRPr lang="ko-KR" altLang="en-US" sz="2400" dirty="0">
              <a:latin typeface="╜┼╕φ┴╢" charset="0"/>
              <a:ea typeface="신명조" charset="-127"/>
            </a:endParaRPr>
          </a:p>
          <a:p>
            <a:pPr algn="just">
              <a:buFontTx/>
              <a:buNone/>
            </a:pPr>
            <a:r>
              <a:rPr lang="ko-KR" altLang="en-US" sz="2400" dirty="0">
                <a:latin typeface="╜┼╕φ┴╢" charset="0"/>
                <a:ea typeface="신명조" charset="-127"/>
              </a:rPr>
              <a:t>       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10,000</a:t>
            </a:r>
            <a:r>
              <a:rPr lang="ko-KR" altLang="en-US" sz="2400" dirty="0" smtClean="0">
                <a:latin typeface="신명조" charset="-127"/>
                <a:ea typeface="신명조" charset="-127"/>
              </a:rPr>
              <a:t>년 전 </a:t>
            </a:r>
            <a:r>
              <a:rPr lang="en-US" altLang="ko-KR" sz="2400" dirty="0">
                <a:latin typeface="신명조" charset="-127"/>
                <a:ea typeface="신명조" charset="-127"/>
              </a:rPr>
              <a:t>: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소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면양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염소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돼지 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신석기 </a:t>
            </a:r>
            <a:r>
              <a:rPr lang="ko-KR" altLang="en-US" sz="2400" dirty="0" smtClean="0">
                <a:latin typeface="신명조" charset="-127"/>
                <a:ea typeface="신명조" charset="-127"/>
              </a:rPr>
              <a:t>시대</a:t>
            </a:r>
            <a:r>
              <a:rPr lang="en-US" altLang="ko-KR" sz="2400" dirty="0" smtClean="0">
                <a:latin typeface="신명조" charset="-127"/>
                <a:ea typeface="신명조" charset="-127"/>
              </a:rPr>
              <a:t>)</a:t>
            </a:r>
          </a:p>
          <a:p>
            <a:pPr algn="just">
              <a:buFontTx/>
              <a:buNone/>
            </a:pPr>
            <a:endParaRPr lang="ko-KR" altLang="en-US" sz="2400" dirty="0">
              <a:latin typeface="신명조" charset="-127"/>
              <a:ea typeface="신명조" charset="-127"/>
            </a:endParaRPr>
          </a:p>
          <a:p>
            <a:pPr algn="just">
              <a:buFontTx/>
              <a:buNone/>
            </a:pPr>
            <a:r>
              <a:rPr lang="ko-KR" altLang="en-US" sz="2400" dirty="0">
                <a:latin typeface="╜┼╕φ┴╢" charset="0"/>
                <a:ea typeface="신명조" charset="-127"/>
              </a:rPr>
              <a:t>         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6,000</a:t>
            </a:r>
            <a:r>
              <a:rPr lang="ko-KR" altLang="en-US" sz="2400" dirty="0" smtClean="0">
                <a:latin typeface="신명조" charset="-127"/>
                <a:ea typeface="신명조" charset="-127"/>
              </a:rPr>
              <a:t>년 전 </a:t>
            </a:r>
            <a:r>
              <a:rPr lang="en-US" altLang="ko-KR" sz="2400" dirty="0">
                <a:latin typeface="신명조" charset="-127"/>
                <a:ea typeface="신명조" charset="-127"/>
              </a:rPr>
              <a:t>: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닭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말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당나귀</a:t>
            </a:r>
            <a:r>
              <a:rPr lang="en-US" altLang="ko-KR" sz="2400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dirty="0">
                <a:latin typeface="신명조" charset="-127"/>
                <a:ea typeface="신명조" charset="-127"/>
              </a:rPr>
              <a:t>물소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57166"/>
            <a:ext cx="826466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가축화 동물의 요인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533400" indent="-533400" algn="just">
              <a:buFontTx/>
              <a:buAutoNum type="circleNumDbPlain"/>
            </a:pP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이유시기가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빠르고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먹이의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변화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환경의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변화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  <a:cs typeface="Times New Roman" pitchFamily="18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질병 등에 대한 적응력을 갖고 있는 강건함 </a:t>
            </a:r>
          </a:p>
          <a:p>
            <a:pPr marL="533400" indent="-533400" algn="just">
              <a:buFontTx/>
              <a:buAutoNum type="circleNumDbPlain"/>
            </a:pP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인간의 사회생활에 적응하기 쉽고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사회적 서열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에 의한 행동양식을 가져야 함 </a:t>
            </a:r>
          </a:p>
          <a:p>
            <a:pPr marL="533400" indent="-533400" algn="just">
              <a:buFontTx/>
              <a:buAutoNum type="circleNumDbPlain"/>
            </a:pP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식성이 좋아 무엇이든 잘 먹고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인간의 식량과 경합하지 않아야 함 </a:t>
            </a:r>
          </a:p>
          <a:p>
            <a:pPr marL="533400" indent="-533400" algn="just">
              <a:buFontTx/>
              <a:buAutoNum type="circleNumDbPlain"/>
            </a:pP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인간의 존재나 주거지를 무서워하지 않고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가두리 속에서 </a:t>
            </a:r>
            <a:r>
              <a:rPr lang="ko-KR" altLang="en-US" sz="2400" b="1" dirty="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군사</a:t>
            </a:r>
            <a:r>
              <a:rPr lang="ko-KR" altLang="en-US" sz="2400" dirty="0" smtClean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에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견뎌 낼 수 있어야 함</a:t>
            </a:r>
          </a:p>
          <a:p>
            <a:pPr marL="533400" indent="-533400" algn="just">
              <a:buFontTx/>
              <a:buAutoNum type="circleNumDbPlain"/>
            </a:pP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인위적인 관리 하에서 </a:t>
            </a:r>
            <a:r>
              <a:rPr lang="ko-KR" altLang="en-US" sz="2400" b="1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번식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이 조절 </a:t>
            </a:r>
          </a:p>
          <a:p>
            <a:pPr marL="533400" indent="-533400" algn="just">
              <a:buFontTx/>
              <a:buAutoNum type="circleNumDbPlain"/>
            </a:pPr>
            <a:r>
              <a:rPr lang="ko-KR" altLang="en-US" sz="2400" b="1" dirty="0" err="1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군거성</a:t>
            </a:r>
            <a:r>
              <a:rPr lang="ko-KR" altLang="en-US" sz="2400" dirty="0" err="1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을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 갖고 있고</a:t>
            </a:r>
            <a:r>
              <a:rPr lang="en-US" altLang="ko-KR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바탕체" pitchFamily="17" charset="-127"/>
                <a:ea typeface="바탕체" pitchFamily="17" charset="-127"/>
              </a:rPr>
              <a:t>성질이 온순</a:t>
            </a:r>
            <a:endParaRPr lang="ko-KR" altLang="en-US" sz="240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86874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야생동물의 가축화</a:t>
            </a:r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domestication</a:t>
            </a:r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32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endParaRPr lang="ko-KR" altLang="en-US" sz="4000" dirty="0" smtClean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1538" y="157161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5)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가축화에 의한 변화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4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  자연도태 → 인위도태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경제성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미적 형질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)</a:t>
            </a:r>
            <a:br>
              <a:rPr lang="en-US" altLang="ko-KR" sz="2400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2400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    •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외모의 변화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체구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지방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입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이빨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모색과                      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			   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모장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4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•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생식능력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계절성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취소성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산자수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400" dirty="0" smtClean="0">
                <a:latin typeface="바탕" pitchFamily="18" charset="-127"/>
                <a:ea typeface="바탕" pitchFamily="18" charset="-127"/>
              </a:rPr>
            </a:b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•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체형의 변화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산육성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생산성    </a:t>
            </a:r>
          </a:p>
          <a:p>
            <a:endParaRPr lang="ko-KR" altLang="en-US" sz="2400" dirty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가축화에 의한 변화</a:t>
            </a:r>
            <a:r>
              <a:rPr lang="ko-KR" altLang="en-US" sz="3600" dirty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643050"/>
            <a:ext cx="7498080" cy="4800600"/>
          </a:xfrm>
        </p:spPr>
        <p:txBody>
          <a:bodyPr/>
          <a:lstStyle/>
          <a:p>
            <a:pPr algn="just"/>
            <a:r>
              <a:rPr lang="ko-KR" altLang="en-US" sz="2400" b="1" dirty="0" err="1">
                <a:latin typeface="바탕체" pitchFamily="17" charset="-127"/>
                <a:ea typeface="바탕체" pitchFamily="17" charset="-127"/>
              </a:rPr>
              <a:t>성성숙이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 빠르다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번식의 계절성이 없어졌다</a:t>
            </a:r>
          </a:p>
          <a:p>
            <a:pPr algn="just">
              <a:buFontTx/>
              <a:buNone/>
            </a:pP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                   </a:t>
            </a:r>
            <a:r>
              <a:rPr lang="ko-KR" altLang="en-US" sz="2400" b="1" dirty="0" err="1">
                <a:latin typeface="바탕체" pitchFamily="17" charset="-127"/>
                <a:ea typeface="바탕체" pitchFamily="17" charset="-127"/>
              </a:rPr>
              <a:t>취소성이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 없어졌다</a:t>
            </a:r>
          </a:p>
          <a:p>
            <a:pPr algn="just"/>
            <a:endParaRPr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 algn="just"/>
            <a:r>
              <a:rPr lang="ko-KR" altLang="en-US" sz="2400" b="1" dirty="0" err="1" smtClean="0">
                <a:latin typeface="바탕체" pitchFamily="17" charset="-127"/>
                <a:ea typeface="바탕체" pitchFamily="17" charset="-127"/>
              </a:rPr>
              <a:t>산자수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증가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豚 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3∼4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두 → 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10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여 두로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증가</a:t>
            </a:r>
          </a:p>
          <a:p>
            <a:pPr algn="just"/>
            <a:endParaRPr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 algn="just"/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고기의 생산성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증가 </a:t>
            </a:r>
          </a:p>
          <a:p>
            <a:pPr algn="just"/>
            <a:endParaRPr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 algn="just"/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외모의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변화 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: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체형의 소형화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지방의 축적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, </a:t>
            </a:r>
            <a:endParaRPr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 algn="just">
              <a:buNone/>
            </a:pPr>
            <a:r>
              <a:rPr lang="en-US" altLang="ko-KR" sz="2400" b="1" dirty="0" smtClean="0">
                <a:latin typeface="바탕체" pitchFamily="17" charset="-127"/>
                <a:ea typeface="바탕체" pitchFamily="17" charset="-127"/>
              </a:rPr>
              <a:t>       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齒의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퇴화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b="1" dirty="0" err="1">
                <a:latin typeface="바탕체" pitchFamily="17" charset="-127"/>
                <a:ea typeface="바탕체" pitchFamily="17" charset="-127"/>
              </a:rPr>
              <a:t>毛長의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 변화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한대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長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열대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-</a:t>
            </a:r>
            <a:r>
              <a:rPr lang="ko-KR" altLang="en-US" sz="2400" b="1" dirty="0">
                <a:latin typeface="바탕체" pitchFamily="17" charset="-127"/>
                <a:ea typeface="바탕체" pitchFamily="17" charset="-127"/>
              </a:rPr>
              <a:t>短</a:t>
            </a:r>
            <a:r>
              <a:rPr lang="en-US" altLang="ko-KR" sz="2400" b="1" dirty="0">
                <a:latin typeface="바탕체" pitchFamily="17" charset="-127"/>
                <a:ea typeface="바탕체" pitchFamily="17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7498080" cy="15001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농경문화의 </a:t>
            </a:r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발달</a:t>
            </a:r>
            <a: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</a:br>
            <a: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</a:br>
            <a:r>
              <a:rPr lang="ko-KR" altLang="en-US" sz="27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인류의 </a:t>
            </a:r>
            <a:r>
              <a:rPr lang="ko-KR" altLang="en-US" sz="27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성장단계</a:t>
            </a:r>
            <a:r>
              <a:rPr lang="en-US" altLang="ko-KR" sz="3600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600" dirty="0" smtClean="0">
                <a:latin typeface="바탕" pitchFamily="18" charset="-127"/>
                <a:ea typeface="바탕" pitchFamily="18" charset="-127"/>
              </a:rPr>
            </a:br>
            <a:endParaRPr lang="ko-KR" altLang="en-US" sz="3600" dirty="0">
              <a:solidFill>
                <a:srgbClr val="000000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428736"/>
            <a:ext cx="7498080" cy="4800600"/>
          </a:xfrm>
        </p:spPr>
        <p:txBody>
          <a:bodyPr>
            <a:normAutofit/>
          </a:bodyPr>
          <a:lstStyle/>
          <a:p>
            <a:pPr algn="just"/>
            <a:endParaRPr lang="en-US" altLang="ko-KR" sz="2800" dirty="0" smtClean="0">
              <a:latin typeface="신명조" charset="-127"/>
              <a:ea typeface="신명조" charset="-127"/>
            </a:endParaRPr>
          </a:p>
          <a:p>
            <a:pPr lvl="2" algn="just"/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1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단계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유인원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구석기시대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,</a:t>
            </a:r>
            <a:r>
              <a:rPr lang="en-US" altLang="ko-KR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불의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발견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,</a:t>
            </a:r>
            <a:r>
              <a:rPr lang="en-US" altLang="ko-KR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endParaRPr lang="en-US" altLang="ko-KR" dirty="0" smtClean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>
              <a:buNone/>
            </a:pP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           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도구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사용한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시기 → 수렵과 채집</a:t>
            </a:r>
            <a:endParaRPr lang="en-US" altLang="ko-KR" dirty="0" smtClean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>
              <a:buNone/>
            </a:pPr>
            <a:endParaRPr lang="en-US" altLang="ko-KR" dirty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/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2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단계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신석기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시대</a:t>
            </a:r>
            <a:r>
              <a:rPr lang="en-US" altLang="ko-KR" dirty="0">
                <a:latin typeface="바탕" pitchFamily="18" charset="-127"/>
                <a:ea typeface="바탕" pitchFamily="18" charset="-127"/>
              </a:rPr>
              <a:t>,</a:t>
            </a:r>
            <a:r>
              <a:rPr lang="en-US" altLang="ko-KR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수렵과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채집만으로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식량  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lvl="2" algn="just"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        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이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부족 →농작물의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경작과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동물을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가   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 lvl="2" algn="just"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                       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축화하여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사육한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시기</a:t>
            </a:r>
            <a:endParaRPr lang="en-US" altLang="ko-KR" dirty="0" smtClean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>
              <a:buFontTx/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endParaRPr lang="en-US" altLang="ko-KR" dirty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/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3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단계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산업혁명</a:t>
            </a:r>
            <a:r>
              <a:rPr lang="en-US" altLang="ko-KR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(1750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년</a:t>
            </a:r>
            <a:r>
              <a:rPr lang="ko-KR" altLang="en-US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경</a:t>
            </a:r>
            <a:r>
              <a:rPr lang="en-US" altLang="ko-KR" dirty="0">
                <a:latin typeface="바탕" pitchFamily="18" charset="-127"/>
                <a:ea typeface="바탕" pitchFamily="18" charset="-127"/>
                <a:cs typeface="Times New Roman" pitchFamily="18" charset="0"/>
              </a:rPr>
              <a:t>)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시기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공산품의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  </a:t>
            </a:r>
            <a:endParaRPr lang="en-US" altLang="ko-KR" dirty="0" smtClean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  <a:p>
            <a:pPr lvl="2" algn="just"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           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대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량 생산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</a:t>
            </a:r>
            <a:endParaRPr lang="ko-KR" altLang="en-US" dirty="0">
              <a:latin typeface="바탕" pitchFamily="18" charset="-127"/>
              <a:ea typeface="바탕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836613"/>
            <a:ext cx="3835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40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유용동물</a:t>
            </a:r>
            <a:endParaRPr lang="ko-KR" altLang="en-US" sz="4000" b="1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24000"/>
            <a:ext cx="8501122" cy="41148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</a:pPr>
            <a:endParaRPr lang="en-US" altLang="ko-KR" sz="2000" b="1" dirty="0" smtClean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endParaRPr lang="en-US" altLang="ko-KR" sz="2000" b="1" dirty="0" smtClean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ko-KR" altLang="en-US" sz="2400" b="1" dirty="0" smtClean="0">
                <a:latin typeface="신명조" charset="-127"/>
                <a:ea typeface="신명조" charset="-127"/>
              </a:rPr>
              <a:t>동물의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생산물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힘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b="1" dirty="0" err="1">
                <a:latin typeface="╜┼╕φ┴╢" charset="0"/>
                <a:ea typeface="신명조" charset="-127"/>
              </a:rPr>
              <a:t>力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)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과 지능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외모를 인간이 유용하게 이용할 수 있는 동물</a:t>
            </a:r>
          </a:p>
          <a:p>
            <a:pPr marL="609600" indent="-609600" algn="just">
              <a:lnSpc>
                <a:spcPct val="90000"/>
              </a:lnSpc>
            </a:pPr>
            <a:endParaRPr lang="ko-KR" altLang="en-US" sz="2400" b="1" dirty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ko-KR" altLang="en-US" sz="2400" b="1" dirty="0">
                <a:latin typeface="신명조" charset="-127"/>
                <a:ea typeface="신명조" charset="-127"/>
              </a:rPr>
              <a:t>생산물 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: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肉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乳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卵 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毛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毛皮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角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╜┼╕φ┴╢" charset="0"/>
                <a:ea typeface="신명조" charset="-127"/>
              </a:rPr>
              <a:t>의류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양잠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),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꿀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벌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) </a:t>
            </a:r>
            <a:r>
              <a:rPr lang="en-US" altLang="ko-KR" sz="2400" b="1" dirty="0" smtClean="0">
                <a:latin typeface="╜┼╕φ┴╢" charset="0"/>
                <a:ea typeface="신명조" charset="-127"/>
              </a:rPr>
              <a:t> </a:t>
            </a:r>
            <a:r>
              <a:rPr lang="ko-KR" altLang="en-US" sz="2400" b="1" dirty="0" smtClean="0">
                <a:latin typeface="신명조" charset="-127"/>
                <a:ea typeface="신명조" charset="-127"/>
              </a:rPr>
              <a:t>등</a:t>
            </a:r>
            <a:endParaRPr lang="ko-KR" altLang="en-US" sz="2400" b="1" dirty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endParaRPr lang="en-US" altLang="ko-KR" sz="2400" b="1" dirty="0" smtClean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ko-KR" altLang="en-US" sz="2400" b="1" dirty="0" smtClean="0">
                <a:latin typeface="신명조" charset="-127"/>
                <a:ea typeface="신명조" charset="-127"/>
              </a:rPr>
              <a:t>힘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(</a:t>
            </a:r>
            <a:r>
              <a:rPr lang="ko-KR" altLang="en-US" sz="2400" b="1" dirty="0" err="1">
                <a:latin typeface="╜┼╕φ┴╢" charset="0"/>
                <a:ea typeface="신명조" charset="-127"/>
              </a:rPr>
              <a:t>力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)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과 지능 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: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사역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사냥</a:t>
            </a:r>
          </a:p>
          <a:p>
            <a:pPr marL="609600" indent="-609600" algn="just">
              <a:lnSpc>
                <a:spcPct val="90000"/>
              </a:lnSpc>
            </a:pPr>
            <a:endParaRPr lang="en-US" altLang="ko-KR" sz="2400" b="1" dirty="0" smtClean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ko-KR" altLang="en-US" sz="2400" b="1" dirty="0" smtClean="0">
                <a:latin typeface="신명조" charset="-127"/>
                <a:ea typeface="신명조" charset="-127"/>
              </a:rPr>
              <a:t>외모 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: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애완용</a:t>
            </a:r>
            <a:r>
              <a:rPr lang="en-US" altLang="ko-KR" sz="2400" b="1" dirty="0">
                <a:latin typeface="╜┼╕φ┴╢" charset="0"/>
                <a:ea typeface="신명조" charset="-127"/>
              </a:rPr>
              <a:t>, </a:t>
            </a:r>
            <a:r>
              <a:rPr lang="ko-KR" altLang="en-US" sz="2400" b="1" dirty="0">
                <a:latin typeface="신명조" charset="-127"/>
                <a:ea typeface="신명조" charset="-127"/>
              </a:rPr>
              <a:t>관상용</a:t>
            </a:r>
          </a:p>
          <a:p>
            <a:pPr marL="609600" indent="-609600" algn="just">
              <a:lnSpc>
                <a:spcPct val="90000"/>
              </a:lnSpc>
            </a:pPr>
            <a:endParaRPr lang="ko-KR" altLang="en-US" sz="2000" b="1" dirty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endParaRPr lang="ko-KR" altLang="en-US" sz="2000" b="1" dirty="0">
              <a:latin typeface="신명조" charset="-127"/>
              <a:ea typeface="신명조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809644"/>
            <a:ext cx="8429684" cy="53340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</a:pPr>
            <a:endParaRPr lang="ko-KR" altLang="en-US" sz="1600" b="1" dirty="0">
              <a:latin typeface="신명조" charset="-127"/>
              <a:ea typeface="신명조" charset="-127"/>
            </a:endParaRPr>
          </a:p>
          <a:p>
            <a:pPr marL="609600" indent="-609600" algn="just">
              <a:lnSpc>
                <a:spcPct val="120000"/>
              </a:lnSpc>
              <a:buNone/>
            </a:pPr>
            <a:endParaRPr lang="en-US" altLang="ko-KR" sz="2000" b="1" dirty="0" smtClean="0">
              <a:latin typeface="╜┼╕φ┴╢" charset="0"/>
              <a:ea typeface="바탕" pitchFamily="18" charset="-127"/>
            </a:endParaRPr>
          </a:p>
          <a:p>
            <a:pPr marL="609600" indent="-609600" algn="just">
              <a:lnSpc>
                <a:spcPct val="120000"/>
              </a:lnSpc>
              <a:buNone/>
            </a:pPr>
            <a:r>
              <a:rPr lang="en-US" altLang="ko-KR" sz="2000" b="1" spc="20" dirty="0" smtClean="0">
                <a:latin typeface="╜┼╕φ┴╢" charset="0"/>
                <a:ea typeface="바탕" pitchFamily="18" charset="-127"/>
              </a:rPr>
              <a:t>        </a:t>
            </a:r>
            <a:r>
              <a:rPr lang="en-US" altLang="ko-KR" sz="3000" spc="20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가축 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소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육우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젖소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돼지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닭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800" b="1" spc="20" dirty="0" err="1">
                <a:latin typeface="바탕" pitchFamily="18" charset="-127"/>
                <a:ea typeface="바탕" pitchFamily="18" charset="-127"/>
              </a:rPr>
              <a:t>산란계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육계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), </a:t>
            </a:r>
            <a:r>
              <a:rPr lang="en-US" altLang="ko-KR" sz="2800" b="1" spc="20" dirty="0" smtClean="0">
                <a:latin typeface="바탕" pitchFamily="18" charset="-127"/>
                <a:ea typeface="바탕" pitchFamily="18" charset="-127"/>
              </a:rPr>
              <a:t>         </a:t>
            </a:r>
          </a:p>
          <a:p>
            <a:pPr marL="609600" indent="-609600" algn="just">
              <a:lnSpc>
                <a:spcPct val="120000"/>
              </a:lnSpc>
              <a:buNone/>
            </a:pPr>
            <a:r>
              <a:rPr lang="en-US" altLang="ko-KR" sz="2800" b="1" spc="20" dirty="0" smtClean="0">
                <a:latin typeface="바탕" pitchFamily="18" charset="-127"/>
                <a:ea typeface="바탕" pitchFamily="18" charset="-127"/>
              </a:rPr>
              <a:t>                  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염소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면양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말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개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사슴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토끼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여우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800" b="1" spc="20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609600" indent="-609600" algn="just">
              <a:lnSpc>
                <a:spcPct val="120000"/>
              </a:lnSpc>
              <a:buNone/>
            </a:pPr>
            <a:r>
              <a:rPr lang="en-US" altLang="ko-KR" sz="2800" b="1" spc="20" dirty="0" smtClean="0">
                <a:latin typeface="바탕" pitchFamily="18" charset="-127"/>
                <a:ea typeface="바탕" pitchFamily="18" charset="-127"/>
              </a:rPr>
              <a:t>                  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밍크</a:t>
            </a:r>
            <a:r>
              <a:rPr lang="en-US" altLang="ko-KR" sz="2800" b="1" spc="20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오리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 smtClean="0">
                <a:latin typeface="바탕" pitchFamily="18" charset="-127"/>
                <a:ea typeface="바탕" pitchFamily="18" charset="-127"/>
              </a:rPr>
              <a:t>거위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칠면조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>
                <a:latin typeface="바탕" pitchFamily="18" charset="-127"/>
                <a:ea typeface="바탕" pitchFamily="18" charset="-127"/>
              </a:rPr>
              <a:t>벌</a:t>
            </a:r>
            <a:r>
              <a:rPr lang="en-US" altLang="ko-KR" sz="2800" b="1" spc="2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spc="20" dirty="0" err="1">
                <a:latin typeface="바탕" pitchFamily="18" charset="-127"/>
                <a:ea typeface="바탕" pitchFamily="18" charset="-127"/>
              </a:rPr>
              <a:t>관상조</a:t>
            </a:r>
            <a:endParaRPr lang="ko-KR" altLang="en-US" sz="2800" b="1" spc="20" dirty="0">
              <a:latin typeface="바탕" pitchFamily="18" charset="-127"/>
              <a:ea typeface="바탕" pitchFamily="18" charset="-127"/>
            </a:endParaRPr>
          </a:p>
          <a:p>
            <a:pPr marL="990600" lvl="1" indent="-533400" algn="just">
              <a:lnSpc>
                <a:spcPct val="90000"/>
              </a:lnSpc>
              <a:buFontTx/>
              <a:buNone/>
            </a:pPr>
            <a:r>
              <a:rPr lang="ko-KR" altLang="en-US" sz="2000" b="1" dirty="0">
                <a:latin typeface="바탕" pitchFamily="18" charset="-127"/>
                <a:ea typeface="바탕" pitchFamily="18" charset="-127"/>
              </a:rPr>
              <a:t>  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90600" lvl="1" indent="-533400" algn="just">
              <a:lnSpc>
                <a:spcPct val="120000"/>
              </a:lnSpc>
              <a:buFontTx/>
              <a:buNone/>
            </a:pP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※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기타가축 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낙타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 err="1">
                <a:latin typeface="바탕" pitchFamily="18" charset="-127"/>
                <a:ea typeface="바탕" pitchFamily="18" charset="-127"/>
              </a:rPr>
              <a:t>야크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당나귀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노새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(Mule, ♀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말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×</a:t>
            </a: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♂  </a:t>
            </a:r>
          </a:p>
          <a:p>
            <a:pPr marL="990600" lvl="1" indent="-533400" algn="just">
              <a:lnSpc>
                <a:spcPct val="120000"/>
              </a:lnSpc>
              <a:buFontTx/>
              <a:buNone/>
            </a:pP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                </a:t>
            </a: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나귀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2600" b="1" dirty="0" err="1" smtClean="0">
                <a:latin typeface="바탕" pitchFamily="18" charset="-127"/>
                <a:ea typeface="바탕" pitchFamily="18" charset="-127"/>
              </a:rPr>
              <a:t>버새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(♂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말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×♀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나귀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코끼리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순록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     </a:t>
            </a:r>
          </a:p>
          <a:p>
            <a:pPr marL="990600" lvl="1" indent="-533400" algn="just">
              <a:lnSpc>
                <a:spcPct val="120000"/>
              </a:lnSpc>
              <a:buFontTx/>
              <a:buNone/>
            </a:pP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                </a:t>
            </a: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타조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>
                <a:latin typeface="바탕" pitchFamily="18" charset="-127"/>
                <a:ea typeface="바탕" pitchFamily="18" charset="-127"/>
              </a:rPr>
              <a:t>청둥오리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꿩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달팽이</a:t>
            </a:r>
            <a:r>
              <a:rPr lang="en-US" altLang="ko-KR" sz="2600" b="1" dirty="0">
                <a:latin typeface="바탕" pitchFamily="18" charset="-127"/>
                <a:ea typeface="바탕" pitchFamily="18" charset="-127"/>
              </a:rPr>
              <a:t>(1,200t)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등</a:t>
            </a:r>
            <a:endParaRPr lang="en-US" altLang="ko-KR" sz="2600" b="1" dirty="0" smtClean="0">
              <a:latin typeface="바탕" pitchFamily="18" charset="-127"/>
              <a:ea typeface="바탕" pitchFamily="18" charset="-127"/>
            </a:endParaRPr>
          </a:p>
          <a:p>
            <a:pPr marL="990600" lvl="1" indent="-533400" algn="just">
              <a:lnSpc>
                <a:spcPct val="120000"/>
              </a:lnSpc>
              <a:buFontTx/>
              <a:buNone/>
            </a:pP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실험동물 </a:t>
            </a:r>
            <a:r>
              <a:rPr lang="en-US" altLang="ko-KR" sz="2600" b="1" dirty="0" smtClean="0">
                <a:latin typeface="바탕" pitchFamily="18" charset="-127"/>
                <a:ea typeface="바탕" pitchFamily="18" charset="-127"/>
              </a:rPr>
              <a:t>: Mouse, Rat, Guinea pig, Hamster </a:t>
            </a:r>
            <a:r>
              <a:rPr lang="ko-KR" altLang="en-US" sz="2600" b="1" dirty="0" smtClean="0">
                <a:latin typeface="바탕" pitchFamily="18" charset="-127"/>
                <a:ea typeface="바탕" pitchFamily="18" charset="-127"/>
              </a:rPr>
              <a:t>등</a:t>
            </a:r>
            <a:endParaRPr lang="ko-KR" altLang="en-US" sz="20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7224" y="571480"/>
            <a:ext cx="77724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j-cs"/>
              </a:rPr>
              <a:t>유용동물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사역동물</a:t>
            </a:r>
            <a:endParaRPr lang="ko-KR" altLang="en-US" sz="3600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42910" y="1785926"/>
            <a:ext cx="8290778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경제적 중요성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 기계화로 선진국보다 개발도상국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endParaRPr lang="ko-KR" altLang="en-US" sz="24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H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orse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5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천년 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초기에 전쟁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중세 이후 농업에 활용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/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6,000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만두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경마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승마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운반용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경운용에 따라 다양한 품종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C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attle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9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천년 전 가축화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종교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), 13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억 두 중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5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억 두가 운반용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경운용</a:t>
            </a: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D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onkey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4,000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만두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악조건에서도  사역가능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M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ule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노새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기원전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800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년에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교배됨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1,400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만두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 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버새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 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Hinny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(♂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×♀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나귀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),    (♂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번식능력 無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♀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번식능력 有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사역동물</a:t>
            </a:r>
            <a:endParaRPr lang="ko-KR" altLang="en-US" sz="3600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71472" y="1500174"/>
            <a:ext cx="8072494" cy="4800600"/>
          </a:xfrm>
        </p:spPr>
        <p:txBody>
          <a:bodyPr>
            <a:normAutofit fontScale="92500"/>
          </a:bodyPr>
          <a:lstStyle/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Yak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해발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3,000m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이상의 고산지대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히말라야∼시베리아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W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ater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buffalo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쌀의 경작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수확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탈곡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기원 전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2,500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년 전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에 가축화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1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억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6,000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만두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라마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(Llama),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순록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(Reindeer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;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시베리아 썰매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C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amel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1,900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만두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A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sian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elephant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기원 전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2,000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년 전 가축화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 1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두가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2t,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                  2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두가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5t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을 견인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수렵과 사냥용</a:t>
            </a:r>
            <a:endParaRPr lang="ko-KR" altLang="en-US" sz="3600" b="1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 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흰족제비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(ferret) 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토끼 사냥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(2,000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년 전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수달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고기잡이 </a:t>
            </a:r>
            <a:r>
              <a:rPr lang="en-US" altLang="ko-KR" b="1" dirty="0" smtClean="0">
                <a:latin typeface="신명조" charset="-127"/>
                <a:ea typeface="신명조" charset="-127"/>
              </a:rPr>
              <a:t>(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송곳니에 덮개</a:t>
            </a:r>
            <a:r>
              <a:rPr lang="en-US" altLang="ko-KR" b="1" dirty="0" smtClean="0">
                <a:latin typeface="신명조" charset="-127"/>
                <a:ea typeface="신명조" charset="-127"/>
              </a:rPr>
              <a:t>,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618∼907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년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),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당나라 남부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 치타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사슴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고대 이집트∼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15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세기 인도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돌고래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고기떼를 잡는데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(A.D. 70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년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), 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간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디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스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인더스 </a:t>
            </a:r>
            <a:r>
              <a:rPr lang="en-US" altLang="ko-KR" b="1" dirty="0" smtClean="0">
                <a:latin typeface="신명조" charset="-127"/>
                <a:ea typeface="신명조" charset="-127"/>
              </a:rPr>
              <a:t>,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아마</a:t>
            </a:r>
            <a:endParaRPr lang="en-US" altLang="ko-KR" b="1" dirty="0" smtClean="0">
              <a:latin typeface="신명조" charset="-127"/>
              <a:ea typeface="신명조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                   존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호주의 원주민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(♀</a:t>
            </a:r>
            <a:r>
              <a:rPr lang="ko-KR" altLang="en-US" b="1" dirty="0" smtClean="0">
                <a:latin typeface="╜┼╕φ┴╢" charset="0"/>
                <a:ea typeface="신명조" charset="-127"/>
              </a:rPr>
              <a:t>을 사용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멧돼지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지하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30∼60cm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속에 있는 버섯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(♂</a:t>
            </a:r>
            <a:r>
              <a:rPr lang="ko-KR" altLang="en-US" b="1" dirty="0" smtClean="0">
                <a:latin typeface="╜┼╕φ┴╢" charset="0"/>
                <a:ea typeface="신명조" charset="-127"/>
              </a:rPr>
              <a:t>의 냄새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채취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원숭이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야자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코코아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버마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수마트라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비비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염소 사육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어미 잃은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어린 염소의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어미도 찾아 준다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매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독수리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뇌조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(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쟈고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) (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동양에서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B.C. 1,200</a:t>
            </a:r>
            <a:r>
              <a:rPr lang="ko-KR" altLang="en-US" dirty="0" smtClean="0">
                <a:latin typeface="신명조" charset="-127"/>
                <a:ea typeface="신명조" charset="-127"/>
              </a:rPr>
              <a:t>년</a:t>
            </a:r>
            <a:r>
              <a:rPr lang="en-US" altLang="ko-KR" dirty="0" smtClean="0">
                <a:latin typeface="╜┼╕φ┴╢" charset="0"/>
                <a:ea typeface="신명조" charset="-127"/>
              </a:rPr>
              <a:t>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dirty="0" smtClean="0">
                <a:latin typeface="╜┼╕φ┴╢" charset="0"/>
                <a:ea typeface="신명조" charset="-127"/>
              </a:rPr>
              <a:t>                                                 9</a:t>
            </a:r>
            <a:r>
              <a:rPr lang="ko-KR" altLang="en-US" dirty="0" smtClean="0">
                <a:latin typeface="신명조" charset="-127"/>
                <a:ea typeface="신명조" charset="-127"/>
              </a:rPr>
              <a:t>세기 유럽</a:t>
            </a:r>
            <a:r>
              <a:rPr lang="en-US" altLang="ko-KR" dirty="0" smtClean="0">
                <a:latin typeface="╜┼╕φ┴╢" charset="0"/>
                <a:ea typeface="신명조" charset="-127"/>
              </a:rPr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621510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ko-KR" sz="5100" b="1" dirty="0" smtClean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4400" b="1" dirty="0" smtClean="0">
                <a:latin typeface="굴림" pitchFamily="50" charset="-127"/>
                <a:ea typeface="굴림" pitchFamily="50" charset="-127"/>
              </a:rPr>
              <a:t>애완용 및 관상용</a:t>
            </a:r>
            <a:endParaRPr lang="en-US" altLang="ko-KR" sz="4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buNone/>
            </a:pPr>
            <a:endParaRPr lang="en-US" altLang="ko-KR" sz="4400" b="1" dirty="0" smtClean="0"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╜┼╕φ┴╢" charset="0"/>
                <a:ea typeface="신명조" charset="-127"/>
              </a:rPr>
              <a:t> 개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고양이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실험동물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 조류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앵무새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십자매  등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 어류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금붕어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열대어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돌고래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ko-KR" b="1" dirty="0" smtClean="0">
              <a:latin typeface="╜┼╕φ┴╢" charset="0"/>
              <a:ea typeface="신명조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ko-KR" sz="4400" b="1" dirty="0" smtClean="0"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4400" b="1" dirty="0" smtClean="0">
                <a:latin typeface="굴림" pitchFamily="50" charset="-127"/>
                <a:ea typeface="굴림" pitchFamily="50" charset="-127"/>
              </a:rPr>
              <a:t>양잠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뽕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누에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絹絲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buNone/>
            </a:pPr>
            <a:endParaRPr lang="ko-KR" altLang="en-US" b="1" dirty="0" smtClean="0"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╜┼╕φ┴╢" charset="0"/>
                <a:ea typeface="신명조" charset="-127"/>
              </a:rPr>
              <a:t> 노동력 多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→ </a:t>
            </a:r>
            <a:r>
              <a:rPr lang="ko-KR" altLang="en-US" b="1" dirty="0" smtClean="0">
                <a:latin typeface="╜┼╕φ┴╢" charset="0"/>
                <a:ea typeface="신명조" charset="-127"/>
              </a:rPr>
              <a:t>발전도상국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╜┼╕φ┴╢" charset="0"/>
                <a:ea typeface="신명조" charset="-127"/>
              </a:rPr>
              <a:t> 세계  生絲  생산량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50,00∼60,000t</a:t>
            </a:r>
          </a:p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중국   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"       : 12,00∼15,000t</a:t>
            </a:r>
          </a:p>
          <a:p>
            <a:pPr>
              <a:spcBef>
                <a:spcPct val="50000"/>
              </a:spcBef>
            </a:pPr>
            <a:endParaRPr lang="en-US" altLang="ko-KR" b="1" dirty="0" smtClean="0">
              <a:latin typeface="╜┼╕φ┴╢" charset="0"/>
              <a:ea typeface="신명조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ko-KR" sz="4400" b="1" dirty="0" smtClean="0">
                <a:latin typeface="╜┼╕φ┴╢" charset="0"/>
                <a:ea typeface="신명조" charset="-127"/>
              </a:rPr>
              <a:t> </a:t>
            </a:r>
            <a:r>
              <a:rPr lang="en-US" altLang="ko-KR" sz="4400" b="1" dirty="0" smtClean="0">
                <a:latin typeface="굴림" pitchFamily="50" charset="-127"/>
                <a:ea typeface="굴림" pitchFamily="50" charset="-127"/>
              </a:rPr>
              <a:t>7. </a:t>
            </a:r>
            <a:r>
              <a:rPr lang="ko-KR" altLang="en-US" sz="4400" b="1" dirty="0" smtClean="0">
                <a:latin typeface="굴림" pitchFamily="50" charset="-127"/>
                <a:ea typeface="굴림" pitchFamily="50" charset="-127"/>
              </a:rPr>
              <a:t>양봉</a:t>
            </a:r>
            <a:r>
              <a:rPr lang="en-US" altLang="ko-KR" sz="44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4400" b="1" dirty="0" smtClean="0">
                <a:latin typeface="굴림" pitchFamily="50" charset="-127"/>
                <a:ea typeface="굴림" pitchFamily="50" charset="-127"/>
              </a:rPr>
              <a:t>꿀</a:t>
            </a:r>
            <a:r>
              <a:rPr lang="en-US" altLang="ko-KR" sz="4400" b="1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자연식품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건강식품 → 소비 증가</a:t>
            </a:r>
            <a:r>
              <a:rPr lang="en-US" altLang="ko-KR" b="1" dirty="0" smtClean="0">
                <a:latin typeface="신명조" charset="-127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꿀 생산량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 120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만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t</a:t>
            </a:r>
          </a:p>
          <a:p>
            <a:pPr>
              <a:spcBef>
                <a:spcPct val="50000"/>
              </a:spcBef>
              <a:buNone/>
            </a:pPr>
            <a:endParaRPr lang="en-US" altLang="ko-KR" b="1" dirty="0" smtClean="0">
              <a:latin typeface="╜┼╕φ┴╢" charset="0"/>
              <a:ea typeface="신명조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소비량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독일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스위스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1∼2kg,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╜┼╕φ┴╢" charset="0"/>
                <a:ea typeface="신명조" charset="-127"/>
              </a:rPr>
              <a:t>                   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불란서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일본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미국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영국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500g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이상 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/1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인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/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년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latin typeface="신명조" charset="-127"/>
                <a:ea typeface="신명조" charset="-127"/>
              </a:rPr>
              <a:t>수출국 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: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중국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뉴질랜드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호주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캐나다</a:t>
            </a:r>
            <a:r>
              <a:rPr lang="en-US" altLang="ko-KR" b="1" dirty="0" smtClean="0">
                <a:latin typeface="╜┼╕φ┴╢" charset="0"/>
                <a:ea typeface="신명조" charset="-127"/>
              </a:rPr>
              <a:t>,  </a:t>
            </a:r>
            <a:r>
              <a:rPr lang="ko-KR" altLang="en-US" b="1" dirty="0" err="1" smtClean="0">
                <a:latin typeface="신명조" charset="-127"/>
                <a:ea typeface="신명조" charset="-127"/>
              </a:rPr>
              <a:t>중남</a:t>
            </a:r>
            <a:r>
              <a:rPr lang="ko-KR" altLang="en-US" b="1" dirty="0" smtClean="0">
                <a:latin typeface="신명조" charset="-127"/>
                <a:ea typeface="신명조" charset="-127"/>
              </a:rPr>
              <a:t> 아메리카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000" b="1" dirty="0" smtClean="0">
                <a:latin typeface="신명조" charset="-127"/>
                <a:ea typeface="신명조" charset="-127"/>
              </a:rPr>
              <a:t>    </a:t>
            </a:r>
            <a:endParaRPr lang="en-US" altLang="ko-KR" sz="2000" b="1" dirty="0">
              <a:latin typeface="╜┼╕φ┴╢" charset="0"/>
              <a:ea typeface="신명조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어패류</a:t>
            </a:r>
            <a:endParaRPr lang="ko-KR" altLang="en-US" sz="4000" dirty="0"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어패류의 년간 수확량은 농업생산량의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1%,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              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어패류는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95%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이상 동물성 식품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농업 생산량 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94%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식물성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동물성 식품의 </a:t>
            </a:r>
            <a:endParaRPr lang="en-US" altLang="ko-KR" sz="28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약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15%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가 어패류→ 인류소비</a:t>
            </a:r>
          </a:p>
          <a:p>
            <a:pPr>
              <a:spcBef>
                <a:spcPct val="50000"/>
              </a:spcBef>
            </a:pP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단백질 총량의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6%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를 어패류가 충당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어패류의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인당소비량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12kg/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년</a:t>
            </a:r>
            <a:endParaRPr lang="en-US" altLang="ko-KR" sz="2800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   (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아프가니스탄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: 50g, </a:t>
            </a:r>
            <a:r>
              <a:rPr lang="ko-KR" altLang="en-US" sz="2800" b="1" dirty="0" err="1" smtClean="0">
                <a:latin typeface="바탕" pitchFamily="18" charset="-127"/>
                <a:ea typeface="바탕" pitchFamily="18" charset="-127"/>
              </a:rPr>
              <a:t>아이슬랜드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50kg/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어획량의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1/3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은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Fish meal (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사료용 어분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어패류</a:t>
            </a:r>
            <a:endParaRPr lang="ko-KR" alt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ko-KR" sz="3600" b="1" dirty="0" smtClean="0">
                <a:latin typeface="바탕" pitchFamily="18" charset="-127"/>
                <a:ea typeface="바탕" pitchFamily="18" charset="-127"/>
              </a:rPr>
              <a:t>a. </a:t>
            </a:r>
            <a:r>
              <a:rPr lang="ko-KR" altLang="en-US" sz="3600" b="1" dirty="0" smtClean="0">
                <a:latin typeface="바탕" pitchFamily="18" charset="-127"/>
                <a:ea typeface="바탕" pitchFamily="18" charset="-127"/>
              </a:rPr>
              <a:t>어획량이 많은 어류</a:t>
            </a:r>
          </a:p>
          <a:p>
            <a:pPr>
              <a:spcBef>
                <a:spcPct val="50000"/>
              </a:spcBef>
              <a:buNone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        대구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500∼800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정어리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400∼1,000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고등어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200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청어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100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 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다랑어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100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연어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50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b.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어획량이 많은 갑각류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(350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t)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새우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100∼200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게와 바다가재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100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연체동물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500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오징어 포함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b="1" dirty="0" smtClean="0">
              <a:latin typeface="바탕" pitchFamily="18" charset="-127"/>
              <a:ea typeface="바탕" pitchFamily="18" charset="-127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c.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어획량이 많은 패류</a:t>
            </a:r>
          </a:p>
          <a:p>
            <a:pPr>
              <a:spcBef>
                <a:spcPct val="50000"/>
              </a:spcBef>
              <a:buNone/>
            </a:pP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         굴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100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조개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50∼100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홍합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50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t,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멍게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20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t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attl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133600"/>
            <a:ext cx="647700" cy="620713"/>
          </a:xfrm>
          <a:noFill/>
        </p:spPr>
      </p:pic>
      <p:pic>
        <p:nvPicPr>
          <p:cNvPr id="36867" name="Picture 3" descr="mous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133600"/>
            <a:ext cx="592138" cy="620713"/>
          </a:xfrm>
          <a:noFill/>
        </p:spPr>
      </p:pic>
      <p:pic>
        <p:nvPicPr>
          <p:cNvPr id="36868" name="Picture 4" descr="tige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2060575"/>
            <a:ext cx="590550" cy="620713"/>
          </a:xfrm>
          <a:noFill/>
        </p:spPr>
      </p:pic>
      <p:pic>
        <p:nvPicPr>
          <p:cNvPr id="36869" name="Picture 5" descr="rabbit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363" y="2060575"/>
            <a:ext cx="592137" cy="620713"/>
          </a:xfrm>
          <a:noFill/>
        </p:spPr>
      </p:pic>
      <p:pic>
        <p:nvPicPr>
          <p:cNvPr id="36870" name="Picture 6" descr="drago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060575"/>
            <a:ext cx="6492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snak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2060575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hors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3860800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sheep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860800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monkey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3789363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fowl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3789363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dog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25" y="3789363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pig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716338"/>
            <a:ext cx="523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90805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b="1" dirty="0">
                <a:latin typeface="바탕" pitchFamily="18" charset="-127"/>
                <a:ea typeface="바탕" pitchFamily="18" charset="-127"/>
              </a:rPr>
              <a:t>※ </a:t>
            </a:r>
            <a:r>
              <a:rPr lang="en-US" altLang="ko-KR" sz="2800" b="1" u="sng" dirty="0">
                <a:latin typeface="바탕" pitchFamily="18" charset="-127"/>
                <a:ea typeface="바탕" pitchFamily="18" charset="-127"/>
              </a:rPr>
              <a:t>12 </a:t>
            </a:r>
            <a:r>
              <a:rPr lang="ko-KR" altLang="en-US" sz="2800" b="1" u="sng" dirty="0">
                <a:latin typeface="바탕" pitchFamily="18" charset="-127"/>
                <a:ea typeface="바탕" pitchFamily="18" charset="-127"/>
              </a:rPr>
              <a:t>干支</a:t>
            </a:r>
            <a:r>
              <a:rPr lang="en-US" altLang="ko-KR" sz="2800" b="1" u="sng" dirty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2800" b="1" u="sng" dirty="0" smtClean="0">
                <a:latin typeface="바탕" pitchFamily="18" charset="-127"/>
                <a:ea typeface="바탕" pitchFamily="18" charset="-127"/>
              </a:rPr>
              <a:t>12 </a:t>
            </a:r>
            <a:r>
              <a:rPr lang="ko-KR" altLang="en-US" sz="2800" b="1" u="sng" dirty="0" smtClean="0">
                <a:latin typeface="바탕" pitchFamily="18" charset="-127"/>
                <a:ea typeface="바탕" pitchFamily="18" charset="-127"/>
              </a:rPr>
              <a:t>간지</a:t>
            </a:r>
            <a:r>
              <a:rPr lang="en-US" altLang="ko-KR" sz="2800" b="1" u="sng" dirty="0"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2800" dirty="0">
              <a:latin typeface="바탕" pitchFamily="18" charset="-127"/>
              <a:ea typeface="바탕" pitchFamily="18" charset="-127"/>
            </a:endParaRPr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dirty="0">
                <a:latin typeface="Arial" pitchFamily="34" charset="0"/>
              </a:rPr>
              <a:t> </a:t>
            </a:r>
            <a:endParaRPr lang="en-US" altLang="ko-KR" dirty="0"/>
          </a:p>
          <a:p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 </a:t>
            </a:r>
            <a:r>
              <a:rPr lang="en-US" altLang="ko-KR" dirty="0">
                <a:latin typeface="Arial" pitchFamily="34" charset="0"/>
              </a:rPr>
              <a:t>   </a:t>
            </a:r>
            <a:r>
              <a:rPr lang="en-US" altLang="ko-KR" dirty="0"/>
              <a:t> </a:t>
            </a:r>
            <a:r>
              <a:rPr lang="en-US" altLang="ko-KR" dirty="0">
                <a:latin typeface="Arial" pitchFamily="34" charset="0"/>
              </a:rPr>
              <a:t>  </a:t>
            </a:r>
            <a:r>
              <a:rPr lang="en-US" altLang="ko-KR" dirty="0"/>
              <a:t> </a:t>
            </a:r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 </a:t>
            </a:r>
            <a:r>
              <a:rPr lang="en-US" altLang="ko-KR" dirty="0">
                <a:latin typeface="Arial" pitchFamily="34" charset="0"/>
              </a:rPr>
              <a:t>        </a:t>
            </a:r>
            <a:r>
              <a:rPr lang="en-US" altLang="ko-KR" dirty="0"/>
              <a:t> </a:t>
            </a:r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 </a:t>
            </a:r>
            <a:r>
              <a:rPr lang="en-US" altLang="ko-KR" dirty="0">
                <a:latin typeface="Arial" pitchFamily="34" charset="0"/>
              </a:rPr>
              <a:t>            </a:t>
            </a:r>
            <a:r>
              <a:rPr lang="en-US" altLang="ko-KR" dirty="0"/>
              <a:t>  </a:t>
            </a:r>
            <a:r>
              <a:rPr lang="en-US" altLang="ko-KR" dirty="0">
                <a:latin typeface="Arial" pitchFamily="34" charset="0"/>
              </a:rPr>
              <a:t>       </a:t>
            </a:r>
            <a:r>
              <a:rPr lang="en-US" altLang="ko-KR" dirty="0"/>
              <a:t> </a:t>
            </a:r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 </a:t>
            </a:r>
            <a:r>
              <a:rPr lang="en-US" altLang="ko-KR" dirty="0">
                <a:latin typeface="Arial" pitchFamily="34" charset="0"/>
              </a:rPr>
              <a:t>       </a:t>
            </a:r>
            <a:r>
              <a:rPr lang="en-US" altLang="ko-KR" dirty="0"/>
              <a:t> </a:t>
            </a:r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 </a:t>
            </a:r>
          </a:p>
          <a:p>
            <a:r>
              <a:rPr lang="en-US" altLang="ko-KR" dirty="0">
                <a:latin typeface="Arial" pitchFamily="34" charset="0"/>
              </a:rPr>
              <a:t> </a:t>
            </a:r>
            <a:r>
              <a:rPr lang="en-US" altLang="ko-KR" dirty="0"/>
              <a:t> </a:t>
            </a:r>
            <a:r>
              <a:rPr lang="ko-KR" altLang="en-US" sz="2200" dirty="0"/>
              <a:t>자            축            인                  묘               진            사</a:t>
            </a:r>
          </a:p>
          <a:p>
            <a:r>
              <a:rPr lang="en-US" altLang="ko-KR" sz="2200" dirty="0"/>
              <a:t>(</a:t>
            </a:r>
            <a:r>
              <a:rPr lang="ko-KR" altLang="en-US" sz="2200" dirty="0"/>
              <a:t>子</a:t>
            </a:r>
            <a:r>
              <a:rPr lang="en-US" altLang="ko-KR" sz="2200" dirty="0"/>
              <a:t>-</a:t>
            </a:r>
            <a:r>
              <a:rPr lang="ko-KR" altLang="en-US" sz="2200" dirty="0"/>
              <a:t>쥐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丑</a:t>
            </a:r>
            <a:r>
              <a:rPr lang="en-US" altLang="ko-KR" sz="2200" dirty="0"/>
              <a:t>-</a:t>
            </a:r>
            <a:r>
              <a:rPr lang="ko-KR" altLang="en-US" sz="2200" dirty="0"/>
              <a:t>소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寅</a:t>
            </a:r>
            <a:r>
              <a:rPr lang="en-US" altLang="ko-KR" sz="2200" dirty="0"/>
              <a:t>-</a:t>
            </a:r>
            <a:r>
              <a:rPr lang="ko-KR" altLang="en-US" sz="2200" dirty="0"/>
              <a:t>호랑이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卯</a:t>
            </a:r>
            <a:r>
              <a:rPr lang="en-US" altLang="ko-KR" sz="2200" dirty="0"/>
              <a:t>-</a:t>
            </a:r>
            <a:r>
              <a:rPr lang="ko-KR" altLang="en-US" sz="2200" dirty="0"/>
              <a:t>토끼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辰</a:t>
            </a:r>
            <a:r>
              <a:rPr lang="en-US" altLang="ko-KR" sz="2200" dirty="0"/>
              <a:t>-</a:t>
            </a:r>
            <a:r>
              <a:rPr lang="ko-KR" altLang="en-US" sz="2200" dirty="0"/>
              <a:t>용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巳</a:t>
            </a:r>
            <a:r>
              <a:rPr lang="en-US" altLang="ko-KR" sz="2200" dirty="0"/>
              <a:t>-</a:t>
            </a:r>
            <a:r>
              <a:rPr lang="ko-KR" altLang="en-US" sz="2200" dirty="0"/>
              <a:t>뱀</a:t>
            </a:r>
            <a:r>
              <a:rPr lang="en-US" altLang="ko-KR" sz="2200" dirty="0"/>
              <a:t>)</a:t>
            </a:r>
          </a:p>
          <a:p>
            <a:r>
              <a:rPr lang="en-US" altLang="ko-KR" sz="2200" dirty="0"/>
              <a:t> </a:t>
            </a:r>
          </a:p>
          <a:p>
            <a:r>
              <a:rPr lang="en-US" altLang="ko-KR" sz="2200" dirty="0"/>
              <a:t> </a:t>
            </a:r>
          </a:p>
          <a:p>
            <a:r>
              <a:rPr lang="en-US" altLang="ko-KR" sz="2200" dirty="0"/>
              <a:t>                                                      </a:t>
            </a:r>
          </a:p>
          <a:p>
            <a:r>
              <a:rPr lang="en-US" altLang="ko-KR" sz="2200" dirty="0"/>
              <a:t> </a:t>
            </a:r>
            <a:r>
              <a:rPr lang="ko-KR" altLang="en-US" sz="2200" dirty="0"/>
              <a:t>오            미            신                  유            술            해</a:t>
            </a:r>
          </a:p>
          <a:p>
            <a:r>
              <a:rPr lang="en-US" altLang="ko-KR" sz="2200" dirty="0"/>
              <a:t>(</a:t>
            </a:r>
            <a:r>
              <a:rPr lang="ko-KR" altLang="en-US" sz="2200" dirty="0"/>
              <a:t>午</a:t>
            </a:r>
            <a:r>
              <a:rPr lang="en-US" altLang="ko-KR" sz="2200" dirty="0"/>
              <a:t>-</a:t>
            </a:r>
            <a:r>
              <a:rPr lang="ko-KR" altLang="en-US" sz="2200" dirty="0"/>
              <a:t>말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未</a:t>
            </a:r>
            <a:r>
              <a:rPr lang="en-US" altLang="ko-KR" sz="2200" dirty="0"/>
              <a:t>-</a:t>
            </a:r>
            <a:r>
              <a:rPr lang="ko-KR" altLang="en-US" sz="2200" dirty="0"/>
              <a:t>양</a:t>
            </a:r>
            <a:r>
              <a:rPr lang="en-US" altLang="ko-KR" sz="2200" dirty="0"/>
              <a:t>)     (</a:t>
            </a:r>
            <a:r>
              <a:rPr lang="ko-KR" altLang="en-US" sz="2200" dirty="0"/>
              <a:t>申</a:t>
            </a:r>
            <a:r>
              <a:rPr lang="en-US" altLang="ko-KR" sz="2200" dirty="0"/>
              <a:t>-</a:t>
            </a:r>
            <a:r>
              <a:rPr lang="ko-KR" altLang="en-US" sz="2200" dirty="0"/>
              <a:t>원숭이</a:t>
            </a:r>
            <a:r>
              <a:rPr lang="en-US" altLang="ko-KR" sz="2200" dirty="0"/>
              <a:t>)     (</a:t>
            </a:r>
            <a:r>
              <a:rPr lang="ko-KR" altLang="en-US" sz="2200" dirty="0"/>
              <a:t>酉</a:t>
            </a:r>
            <a:r>
              <a:rPr lang="en-US" altLang="ko-KR" sz="2200" dirty="0"/>
              <a:t>-</a:t>
            </a:r>
            <a:r>
              <a:rPr lang="ko-KR" altLang="en-US" sz="2200" dirty="0"/>
              <a:t>닭</a:t>
            </a:r>
            <a:r>
              <a:rPr lang="en-US" altLang="ko-KR" sz="2200" dirty="0"/>
              <a:t>)     (</a:t>
            </a:r>
            <a:r>
              <a:rPr lang="ko-KR" altLang="en-US" sz="2200" dirty="0"/>
              <a:t>戌</a:t>
            </a:r>
            <a:r>
              <a:rPr lang="en-US" altLang="ko-KR" sz="2200" dirty="0"/>
              <a:t>-</a:t>
            </a:r>
            <a:r>
              <a:rPr lang="ko-KR" altLang="en-US" sz="2200" dirty="0"/>
              <a:t>개</a:t>
            </a:r>
            <a:r>
              <a:rPr lang="en-US" altLang="ko-KR" sz="2200" dirty="0"/>
              <a:t>)     (</a:t>
            </a:r>
            <a:r>
              <a:rPr lang="ko-KR" altLang="en-US" sz="2200" dirty="0"/>
              <a:t>亥</a:t>
            </a:r>
            <a:r>
              <a:rPr lang="en-US" altLang="ko-KR" sz="2200" dirty="0"/>
              <a:t>-</a:t>
            </a:r>
            <a:r>
              <a:rPr lang="ko-KR" altLang="en-US" sz="2200" dirty="0"/>
              <a:t>돼지</a:t>
            </a:r>
            <a:r>
              <a:rPr lang="en-US" altLang="ko-KR" sz="2200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Autofit/>
          </a:bodyPr>
          <a:lstStyle/>
          <a:p>
            <a:pPr lvl="2" algn="ctr" rtl="0" latinLnBrk="1">
              <a:spcBef>
                <a:spcPct val="0"/>
              </a:spcBef>
            </a:pPr>
            <a:r>
              <a:rPr lang="ko-KR" altLang="en-US" sz="2800" b="1" dirty="0" smtClean="0">
                <a:latin typeface="Times New Roman" pitchFamily="18" charset="0"/>
                <a:ea typeface="바탕" pitchFamily="18" charset="-127"/>
              </a:rPr>
              <a:t>먹이사슬의 변화</a:t>
            </a:r>
            <a:r>
              <a:rPr lang="ko-KR" altLang="en-US" sz="2800" b="1" dirty="0" smtClean="0">
                <a:latin typeface="Times New Roman" pitchFamily="18" charset="0"/>
              </a:rPr>
              <a:t> </a:t>
            </a:r>
            <a:endParaRPr lang="ko-KR" altLang="en-US" sz="2800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2857520" cy="347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6429356" y="2571744"/>
            <a:ext cx="2714644" cy="3318285"/>
            <a:chOff x="5000628" y="2000240"/>
            <a:chExt cx="3328982" cy="3818351"/>
          </a:xfrm>
        </p:grpSpPr>
        <p:grpSp>
          <p:nvGrpSpPr>
            <p:cNvPr id="14" name="그룹 13"/>
            <p:cNvGrpSpPr/>
            <p:nvPr/>
          </p:nvGrpSpPr>
          <p:grpSpPr>
            <a:xfrm>
              <a:off x="5000628" y="3000372"/>
              <a:ext cx="3328982" cy="2818219"/>
              <a:chOff x="2907509" y="2019890"/>
              <a:chExt cx="3328982" cy="2818219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3739754" y="2019890"/>
                <a:ext cx="1664491" cy="939406"/>
                <a:chOff x="832245" y="939406"/>
                <a:chExt cx="1664491" cy="939406"/>
              </a:xfrm>
            </p:grpSpPr>
            <p:sp>
              <p:nvSpPr>
                <p:cNvPr id="12" name="사다리꼴 11"/>
                <p:cNvSpPr/>
                <p:nvPr/>
              </p:nvSpPr>
              <p:spPr>
                <a:xfrm>
                  <a:off x="832245" y="939406"/>
                  <a:ext cx="1664491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사다리꼴 4"/>
                <p:cNvSpPr/>
                <p:nvPr/>
              </p:nvSpPr>
              <p:spPr>
                <a:xfrm>
                  <a:off x="1123531" y="939406"/>
                  <a:ext cx="1081919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ko-KR" sz="4100" kern="1200" dirty="0" smtClean="0"/>
                    <a:t> </a:t>
                  </a:r>
                  <a:endParaRPr lang="ko-KR" altLang="en-US" sz="4100" kern="1200" dirty="0"/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3323631" y="2959296"/>
                <a:ext cx="2496736" cy="939406"/>
                <a:chOff x="416122" y="1878812"/>
                <a:chExt cx="2496736" cy="939406"/>
              </a:xfrm>
            </p:grpSpPr>
            <p:sp>
              <p:nvSpPr>
                <p:cNvPr id="10" name="사다리꼴 9"/>
                <p:cNvSpPr/>
                <p:nvPr/>
              </p:nvSpPr>
              <p:spPr>
                <a:xfrm>
                  <a:off x="416122" y="1878812"/>
                  <a:ext cx="2496736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사다리꼴 6"/>
                <p:cNvSpPr/>
                <p:nvPr/>
              </p:nvSpPr>
              <p:spPr>
                <a:xfrm>
                  <a:off x="853051" y="1878812"/>
                  <a:ext cx="1622878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ko-KR" sz="4100" kern="1200" dirty="0" smtClean="0"/>
                    <a:t> </a:t>
                  </a:r>
                  <a:endParaRPr lang="ko-KR" altLang="en-US" sz="4100" kern="1200" dirty="0"/>
                </a:p>
              </p:txBody>
            </p:sp>
          </p:grpSp>
          <p:grpSp>
            <p:nvGrpSpPr>
              <p:cNvPr id="7" name="그룹 6"/>
              <p:cNvGrpSpPr/>
              <p:nvPr/>
            </p:nvGrpSpPr>
            <p:grpSpPr>
              <a:xfrm>
                <a:off x="2907509" y="3898703"/>
                <a:ext cx="3328982" cy="939406"/>
                <a:chOff x="0" y="2818219"/>
                <a:chExt cx="3328982" cy="939406"/>
              </a:xfrm>
            </p:grpSpPr>
            <p:sp>
              <p:nvSpPr>
                <p:cNvPr id="8" name="사다리꼴 7"/>
                <p:cNvSpPr/>
                <p:nvPr/>
              </p:nvSpPr>
              <p:spPr>
                <a:xfrm>
                  <a:off x="0" y="2818219"/>
                  <a:ext cx="3328982" cy="939406"/>
                </a:xfrm>
                <a:prstGeom prst="trapezoid">
                  <a:avLst>
                    <a:gd name="adj" fmla="val 44296"/>
                  </a:avLst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" name="사다리꼴 8"/>
                <p:cNvSpPr/>
                <p:nvPr/>
              </p:nvSpPr>
              <p:spPr>
                <a:xfrm>
                  <a:off x="582571" y="2818219"/>
                  <a:ext cx="2163838" cy="9394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lvl="0" algn="ctr" defTabSz="18224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ko-KR" altLang="en-US" sz="4100" kern="1200" dirty="0"/>
                </a:p>
              </p:txBody>
            </p:sp>
          </p:grpSp>
        </p:grpSp>
        <p:grpSp>
          <p:nvGrpSpPr>
            <p:cNvPr id="15" name="그룹 14"/>
            <p:cNvGrpSpPr/>
            <p:nvPr/>
          </p:nvGrpSpPr>
          <p:grpSpPr>
            <a:xfrm rot="10800000">
              <a:off x="5786446" y="2000240"/>
              <a:ext cx="1714512" cy="1010844"/>
              <a:chOff x="416122" y="1878812"/>
              <a:chExt cx="2496736" cy="939406"/>
            </a:xfrm>
          </p:grpSpPr>
          <p:sp>
            <p:nvSpPr>
              <p:cNvPr id="16" name="사다리꼴 15"/>
              <p:cNvSpPr/>
              <p:nvPr/>
            </p:nvSpPr>
            <p:spPr>
              <a:xfrm>
                <a:off x="416122" y="1878812"/>
                <a:ext cx="2496736" cy="939406"/>
              </a:xfrm>
              <a:prstGeom prst="trapezoid">
                <a:avLst>
                  <a:gd name="adj" fmla="val 4429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사다리꼴 4"/>
              <p:cNvSpPr/>
              <p:nvPr/>
            </p:nvSpPr>
            <p:spPr>
              <a:xfrm>
                <a:off x="853051" y="1878812"/>
                <a:ext cx="1622878" cy="9394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70" tIns="52070" rIns="52070" bIns="52070" numCol="1" spcCol="1270" anchor="ctr" anchorCtr="0">
                <a:noAutofit/>
              </a:bodyPr>
              <a:lstStyle/>
              <a:p>
                <a:pPr lvl="0" algn="ctr" defTabSz="18224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4100" kern="1200" dirty="0" smtClean="0"/>
                  <a:t> </a:t>
                </a:r>
                <a:endParaRPr lang="ko-KR" altLang="en-US" sz="4100" kern="1200" dirty="0"/>
              </a:p>
            </p:txBody>
          </p:sp>
        </p:grpSp>
      </p:grpSp>
      <p:sp>
        <p:nvSpPr>
          <p:cNvPr id="23" name="직사각형 22"/>
          <p:cNvSpPr/>
          <p:nvPr/>
        </p:nvSpPr>
        <p:spPr>
          <a:xfrm>
            <a:off x="3000364" y="3500438"/>
            <a:ext cx="335758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928926" y="2500306"/>
            <a:ext cx="3429024" cy="3357586"/>
            <a:chOff x="3000364" y="2500306"/>
            <a:chExt cx="3429024" cy="3357586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000364" y="3357562"/>
              <a:ext cx="3429024" cy="7143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2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육식동물군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000364" y="4286256"/>
              <a:ext cx="3429024" cy="71438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1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초식동물군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3000364" y="5143512"/>
              <a:ext cx="3429024" cy="7143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생산자 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자원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,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환경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000364" y="2500306"/>
              <a:ext cx="3429024" cy="714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3 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차 소비  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(</a:t>
              </a:r>
              <a:r>
                <a:rPr lang="ko-KR" altLang="en-US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인간</a:t>
              </a:r>
              <a:r>
                <a:rPr lang="en-US" altLang="ko-KR" b="1" dirty="0" smtClean="0">
                  <a:solidFill>
                    <a:srgbClr val="000000"/>
                  </a:solidFill>
                  <a:latin typeface="바탕" pitchFamily="18" charset="-127"/>
                  <a:ea typeface="바탕" pitchFamily="18" charset="-127"/>
                  <a:cs typeface="한컴바탕" pitchFamily="18" charset="2"/>
                </a:rPr>
                <a:t>)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b="1" dirty="0" smtClean="0"/>
              <a:t>※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天干 과 地支 의 유래</a:t>
            </a:r>
          </a:p>
          <a:p>
            <a:pPr eaLnBrk="1" hangingPunct="1">
              <a:buFontTx/>
              <a:buNone/>
            </a:pPr>
            <a:endParaRPr lang="ko-KR" altLang="en-US" sz="2800" b="1" dirty="0" smtClean="0">
              <a:latin typeface="바탕" pitchFamily="18" charset="-127"/>
              <a:ea typeface="바탕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z="20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十干 → 天干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하도낙서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전한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복희씨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夏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) :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易의 八卦</a:t>
            </a:r>
          </a:p>
          <a:p>
            <a:pPr eaLnBrk="1" hangingPunct="1">
              <a:buFontTx/>
              <a:buNone/>
            </a:pPr>
            <a:endParaRPr lang="ko-KR" altLang="en-US" sz="2400" dirty="0" smtClean="0">
              <a:latin typeface="바탕" pitchFamily="18" charset="-127"/>
              <a:ea typeface="바탕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地支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동물의 이름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12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개</a:t>
            </a:r>
          </a:p>
          <a:p>
            <a:pPr eaLnBrk="1" hangingPunct="1">
              <a:buFontTx/>
              <a:buNone/>
            </a:pPr>
            <a:endParaRPr lang="ko-KR" altLang="en-US" sz="2400" dirty="0" smtClean="0">
              <a:latin typeface="바탕" pitchFamily="18" charset="-127"/>
              <a:ea typeface="바탕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BC 1766 - BC 1123 (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商 나라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) 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王의 이름 →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太甲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天  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                                                            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乙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沃丁</a:t>
            </a:r>
          </a:p>
          <a:p>
            <a:pPr eaLnBrk="1" hangingPunct="1">
              <a:buFontTx/>
              <a:buNone/>
            </a:pPr>
            <a:endParaRPr lang="ko-KR" altLang="en-US" sz="2400" dirty="0" smtClean="0">
              <a:latin typeface="바탕" pitchFamily="18" charset="-127"/>
              <a:ea typeface="바탕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일반적 학설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漢 시대에 완성 → 역법의 결정체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 b="1" dirty="0" smtClean="0"/>
              <a:t>※ </a:t>
            </a:r>
            <a:r>
              <a:rPr lang="ko-KR" altLang="en-US" sz="2800" b="1" dirty="0" err="1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六十甲子</a:t>
            </a:r>
            <a:r>
              <a:rPr lang="ko-KR" altLang="en-US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육십갑자</a:t>
            </a: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; </a:t>
            </a:r>
            <a:r>
              <a:rPr lang="ko-KR" altLang="en-US" sz="2800" b="1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육십 간지</a:t>
            </a: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육갑</a:t>
            </a:r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</a:rPr>
              <a:t>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0" y="1773238"/>
          <a:ext cx="9144000" cy="3311526"/>
        </p:xfrm>
        <a:graphic>
          <a:graphicData uri="http://schemas.openxmlformats.org/drawingml/2006/table">
            <a:tbl>
              <a:tblPr/>
              <a:tblGrid>
                <a:gridCol w="806450"/>
                <a:gridCol w="674688"/>
                <a:gridCol w="674687"/>
                <a:gridCol w="635000"/>
                <a:gridCol w="655638"/>
                <a:gridCol w="636587"/>
                <a:gridCol w="652463"/>
                <a:gridCol w="649287"/>
                <a:gridCol w="620713"/>
                <a:gridCol w="709612"/>
                <a:gridCol w="733425"/>
                <a:gridCol w="654050"/>
                <a:gridCol w="1041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干支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E5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天干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(10)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甲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갑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乙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丙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병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丁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정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戊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己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기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庚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경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辛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壬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癸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C9"/>
                    </a:solidFill>
                  </a:tcPr>
                </a:tc>
              </a:tr>
              <a:tr h="865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地支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(12)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子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자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丑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축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寅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인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卯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묘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辰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진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巳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사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午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未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미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申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酉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戌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  <a:t>亥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  <a:cs typeface="한컴바탕" pitchFamily="18" charset="2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해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궁서" pitchFamily="18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궁서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</a:tr>
              <a:tr h="10731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쥐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소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토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끼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말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양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숭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닭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돼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EC8"/>
                    </a:solidFill>
                  </a:tcPr>
                </a:tc>
              </a:tr>
            </a:tbl>
          </a:graphicData>
        </a:graphic>
      </p:graphicFrame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1443" name="Group 3"/>
          <p:cNvGraphicFramePr>
            <a:graphicFrameLocks noGrp="1"/>
          </p:cNvGraphicFramePr>
          <p:nvPr/>
        </p:nvGraphicFramePr>
        <p:xfrm>
          <a:off x="0" y="0"/>
          <a:ext cx="9144000" cy="6237289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700213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◈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서기 연도와 연결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.[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아래쪽 간지의 서기 연도는 상단에 준해서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적용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 60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단위로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±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함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]</a:t>
                      </a:r>
                      <a:endParaRPr kumimoji="1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甲戌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甲午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51.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甲寅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갑인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331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1504 / 1564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1624 / 1684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1744 / 1804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1864 / 1924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/>
                      </a:r>
                      <a:b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2044 / 2104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1514 / 1574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1634 / 1694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1754 / 1814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1874 / 1934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2054 /2114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1524 / 1584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1644 / 1704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1764 / 1824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1884 / 1944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2064 / 2124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1534 / 1594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1654 / 1714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1774 / 1834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1894 / 1954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2014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2074 / 2134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1544 / 1604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1664 / 1724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1784 / 1844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1904 / 1964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2024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2084 / 2144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1554 / 1614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1674 / 1734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1794 / 1854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1914 / 1974</a:t>
                      </a:r>
                      <a:b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2034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b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2094 / 2154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479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522413"/>
                <a:gridCol w="1525587"/>
                <a:gridCol w="1525588"/>
                <a:gridCol w="1522412"/>
                <a:gridCol w="1525588"/>
                <a:gridCol w="1522412"/>
              </a:tblGrid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을축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乙亥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22.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乙酉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32.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乙未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42.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52.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乙卯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을묘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1925 / 1985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1935 / 1995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1945 /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1955 / 2015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1965 / 2025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1975 / 2035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丙戌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丙午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53.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丙辰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병진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1926 / 1986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1936 / 1996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1946 / 2006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1956 / 2016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1966 / 2026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1976 / 2036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丁卯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정축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丁亥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丁酉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丁未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54.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丁巳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1927 / 1987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1937 / 1997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1947 / 2007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1957 / 2017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1967 / 2027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1977 / 2037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戊戌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55.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戊午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무오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1928 / 1988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1938 / 1998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1948 / 2008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1958 / 2018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1968 / 2028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1978 / 2038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己卯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기축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己亥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己酉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56.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己未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1929 / 1989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1939 / 1999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1949 / 2009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1959 / 2019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1969 / 2029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1979 / 2039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8" name="Rectangle 82"/>
          <p:cNvSpPr>
            <a:spLocks noChangeArrowheads="1"/>
          </p:cNvSpPr>
          <p:nvPr/>
        </p:nvSpPr>
        <p:spPr bwMode="auto">
          <a:xfrm>
            <a:off x="0" y="578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436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庚午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庚戌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57.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庚申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1930 / 1990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1940 /2000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1950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 2010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1960 / 2020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1970 / 2030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1980 / 2040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辛未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辛卯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신축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辛亥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58.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辛酉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1931 / 1991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1941 / 2001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1951 / 2011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1961 / 2021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1971 / 2031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1981 / 2041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壬午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壬寅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59.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壬戌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임술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1932 / 1992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1942 /2002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1952 / 2012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1962 / 2022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1972/ 2032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1982 / 2042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癸酉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癸未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癸巳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癸卯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계묘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계축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60.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癸亥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2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1933 / 1993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1943 / 2003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1953 / 2013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1963 / 2023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1973 / 2033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1983 / 2043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8" name="Rectangle 68"/>
          <p:cNvSpPr>
            <a:spLocks noChangeArrowheads="1"/>
          </p:cNvSpPr>
          <p:nvPr/>
        </p:nvSpPr>
        <p:spPr bwMode="auto">
          <a:xfrm>
            <a:off x="0" y="542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algn="l" eaLnBrk="1" hangingPunct="1"/>
            <a:r>
              <a:rPr lang="en-US" altLang="ko-KR" sz="2800" b="1" smtClean="0"/>
              <a:t>    </a:t>
            </a:r>
            <a:r>
              <a:rPr lang="ko-KR" altLang="en-US" sz="2800" b="1" smtClean="0"/>
              <a:t>먹이사슬</a:t>
            </a:r>
            <a:r>
              <a:rPr lang="en-US" altLang="ko-KR" sz="2800" b="1" smtClean="0"/>
              <a:t>(food chain)</a:t>
            </a:r>
            <a:br>
              <a:rPr lang="en-US" altLang="ko-KR" sz="2800" b="1" smtClean="0"/>
            </a:br>
            <a:r>
              <a:rPr lang="en-US" altLang="ko-KR" sz="1800" smtClean="0"/>
              <a:t/>
            </a:r>
            <a:br>
              <a:rPr lang="en-US" altLang="ko-KR" sz="1800" smtClean="0"/>
            </a:br>
            <a:r>
              <a:rPr lang="en-US" altLang="ko-KR" sz="1800" smtClean="0"/>
              <a:t> </a:t>
            </a:r>
            <a:r>
              <a:rPr lang="en-US" altLang="ko-KR" sz="2000" smtClean="0"/>
              <a:t>• </a:t>
            </a:r>
            <a:r>
              <a:rPr lang="ko-KR" altLang="en-US" sz="2000" smtClean="0"/>
              <a:t>생태계의 생물적 구성요소</a:t>
            </a:r>
            <a:br>
              <a:rPr lang="ko-KR" altLang="en-US" sz="2000" smtClean="0"/>
            </a:br>
            <a:r>
              <a:rPr lang="ko-KR" altLang="en-US" sz="2000" smtClean="0"/>
              <a:t>    </a:t>
            </a:r>
            <a:r>
              <a:rPr lang="en-US" altLang="ko-KR" sz="2000" smtClean="0"/>
              <a:t>- </a:t>
            </a:r>
            <a:r>
              <a:rPr lang="ko-KR" altLang="en-US" sz="2000" smtClean="0"/>
              <a:t>생산자 </a:t>
            </a:r>
            <a:r>
              <a:rPr lang="en-US" altLang="ko-KR" sz="2000" smtClean="0"/>
              <a:t>: </a:t>
            </a:r>
            <a:r>
              <a:rPr lang="ko-KR" altLang="en-US" sz="2000" smtClean="0"/>
              <a:t>녹색식물</a:t>
            </a:r>
            <a:r>
              <a:rPr lang="en-US" altLang="ko-KR" sz="2000" smtClean="0"/>
              <a:t>(</a:t>
            </a:r>
            <a:r>
              <a:rPr lang="ko-KR" altLang="en-US" sz="2000" smtClean="0"/>
              <a:t>광합성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    - </a:t>
            </a:r>
            <a:r>
              <a:rPr lang="ko-KR" altLang="en-US" sz="2000" smtClean="0"/>
              <a:t>소비자 </a:t>
            </a:r>
            <a:r>
              <a:rPr lang="en-US" altLang="ko-KR" sz="2000" smtClean="0"/>
              <a:t>: </a:t>
            </a:r>
            <a:r>
              <a:rPr lang="ko-KR" altLang="en-US" sz="2000" smtClean="0"/>
              <a:t>동물</a:t>
            </a:r>
            <a:r>
              <a:rPr lang="en-US" altLang="ko-KR" sz="2000" smtClean="0"/>
              <a:t>(</a:t>
            </a:r>
            <a:r>
              <a:rPr lang="ko-KR" altLang="en-US" sz="2000" smtClean="0"/>
              <a:t>초식동물</a:t>
            </a:r>
            <a:r>
              <a:rPr lang="en-US" altLang="ko-KR" sz="2000" smtClean="0"/>
              <a:t>, </a:t>
            </a:r>
            <a:r>
              <a:rPr lang="ko-KR" altLang="en-US" sz="2000" smtClean="0"/>
              <a:t>육식동물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    - </a:t>
            </a:r>
            <a:r>
              <a:rPr lang="ko-KR" altLang="en-US" sz="2000" smtClean="0"/>
              <a:t>분해자 </a:t>
            </a:r>
            <a:r>
              <a:rPr lang="en-US" altLang="ko-KR" sz="2000" smtClean="0"/>
              <a:t>: </a:t>
            </a:r>
            <a:r>
              <a:rPr lang="ko-KR" altLang="en-US" sz="2000" smtClean="0"/>
              <a:t>세균</a:t>
            </a:r>
            <a:r>
              <a:rPr lang="en-US" altLang="ko-KR" sz="2000" smtClean="0"/>
              <a:t>, </a:t>
            </a:r>
            <a:r>
              <a:rPr lang="ko-KR" altLang="en-US" sz="2000" smtClean="0"/>
              <a:t>곰팡이</a:t>
            </a:r>
            <a:r>
              <a:rPr lang="en-US" altLang="ko-KR" sz="2000" smtClean="0"/>
              <a:t>(energy, </a:t>
            </a:r>
            <a:r>
              <a:rPr lang="ko-KR" altLang="en-US" sz="2000" smtClean="0"/>
              <a:t>무기물   식물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/>
            </a:r>
            <a:br>
              <a:rPr lang="en-US" altLang="ko-KR" sz="2000" smtClean="0"/>
            </a:br>
            <a:r>
              <a:rPr lang="en-US" altLang="ko-KR" sz="2000" smtClean="0"/>
              <a:t> • energy pyramid : 3~5 </a:t>
            </a:r>
            <a:r>
              <a:rPr lang="ko-KR" altLang="en-US" sz="2000" smtClean="0"/>
              <a:t>영양 단계</a:t>
            </a:r>
            <a:br>
              <a:rPr lang="ko-KR" altLang="en-US" sz="2000" smtClean="0"/>
            </a:br>
            <a:r>
              <a:rPr lang="ko-KR" altLang="en-US" sz="2000" smtClean="0"/>
              <a:t/>
            </a:r>
            <a:br>
              <a:rPr lang="ko-KR" altLang="en-US" sz="2000" smtClean="0"/>
            </a:br>
            <a:r>
              <a:rPr lang="ko-KR" altLang="en-US" sz="2000" smtClean="0"/>
              <a:t> </a:t>
            </a:r>
            <a:r>
              <a:rPr lang="en-US" altLang="ko-KR" sz="2000" smtClean="0"/>
              <a:t>• food web(</a:t>
            </a:r>
            <a:r>
              <a:rPr lang="ko-KR" altLang="en-US" sz="2000" smtClean="0"/>
              <a:t>먹이그물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      </a:t>
            </a:r>
            <a:r>
              <a:rPr lang="ko-KR" altLang="en-US" sz="2000" smtClean="0"/>
              <a:t>나무의 수액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진딧물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거미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박새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참매</a:t>
            </a:r>
            <a:br>
              <a:rPr lang="ko-KR" altLang="en-US" sz="2000" smtClean="0"/>
            </a:br>
            <a:r>
              <a:rPr lang="ko-KR" altLang="en-US" sz="2000" smtClean="0"/>
              <a:t>                나뭇잎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지렁이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작은새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참매</a:t>
            </a:r>
            <a:br>
              <a:rPr lang="ko-KR" altLang="en-US" sz="2000" smtClean="0"/>
            </a:br>
            <a:r>
              <a:rPr lang="ko-KR" altLang="en-US" sz="2000" smtClean="0"/>
              <a:t>                종자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쥐</a:t>
            </a:r>
            <a:r>
              <a:rPr lang="en-US" altLang="ko-KR" sz="2000" smtClean="0"/>
              <a:t>, </a:t>
            </a:r>
            <a:r>
              <a:rPr lang="ko-KR" altLang="en-US" sz="2000" smtClean="0"/>
              <a:t>다람쥐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올빼미</a:t>
            </a:r>
            <a:br>
              <a:rPr lang="ko-KR" altLang="en-US" sz="2000" smtClean="0"/>
            </a:br>
            <a:r>
              <a:rPr lang="ko-KR" altLang="en-US" sz="2000" smtClean="0"/>
              <a:t>                줄기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곤충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딱따구리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독수리</a:t>
            </a:r>
            <a:br>
              <a:rPr lang="ko-KR" altLang="en-US" sz="2000" smtClean="0"/>
            </a:br>
            <a:r>
              <a:rPr lang="ko-KR" altLang="en-US" sz="2000" smtClean="0"/>
              <a:t>                유충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새 </a:t>
            </a:r>
            <a:r>
              <a:rPr lang="ko-KR" altLang="en-US" sz="1800" smtClean="0"/>
              <a:t>→</a:t>
            </a:r>
            <a:r>
              <a:rPr lang="ko-KR" altLang="en-US" sz="2000" smtClean="0"/>
              <a:t> 독수리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219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561262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46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1898</Words>
  <Application>Microsoft Office PowerPoint</Application>
  <PresentationFormat>화면 슬라이드 쇼(4:3)</PresentationFormat>
  <Paragraphs>391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태양</vt:lpstr>
      <vt:lpstr>제 2 장 인간과 동물의 관계</vt:lpstr>
      <vt:lpstr>1. 농경문화의 발달  인류의 성장단계 </vt:lpstr>
      <vt:lpstr>먹이사슬의 변화 </vt:lpstr>
      <vt:lpstr>    먹이사슬(food chain)   • 생태계의 생물적 구성요소     - 생산자 : 녹색식물(광합성)     - 소비자 : 동물(초식동물, 육식동물)     - 분해자 : 세균, 곰팡이(energy, 무기물   식물)   • energy pyramid : 3~5 영양 단계   • food web(먹이그물)       나무의 수액 → 진딧물 → 거미 → 박새 → 참매                 나뭇잎 → 지렁이 → 작은새 → 참매                 종자 → 쥐, 다람쥐 → 올빼미                 줄기 → 곤충 → 딱따구리 → 독수리                 유충 → 새 → 독수리</vt:lpstr>
      <vt:lpstr>슬라이드 5</vt:lpstr>
      <vt:lpstr>슬라이드 6</vt:lpstr>
      <vt:lpstr>슬라이드 7</vt:lpstr>
      <vt:lpstr>슬라이드 8</vt:lpstr>
      <vt:lpstr>슬라이드 9</vt:lpstr>
      <vt:lpstr>먹이사슬의 변화 </vt:lpstr>
      <vt:lpstr> 농경문화의 정착 </vt:lpstr>
      <vt:lpstr>슬라이드 12</vt:lpstr>
      <vt:lpstr> 농경문화와 가축</vt:lpstr>
      <vt:lpstr>  2.  야생동물의 가축화(domestication) </vt:lpstr>
      <vt:lpstr>야생동물의 가축화</vt:lpstr>
      <vt:lpstr>슬라이드 16</vt:lpstr>
      <vt:lpstr>가축화 동물의 요인</vt:lpstr>
      <vt:lpstr>       야생동물의 가축화(domestication) </vt:lpstr>
      <vt:lpstr>가축화에 의한 변화 </vt:lpstr>
      <vt:lpstr>슬라이드 20</vt:lpstr>
      <vt:lpstr>3. 유용동물</vt:lpstr>
      <vt:lpstr>슬라이드 22</vt:lpstr>
      <vt:lpstr>사역동물</vt:lpstr>
      <vt:lpstr>사역동물</vt:lpstr>
      <vt:lpstr>수렵과 사냥용</vt:lpstr>
      <vt:lpstr>슬라이드 26</vt:lpstr>
      <vt:lpstr>어패류</vt:lpstr>
      <vt:lpstr>어패류</vt:lpstr>
      <vt:lpstr>슬라이드 29</vt:lpstr>
      <vt:lpstr>슬라이드 30</vt:lpstr>
      <vt:lpstr>※ 六十甲子 (육십갑자; 육십 간지, 육갑)</vt:lpstr>
      <vt:lpstr>슬라이드 32</vt:lpstr>
      <vt:lpstr>슬라이드 33</vt:lpstr>
      <vt:lpstr>슬라이드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2 장 인간과 동물의 관계  1. 농경 문화의 발달</dc:title>
  <dc:creator>user</dc:creator>
  <cp:lastModifiedBy>user</cp:lastModifiedBy>
  <cp:revision>32</cp:revision>
  <dcterms:created xsi:type="dcterms:W3CDTF">2010-03-17T09:48:34Z</dcterms:created>
  <dcterms:modified xsi:type="dcterms:W3CDTF">2010-03-19T05:24:20Z</dcterms:modified>
</cp:coreProperties>
</file>