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60" r:id="rId4"/>
    <p:sldId id="259" r:id="rId5"/>
    <p:sldId id="258" r:id="rId6"/>
    <p:sldId id="261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각 삼각형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제목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7" name="부제목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grpSp>
        <p:nvGrpSpPr>
          <p:cNvPr id="2" name="그룹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자유형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자유형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자유형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직선 연결선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날짜 개체 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B93993D-758F-4672-9A0A-438A6D3AFDFC}" type="datetimeFigureOut">
              <a:rPr lang="ko-KR" altLang="en-US" smtClean="0"/>
              <a:pPr/>
              <a:t>2009-11-24</a:t>
            </a:fld>
            <a:endParaRPr lang="ko-KR" altLang="en-US"/>
          </a:p>
        </p:txBody>
      </p:sp>
      <p:sp>
        <p:nvSpPr>
          <p:cNvPr id="19" name="바닥글 개체 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27" name="슬라이드 번호 개체 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173E466-E3BA-437F-B8D4-17A7C27310D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93993D-758F-4672-9A0A-438A6D3AFDFC}" type="datetimeFigureOut">
              <a:rPr lang="ko-KR" altLang="en-US" smtClean="0"/>
              <a:pPr/>
              <a:t>2009-11-24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73E466-E3BA-437F-B8D4-17A7C27310D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93993D-758F-4672-9A0A-438A6D3AFDFC}" type="datetimeFigureOut">
              <a:rPr lang="ko-KR" altLang="en-US" smtClean="0"/>
              <a:pPr/>
              <a:t>2009-11-24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73E466-E3BA-437F-B8D4-17A7C27310D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93993D-758F-4672-9A0A-438A6D3AFDFC}" type="datetimeFigureOut">
              <a:rPr lang="ko-KR" altLang="en-US" smtClean="0"/>
              <a:pPr/>
              <a:t>2009-11-24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73E466-E3BA-437F-B8D4-17A7C27310DE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93993D-758F-4672-9A0A-438A6D3AFDFC}" type="datetimeFigureOut">
              <a:rPr lang="ko-KR" altLang="en-US" smtClean="0"/>
              <a:pPr/>
              <a:t>2009-11-24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73E466-E3BA-437F-B8D4-17A7C27310DE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갈매기형 수장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갈매기형 수장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93993D-758F-4672-9A0A-438A6D3AFDFC}" type="datetimeFigureOut">
              <a:rPr lang="ko-KR" altLang="en-US" smtClean="0"/>
              <a:pPr/>
              <a:t>2009-11-24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73E466-E3BA-437F-B8D4-17A7C27310DE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제목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93993D-758F-4672-9A0A-438A6D3AFDFC}" type="datetimeFigureOut">
              <a:rPr lang="ko-KR" altLang="en-US" smtClean="0"/>
              <a:pPr/>
              <a:t>2009-11-24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73E466-E3BA-437F-B8D4-17A7C27310D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93993D-758F-4672-9A0A-438A6D3AFDFC}" type="datetimeFigureOut">
              <a:rPr lang="ko-KR" altLang="en-US" smtClean="0"/>
              <a:pPr/>
              <a:t>2009-11-24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73E466-E3BA-437F-B8D4-17A7C27310DE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6" name="제목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93993D-758F-4672-9A0A-438A6D3AFDFC}" type="datetimeFigureOut">
              <a:rPr lang="ko-KR" altLang="en-US" smtClean="0"/>
              <a:pPr/>
              <a:t>2009-11-24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73E466-E3BA-437F-B8D4-17A7C27310D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B93993D-758F-4672-9A0A-438A6D3AFDFC}" type="datetimeFigureOut">
              <a:rPr lang="ko-KR" altLang="en-US" smtClean="0"/>
              <a:pPr/>
              <a:t>2009-11-24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73E466-E3BA-437F-B8D4-17A7C27310D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B93993D-758F-4672-9A0A-438A6D3AFDFC}" type="datetimeFigureOut">
              <a:rPr lang="ko-KR" altLang="en-US" smtClean="0"/>
              <a:pPr/>
              <a:t>2009-11-24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173E466-E3BA-437F-B8D4-17A7C27310DE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8" name="자유형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자유형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직각 삼각형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직선 연결선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갈매기형 수장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갈매기형 수장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자유형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자유형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직각 삼각형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직선 연결선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제목 개체 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0" name="텍스트 개체 틀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0" name="날짜 개체 틀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B93993D-758F-4672-9A0A-438A6D3AFDFC}" type="datetimeFigureOut">
              <a:rPr lang="ko-KR" altLang="en-US" smtClean="0"/>
              <a:pPr/>
              <a:t>2009-11-24</a:t>
            </a:fld>
            <a:endParaRPr lang="ko-KR" altLang="en-US"/>
          </a:p>
        </p:txBody>
      </p:sp>
      <p:sp>
        <p:nvSpPr>
          <p:cNvPr id="22" name="바닥글 개체 틀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18" name="슬라이드 번호 개체 틀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173E466-E3BA-437F-B8D4-17A7C27310D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1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1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1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1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1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1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/>
              <a:t>아랍 말</a:t>
            </a:r>
            <a:r>
              <a:rPr lang="en-US" altLang="ko-KR" dirty="0" smtClean="0"/>
              <a:t>(Arab horse)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20737873</a:t>
            </a:r>
          </a:p>
          <a:p>
            <a:r>
              <a:rPr lang="ko-KR" altLang="en-US" dirty="0" smtClean="0"/>
              <a:t>동물자원학과</a:t>
            </a:r>
            <a:endParaRPr lang="en-US" altLang="ko-KR" dirty="0" smtClean="0"/>
          </a:p>
          <a:p>
            <a:r>
              <a:rPr lang="ko-KR" altLang="en-US" dirty="0" smtClean="0"/>
              <a:t>김민</a:t>
            </a:r>
            <a:r>
              <a:rPr lang="ko-KR" altLang="en-US" dirty="0" smtClean="0"/>
              <a:t>규</a:t>
            </a:r>
            <a:endParaRPr lang="ko-KR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ko-KR" altLang="en-US" dirty="0" smtClean="0"/>
              <a:t>세계 각국에서 볼 수 있는 현대 말 품종 중에 기원이 가장 </a:t>
            </a:r>
            <a:r>
              <a:rPr lang="ko-KR" altLang="en-US" dirty="0" smtClean="0"/>
              <a:t>오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err="1" smtClean="0"/>
              <a:t>래된</a:t>
            </a:r>
            <a:r>
              <a:rPr lang="ko-KR" altLang="en-US" dirty="0" smtClean="0"/>
              <a:t> </a:t>
            </a:r>
            <a:r>
              <a:rPr lang="ko-KR" altLang="en-US" dirty="0" smtClean="0"/>
              <a:t>것이 </a:t>
            </a:r>
            <a:r>
              <a:rPr lang="en-US" altLang="ko-KR" dirty="0" smtClean="0"/>
              <a:t>Arab</a:t>
            </a:r>
            <a:r>
              <a:rPr lang="ko-KR" altLang="en-US" dirty="0" smtClean="0"/>
              <a:t>종으로서 기원 </a:t>
            </a:r>
            <a:r>
              <a:rPr lang="ko-KR" altLang="en-US" dirty="0" smtClean="0"/>
              <a:t>전 </a:t>
            </a:r>
            <a:r>
              <a:rPr lang="en-US" altLang="ko-KR" dirty="0" smtClean="0"/>
              <a:t>3000</a:t>
            </a:r>
            <a:r>
              <a:rPr lang="ko-KR" altLang="en-US" dirty="0" smtClean="0"/>
              <a:t>년 전 이전으로 </a:t>
            </a:r>
            <a:r>
              <a:rPr lang="ko-KR" altLang="en-US" dirty="0" err="1" smtClean="0"/>
              <a:t>거슬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err="1" smtClean="0"/>
              <a:t>러</a:t>
            </a:r>
            <a:r>
              <a:rPr lang="ko-KR" altLang="en-US" dirty="0" smtClean="0"/>
              <a:t> </a:t>
            </a:r>
            <a:r>
              <a:rPr lang="ko-KR" altLang="en-US" dirty="0" smtClean="0"/>
              <a:t>올라간다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본 종의 기원은 시대 흐름 속에서 분명치 않은 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채로 현재에 </a:t>
            </a:r>
            <a:r>
              <a:rPr lang="ko-KR" altLang="en-US" dirty="0" smtClean="0"/>
              <a:t>이르고 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이 말에 관련한 전설이</a:t>
            </a:r>
            <a:r>
              <a:rPr lang="en-US" altLang="ko-KR" dirty="0" smtClean="0"/>
              <a:t> </a:t>
            </a:r>
            <a:r>
              <a:rPr lang="ko-KR" altLang="en-US" dirty="0" smtClean="0"/>
              <a:t>신비적인 </a:t>
            </a:r>
            <a:r>
              <a:rPr lang="ko-KR" altLang="en-US" dirty="0" smtClean="0"/>
              <a:t>신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앙심을 </a:t>
            </a:r>
            <a:r>
              <a:rPr lang="ko-KR" altLang="en-US" dirty="0" smtClean="0"/>
              <a:t>불러일으키게 하고 있는가 </a:t>
            </a:r>
            <a:r>
              <a:rPr lang="ko-KR" altLang="en-US" dirty="0" smtClean="0"/>
              <a:t>하면</a:t>
            </a:r>
            <a:r>
              <a:rPr lang="en-US" altLang="ko-KR" dirty="0" smtClean="0"/>
              <a:t>, </a:t>
            </a:r>
            <a:r>
              <a:rPr lang="ko-KR" altLang="en-US" dirty="0" smtClean="0"/>
              <a:t>또 신비적인 광채를 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띄며 </a:t>
            </a:r>
            <a:r>
              <a:rPr lang="ko-KR" altLang="en-US" dirty="0" smtClean="0"/>
              <a:t>전해져 내려오고 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솔로만 왕이 </a:t>
            </a:r>
            <a:r>
              <a:rPr lang="en-US" altLang="ko-KR" dirty="0" smtClean="0"/>
              <a:t>4</a:t>
            </a:r>
            <a:r>
              <a:rPr lang="ko-KR" altLang="en-US" dirty="0" smtClean="0"/>
              <a:t>만두의 </a:t>
            </a:r>
            <a:r>
              <a:rPr lang="en-US" altLang="ko-KR" dirty="0" smtClean="0"/>
              <a:t>Coach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Horse</a:t>
            </a:r>
            <a:r>
              <a:rPr lang="ko-KR" altLang="en-US" dirty="0" smtClean="0"/>
              <a:t>와 </a:t>
            </a:r>
            <a:r>
              <a:rPr lang="en-US" altLang="ko-KR" dirty="0" smtClean="0"/>
              <a:t>1</a:t>
            </a:r>
            <a:r>
              <a:rPr lang="ko-KR" altLang="en-US" dirty="0" smtClean="0"/>
              <a:t>만 </a:t>
            </a:r>
            <a:r>
              <a:rPr lang="en-US" altLang="ko-KR" dirty="0" smtClean="0"/>
              <a:t>2</a:t>
            </a:r>
            <a:r>
              <a:rPr lang="ko-KR" altLang="en-US" dirty="0" smtClean="0"/>
              <a:t>천 두의 승용마로부터 </a:t>
            </a:r>
            <a:r>
              <a:rPr lang="en-US" altLang="ko-KR" dirty="0" smtClean="0"/>
              <a:t>7</a:t>
            </a:r>
            <a:r>
              <a:rPr lang="ko-KR" altLang="en-US" dirty="0" smtClean="0"/>
              <a:t>두의 기한종마를 </a:t>
            </a:r>
            <a:r>
              <a:rPr lang="ko-KR" altLang="en-US" dirty="0" smtClean="0"/>
              <a:t>선발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했다고 </a:t>
            </a:r>
            <a:r>
              <a:rPr lang="ko-KR" altLang="en-US" dirty="0" smtClean="0"/>
              <a:t>하는 전설을 그 중에서도 가장 </a:t>
            </a:r>
            <a:r>
              <a:rPr lang="ko-KR" altLang="en-US" dirty="0" smtClean="0"/>
              <a:t>매력적 </a:t>
            </a:r>
            <a:r>
              <a:rPr lang="ko-KR" altLang="en-US" dirty="0" smtClean="0"/>
              <a:t>인 것이다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통설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에 </a:t>
            </a:r>
            <a:r>
              <a:rPr lang="ko-KR" altLang="en-US" dirty="0" smtClean="0"/>
              <a:t>의하면 본 종은 모하메드가 승리를 전하기 위해서 메카에 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처음으로 보낸 </a:t>
            </a:r>
            <a:r>
              <a:rPr lang="en-US" altLang="ko-KR" dirty="0" smtClean="0"/>
              <a:t>85</a:t>
            </a:r>
            <a:r>
              <a:rPr lang="ko-KR" altLang="en-US" dirty="0" smtClean="0"/>
              <a:t>두의 말 가운데 그가 소유하고 있는 마마 </a:t>
            </a:r>
            <a:r>
              <a:rPr lang="en-US" altLang="ko-KR" dirty="0" smtClean="0"/>
              <a:t>5</a:t>
            </a:r>
            <a:r>
              <a:rPr lang="ko-KR" altLang="en-US" dirty="0" smtClean="0"/>
              <a:t>두를 </a:t>
            </a:r>
            <a:r>
              <a:rPr lang="ko-KR" altLang="en-US" dirty="0" smtClean="0"/>
              <a:t>기한비마로 </a:t>
            </a:r>
            <a:r>
              <a:rPr lang="ko-KR" altLang="en-US" dirty="0" smtClean="0"/>
              <a:t>하고 있다</a:t>
            </a:r>
            <a:r>
              <a:rPr lang="en-US" altLang="ko-KR" dirty="0" smtClean="0"/>
              <a:t>. 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ko-KR" dirty="0" smtClean="0"/>
              <a:t>Arabian horse</a:t>
            </a:r>
            <a:endParaRPr lang="ko-KR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altLang="ko-KR" sz="1800" dirty="0" smtClean="0"/>
              <a:t>Arab</a:t>
            </a:r>
            <a:r>
              <a:rPr lang="ko-KR" altLang="en-US" sz="1800" dirty="0" smtClean="0"/>
              <a:t>종은 체형이 </a:t>
            </a:r>
            <a:r>
              <a:rPr lang="ko-KR" altLang="en-US" sz="1800" dirty="0" smtClean="0"/>
              <a:t>좋고 </a:t>
            </a:r>
            <a:r>
              <a:rPr lang="ko-KR" altLang="en-US" sz="1800" dirty="0" smtClean="0"/>
              <a:t>외모가 우아하며 속력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지구력이 </a:t>
            </a:r>
            <a:r>
              <a:rPr lang="ko-KR" altLang="en-US" sz="1800" dirty="0" smtClean="0"/>
              <a:t>강한 </a:t>
            </a:r>
            <a:r>
              <a:rPr lang="ko-KR" altLang="en-US" sz="1800" dirty="0" smtClean="0"/>
              <a:t>우수한 말이다</a:t>
            </a:r>
            <a:r>
              <a:rPr lang="en-US" altLang="ko-KR" sz="1800" dirty="0" smtClean="0"/>
              <a:t>. </a:t>
            </a:r>
            <a:endParaRPr lang="en-US" altLang="ko-KR" sz="1800" dirty="0" smtClean="0"/>
          </a:p>
          <a:p>
            <a:pPr>
              <a:buNone/>
            </a:pPr>
            <a:r>
              <a:rPr lang="ko-KR" altLang="en-US" sz="1800" dirty="0" smtClean="0"/>
              <a:t>평균 </a:t>
            </a:r>
            <a:r>
              <a:rPr lang="ko-KR" altLang="en-US" sz="1800" dirty="0" smtClean="0"/>
              <a:t>수명은 </a:t>
            </a:r>
            <a:r>
              <a:rPr lang="en-US" altLang="ko-KR" sz="1800" dirty="0" smtClean="0"/>
              <a:t>21</a:t>
            </a:r>
            <a:r>
              <a:rPr lang="ko-KR" altLang="en-US" sz="1800" dirty="0" smtClean="0"/>
              <a:t>세로 </a:t>
            </a:r>
            <a:r>
              <a:rPr lang="en-US" altLang="ko-KR" sz="1800" dirty="0" smtClean="0"/>
              <a:t>7~14</a:t>
            </a:r>
            <a:r>
              <a:rPr lang="ko-KR" altLang="en-US" sz="1800" dirty="0" smtClean="0"/>
              <a:t>세 때가 </a:t>
            </a:r>
            <a:r>
              <a:rPr lang="ko-KR" altLang="en-US" sz="1800" dirty="0" smtClean="0"/>
              <a:t>최성기이다</a:t>
            </a:r>
            <a:r>
              <a:rPr lang="en-US" altLang="ko-KR" sz="1800" dirty="0" smtClean="0"/>
              <a:t>. </a:t>
            </a:r>
            <a:r>
              <a:rPr lang="ko-KR" altLang="en-US" sz="1800" dirty="0" smtClean="0"/>
              <a:t>아라비아에는 이 말과 </a:t>
            </a:r>
            <a:r>
              <a:rPr lang="ko-KR" altLang="en-US" sz="1800" dirty="0" smtClean="0"/>
              <a:t>관련하</a:t>
            </a:r>
            <a:endParaRPr lang="en-US" altLang="ko-KR" sz="1800" dirty="0" smtClean="0"/>
          </a:p>
          <a:p>
            <a:pPr>
              <a:buNone/>
            </a:pPr>
            <a:r>
              <a:rPr lang="ko-KR" altLang="en-US" sz="1800" dirty="0" smtClean="0"/>
              <a:t>여 </a:t>
            </a:r>
            <a:r>
              <a:rPr lang="ko-KR" altLang="en-US" sz="1800" dirty="0" smtClean="0"/>
              <a:t>‘자기를 위해 </a:t>
            </a:r>
            <a:r>
              <a:rPr lang="en-US" altLang="ko-KR" sz="1800" dirty="0" smtClean="0"/>
              <a:t>7</a:t>
            </a:r>
            <a:r>
              <a:rPr lang="ko-KR" altLang="en-US" sz="1800" dirty="0" smtClean="0"/>
              <a:t>년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부족을 위해 </a:t>
            </a:r>
            <a:r>
              <a:rPr lang="en-US" altLang="ko-KR" sz="1800" dirty="0" smtClean="0"/>
              <a:t>7</a:t>
            </a:r>
            <a:r>
              <a:rPr lang="ko-KR" altLang="en-US" sz="1800" dirty="0" smtClean="0"/>
              <a:t>년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적과 </a:t>
            </a:r>
            <a:r>
              <a:rPr lang="ko-KR" altLang="en-US" sz="1800" dirty="0" smtClean="0"/>
              <a:t>싸우는데도 </a:t>
            </a:r>
            <a:r>
              <a:rPr lang="en-US" altLang="ko-KR" sz="1800" dirty="0" smtClean="0"/>
              <a:t>7</a:t>
            </a:r>
            <a:r>
              <a:rPr lang="ko-KR" altLang="en-US" sz="1800" dirty="0" smtClean="0"/>
              <a:t>년’이라는 속담이 </a:t>
            </a:r>
            <a:r>
              <a:rPr lang="ko-KR" altLang="en-US" sz="1800" dirty="0" err="1" smtClean="0"/>
              <a:t>있</a:t>
            </a:r>
            <a:endParaRPr lang="en-US" altLang="ko-KR" sz="1800" dirty="0" smtClean="0"/>
          </a:p>
          <a:p>
            <a:pPr>
              <a:buNone/>
            </a:pPr>
            <a:r>
              <a:rPr lang="ko-KR" altLang="en-US" sz="1800" dirty="0" smtClean="0"/>
              <a:t>다</a:t>
            </a:r>
            <a:r>
              <a:rPr lang="en-US" altLang="ko-KR" sz="1800" dirty="0" smtClean="0"/>
              <a:t>.  </a:t>
            </a:r>
            <a:r>
              <a:rPr lang="ko-KR" altLang="en-US" sz="1800" dirty="0" smtClean="0"/>
              <a:t>페르시아나 </a:t>
            </a:r>
            <a:r>
              <a:rPr lang="ko-KR" altLang="en-US" sz="1800" dirty="0" smtClean="0"/>
              <a:t>예멘의 말을 </a:t>
            </a:r>
            <a:r>
              <a:rPr lang="en-US" altLang="ko-KR" sz="1800" dirty="0" smtClean="0"/>
              <a:t>2000</a:t>
            </a:r>
            <a:r>
              <a:rPr lang="ko-KR" altLang="en-US" sz="1800" dirty="0" smtClean="0"/>
              <a:t>년 이상에 </a:t>
            </a:r>
            <a:r>
              <a:rPr lang="ko-KR" altLang="en-US" sz="1800" dirty="0" smtClean="0"/>
              <a:t>걸쳐서 </a:t>
            </a:r>
            <a:r>
              <a:rPr lang="ko-KR" altLang="en-US" sz="1800" dirty="0" smtClean="0"/>
              <a:t>베드인 </a:t>
            </a:r>
            <a:r>
              <a:rPr lang="ko-KR" altLang="en-US" sz="1800" dirty="0" smtClean="0"/>
              <a:t>족이 선발 </a:t>
            </a:r>
            <a:r>
              <a:rPr lang="en-US" altLang="ko-KR" sz="1800" dirty="0" smtClean="0"/>
              <a:t>· </a:t>
            </a:r>
            <a:r>
              <a:rPr lang="ko-KR" altLang="en-US" sz="1800" dirty="0" smtClean="0"/>
              <a:t>교배</a:t>
            </a:r>
            <a:endParaRPr lang="en-US" altLang="ko-KR" sz="1800" dirty="0" smtClean="0"/>
          </a:p>
          <a:p>
            <a:pPr>
              <a:buNone/>
            </a:pPr>
            <a:r>
              <a:rPr lang="ko-KR" altLang="en-US" sz="1800" dirty="0" err="1" smtClean="0"/>
              <a:t>를</a:t>
            </a:r>
            <a:r>
              <a:rPr lang="ko-KR" altLang="en-US" sz="1800" dirty="0" smtClean="0"/>
              <a:t> </a:t>
            </a:r>
            <a:r>
              <a:rPr lang="ko-KR" altLang="en-US" sz="1800" dirty="0" smtClean="0"/>
              <a:t>반복하여 만들어 냈다</a:t>
            </a:r>
            <a:r>
              <a:rPr lang="en-US" altLang="ko-KR" sz="1800" dirty="0" smtClean="0"/>
              <a:t>. </a:t>
            </a:r>
            <a:r>
              <a:rPr lang="ko-KR" altLang="en-US" sz="1800" dirty="0" smtClean="0"/>
              <a:t>초기 개량의 </a:t>
            </a:r>
            <a:r>
              <a:rPr lang="ko-KR" altLang="en-US" sz="1800" dirty="0" smtClean="0"/>
              <a:t>중심은 </a:t>
            </a:r>
            <a:r>
              <a:rPr lang="ko-KR" altLang="en-US" sz="1800" dirty="0" smtClean="0"/>
              <a:t>폴란드였으나</a:t>
            </a:r>
            <a:r>
              <a:rPr lang="en-US" altLang="ko-KR" sz="1800" dirty="0" smtClean="0"/>
              <a:t>, </a:t>
            </a:r>
            <a:r>
              <a:rPr lang="en-US" altLang="ko-KR" sz="1800" dirty="0" smtClean="0"/>
              <a:t>1800</a:t>
            </a:r>
            <a:r>
              <a:rPr lang="ko-KR" altLang="en-US" sz="1800" dirty="0" smtClean="0"/>
              <a:t>년대에는 </a:t>
            </a:r>
            <a:endParaRPr lang="en-US" altLang="ko-KR" sz="1800" dirty="0" smtClean="0"/>
          </a:p>
          <a:p>
            <a:pPr>
              <a:buNone/>
            </a:pPr>
            <a:r>
              <a:rPr lang="ko-KR" altLang="en-US" sz="1800" dirty="0" smtClean="0"/>
              <a:t>이집트가 </a:t>
            </a:r>
            <a:r>
              <a:rPr lang="ko-KR" altLang="en-US" sz="1800" dirty="0" smtClean="0"/>
              <a:t>이를 </a:t>
            </a:r>
            <a:r>
              <a:rPr lang="ko-KR" altLang="en-US" sz="1800" dirty="0" smtClean="0"/>
              <a:t>능가했으며</a:t>
            </a:r>
            <a:r>
              <a:rPr lang="en-US" altLang="ko-KR" sz="1800" dirty="0" smtClean="0"/>
              <a:t>, 1800</a:t>
            </a:r>
            <a:r>
              <a:rPr lang="ko-KR" altLang="en-US" sz="1800" dirty="0" smtClean="0"/>
              <a:t>년 무렵부터는 영국으로</a:t>
            </a:r>
            <a:r>
              <a:rPr lang="en-US" altLang="ko-KR" sz="1800" dirty="0" smtClean="0"/>
              <a:t>, 1900</a:t>
            </a:r>
            <a:r>
              <a:rPr lang="ko-KR" altLang="en-US" sz="1800" dirty="0" smtClean="0"/>
              <a:t>년부터는 </a:t>
            </a:r>
            <a:r>
              <a:rPr lang="ko-KR" altLang="en-US" sz="1800" dirty="0" smtClean="0"/>
              <a:t>미</a:t>
            </a:r>
            <a:endParaRPr lang="en-US" altLang="ko-KR" sz="1800" dirty="0" smtClean="0"/>
          </a:p>
          <a:p>
            <a:pPr>
              <a:buNone/>
            </a:pPr>
            <a:r>
              <a:rPr lang="ko-KR" altLang="en-US" sz="1800" dirty="0" smtClean="0"/>
              <a:t>국으로 </a:t>
            </a:r>
            <a:r>
              <a:rPr lang="ko-KR" altLang="en-US" sz="1800" dirty="0" smtClean="0"/>
              <a:t>그 중심이 </a:t>
            </a:r>
            <a:r>
              <a:rPr lang="ko-KR" altLang="en-US" sz="1800" dirty="0" smtClean="0"/>
              <a:t>옮겨 </a:t>
            </a:r>
            <a:r>
              <a:rPr lang="ko-KR" altLang="en-US" sz="1800" dirty="0" smtClean="0"/>
              <a:t>갔다</a:t>
            </a:r>
            <a:r>
              <a:rPr lang="en-US" altLang="ko-KR" sz="1800" dirty="0" smtClean="0"/>
              <a:t>. </a:t>
            </a:r>
            <a:r>
              <a:rPr lang="ko-KR" altLang="en-US" sz="1800" dirty="0" smtClean="0"/>
              <a:t>본 종은 세계에 널리 퍼져서 각 대륙에서 각종 마 </a:t>
            </a:r>
            <a:endParaRPr lang="en-US" altLang="ko-KR" sz="1800" dirty="0" smtClean="0"/>
          </a:p>
          <a:p>
            <a:pPr>
              <a:buNone/>
            </a:pPr>
            <a:r>
              <a:rPr lang="ko-KR" altLang="en-US" sz="1800" dirty="0" smtClean="0"/>
              <a:t>종의 개량말로서 </a:t>
            </a:r>
            <a:r>
              <a:rPr lang="ko-KR" altLang="en-US" sz="1800" dirty="0" smtClean="0"/>
              <a:t>혹은 종마로서 </a:t>
            </a:r>
            <a:r>
              <a:rPr lang="ko-KR" altLang="en-US" sz="1800" dirty="0" smtClean="0"/>
              <a:t>널리 </a:t>
            </a:r>
            <a:r>
              <a:rPr lang="ko-KR" altLang="en-US" sz="1800" dirty="0" smtClean="0"/>
              <a:t>이용되어 왔다</a:t>
            </a:r>
            <a:r>
              <a:rPr lang="en-US" altLang="ko-KR" sz="1800" dirty="0" smtClean="0"/>
              <a:t>. </a:t>
            </a:r>
            <a:r>
              <a:rPr lang="ko-KR" altLang="en-US" sz="1800" dirty="0" smtClean="0"/>
              <a:t>이들 품종 중에서 가장 </a:t>
            </a:r>
            <a:endParaRPr lang="en-US" altLang="ko-KR" sz="1800" dirty="0" smtClean="0"/>
          </a:p>
          <a:p>
            <a:pPr>
              <a:buNone/>
            </a:pPr>
            <a:r>
              <a:rPr lang="ko-KR" altLang="en-US" sz="1800" dirty="0" smtClean="0"/>
              <a:t>우수한 </a:t>
            </a:r>
            <a:r>
              <a:rPr lang="ko-KR" altLang="en-US" sz="1800" dirty="0" smtClean="0"/>
              <a:t>것이 </a:t>
            </a:r>
            <a:r>
              <a:rPr lang="en-US" altLang="ko-KR" sz="1800" dirty="0" smtClean="0"/>
              <a:t>Thoroughbred</a:t>
            </a:r>
            <a:r>
              <a:rPr lang="ko-KR" altLang="en-US" sz="1800" dirty="0" smtClean="0"/>
              <a:t>종이다</a:t>
            </a:r>
            <a:r>
              <a:rPr lang="en-US" altLang="ko-KR" sz="1800" dirty="0" smtClean="0"/>
              <a:t>. </a:t>
            </a:r>
            <a:r>
              <a:rPr lang="ko-KR" altLang="en-US" sz="1800" dirty="0" smtClean="0"/>
              <a:t>통설에 의하면 </a:t>
            </a:r>
            <a:r>
              <a:rPr lang="en-US" altLang="ko-KR" sz="1800" dirty="0" smtClean="0"/>
              <a:t>Arab</a:t>
            </a:r>
            <a:r>
              <a:rPr lang="ko-KR" altLang="en-US" sz="1800" dirty="0" smtClean="0"/>
              <a:t>종이 서유럽에 </a:t>
            </a:r>
            <a:r>
              <a:rPr lang="ko-KR" altLang="en-US" sz="1800" dirty="0" smtClean="0"/>
              <a:t>건너</a:t>
            </a:r>
            <a:endParaRPr lang="en-US" altLang="ko-KR" sz="1800" dirty="0" smtClean="0"/>
          </a:p>
          <a:p>
            <a:pPr>
              <a:buNone/>
            </a:pPr>
            <a:r>
              <a:rPr lang="ko-KR" altLang="en-US" sz="1800" dirty="0" smtClean="0"/>
              <a:t>간 </a:t>
            </a:r>
            <a:r>
              <a:rPr lang="ko-KR" altLang="en-US" sz="1800" dirty="0" smtClean="0"/>
              <a:t>것은 이슬람군대가 리베리아반도를 침입했을 </a:t>
            </a:r>
            <a:r>
              <a:rPr lang="ko-KR" altLang="en-US" sz="1800" dirty="0" smtClean="0"/>
              <a:t>당시였다</a:t>
            </a:r>
            <a:r>
              <a:rPr lang="en-US" altLang="ko-KR" sz="1800" dirty="0" smtClean="0"/>
              <a:t>. </a:t>
            </a:r>
            <a:r>
              <a:rPr lang="ko-KR" altLang="en-US" sz="1800" dirty="0" smtClean="0"/>
              <a:t>오늘날 </a:t>
            </a:r>
            <a:r>
              <a:rPr lang="ko-KR" altLang="en-US" sz="1800" dirty="0" smtClean="0"/>
              <a:t>세계에서 </a:t>
            </a:r>
            <a:endParaRPr lang="en-US" altLang="ko-KR" sz="1800" dirty="0" smtClean="0"/>
          </a:p>
          <a:p>
            <a:pPr>
              <a:buNone/>
            </a:pPr>
            <a:r>
              <a:rPr lang="ko-KR" altLang="en-US" sz="1800" dirty="0" smtClean="0"/>
              <a:t>번식하고 </a:t>
            </a:r>
            <a:r>
              <a:rPr lang="ko-KR" altLang="en-US" sz="1800" dirty="0" smtClean="0"/>
              <a:t>있는 </a:t>
            </a:r>
            <a:r>
              <a:rPr lang="en-US" altLang="ko-KR" sz="1800" dirty="0" smtClean="0"/>
              <a:t>Arab</a:t>
            </a:r>
            <a:r>
              <a:rPr lang="ko-KR" altLang="en-US" sz="1800" dirty="0" smtClean="0"/>
              <a:t>종의 중요한 </a:t>
            </a:r>
            <a:r>
              <a:rPr lang="en-US" altLang="ko-KR" sz="1800" dirty="0" smtClean="0"/>
              <a:t>2</a:t>
            </a:r>
            <a:r>
              <a:rPr lang="ko-KR" altLang="en-US" sz="1800" dirty="0" smtClean="0"/>
              <a:t>대 모계는 고하이란과 </a:t>
            </a:r>
            <a:r>
              <a:rPr lang="ko-KR" altLang="en-US" sz="1800" dirty="0" err="1" smtClean="0"/>
              <a:t>지그라비이다</a:t>
            </a:r>
            <a:r>
              <a:rPr lang="en-US" altLang="ko-KR" sz="1800" dirty="0" smtClean="0"/>
              <a:t>. </a:t>
            </a:r>
            <a:r>
              <a:rPr lang="ko-KR" altLang="en-US" sz="1800" dirty="0" smtClean="0"/>
              <a:t>모계</a:t>
            </a:r>
            <a:endParaRPr lang="en-US" altLang="ko-KR" sz="1800" dirty="0" smtClean="0"/>
          </a:p>
          <a:p>
            <a:pPr>
              <a:buNone/>
            </a:pPr>
            <a:r>
              <a:rPr lang="ko-KR" altLang="en-US" sz="1800" dirty="0" err="1" smtClean="0"/>
              <a:t>로부터</a:t>
            </a:r>
            <a:r>
              <a:rPr lang="ko-KR" altLang="en-US" sz="1800" dirty="0" smtClean="0"/>
              <a:t> 파생된 </a:t>
            </a:r>
            <a:r>
              <a:rPr lang="ko-KR" altLang="en-US" sz="1800" dirty="0" smtClean="0"/>
              <a:t>중요한 것으로는 ‘</a:t>
            </a:r>
            <a:r>
              <a:rPr lang="ko-KR" altLang="en-US" sz="1800" dirty="0" err="1" smtClean="0"/>
              <a:t>무니기</a:t>
            </a:r>
            <a:r>
              <a:rPr lang="ko-KR" altLang="en-US" sz="1800" dirty="0" smtClean="0"/>
              <a:t>’이다</a:t>
            </a:r>
            <a:r>
              <a:rPr lang="en-US" altLang="ko-KR" sz="1800" dirty="0" smtClean="0"/>
              <a:t>. </a:t>
            </a:r>
            <a:r>
              <a:rPr lang="ko-KR" altLang="en-US" sz="1800" dirty="0" smtClean="0"/>
              <a:t>모두가 지구력이 있고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우아하며</a:t>
            </a:r>
            <a:r>
              <a:rPr lang="en-US" altLang="ko-KR" sz="1800" dirty="0" smtClean="0"/>
              <a:t>, </a:t>
            </a:r>
            <a:endParaRPr lang="en-US" altLang="ko-KR" sz="1800" dirty="0" smtClean="0"/>
          </a:p>
          <a:p>
            <a:pPr>
              <a:buNone/>
            </a:pPr>
            <a:r>
              <a:rPr lang="ko-KR" altLang="en-US" sz="1800" dirty="0" smtClean="0"/>
              <a:t>속력에서 </a:t>
            </a:r>
            <a:r>
              <a:rPr lang="ko-KR" altLang="en-US" sz="1800" dirty="0" smtClean="0"/>
              <a:t>그 명성이 </a:t>
            </a:r>
            <a:r>
              <a:rPr lang="ko-KR" altLang="en-US" sz="1800" dirty="0" smtClean="0"/>
              <a:t>높다</a:t>
            </a:r>
            <a:r>
              <a:rPr lang="en-US" altLang="ko-KR" sz="1800" dirty="0" smtClean="0"/>
              <a:t>. </a:t>
            </a:r>
          </a:p>
          <a:p>
            <a:endParaRPr lang="ko-KR" altLang="en-US" sz="1800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ko-KR" dirty="0" smtClean="0"/>
              <a:t>Arabian horse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448002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ko-KR" altLang="en-US" dirty="0" smtClean="0"/>
              <a:t>원산지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아랍 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체   고 </a:t>
            </a:r>
            <a:r>
              <a:rPr lang="en-US" altLang="ko-KR" dirty="0" smtClean="0"/>
              <a:t>: 145~155cm </a:t>
            </a:r>
          </a:p>
          <a:p>
            <a:pPr>
              <a:buNone/>
            </a:pPr>
            <a:r>
              <a:rPr lang="ko-KR" altLang="en-US" dirty="0" smtClean="0"/>
              <a:t>체   중 </a:t>
            </a:r>
            <a:r>
              <a:rPr lang="en-US" altLang="ko-KR" dirty="0" smtClean="0"/>
              <a:t>: 380~430kg </a:t>
            </a:r>
          </a:p>
          <a:p>
            <a:pPr>
              <a:buNone/>
            </a:pPr>
            <a:r>
              <a:rPr lang="ko-KR" altLang="en-US" dirty="0" smtClean="0"/>
              <a:t>체   격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스마트함</a:t>
            </a:r>
            <a:r>
              <a:rPr lang="en-US" altLang="ko-KR" dirty="0" smtClean="0"/>
              <a:t>. </a:t>
            </a:r>
          </a:p>
          <a:p>
            <a:pPr>
              <a:buNone/>
            </a:pPr>
            <a:r>
              <a:rPr lang="ko-KR" altLang="en-US" dirty="0" smtClean="0"/>
              <a:t>모   색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율무</a:t>
            </a:r>
            <a:r>
              <a:rPr lang="en-US" altLang="ko-KR" dirty="0" smtClean="0"/>
              <a:t>, </a:t>
            </a:r>
            <a:r>
              <a:rPr lang="ko-KR" altLang="en-US" dirty="0" smtClean="0"/>
              <a:t>치모</a:t>
            </a:r>
            <a:r>
              <a:rPr lang="en-US" altLang="ko-KR" dirty="0" smtClean="0"/>
              <a:t>, </a:t>
            </a:r>
            <a:r>
              <a:rPr lang="ko-KR" altLang="en-US" dirty="0" smtClean="0"/>
              <a:t>우모</a:t>
            </a:r>
            <a:r>
              <a:rPr lang="en-US" altLang="ko-KR" dirty="0" smtClean="0"/>
              <a:t>, </a:t>
            </a:r>
            <a:r>
              <a:rPr lang="ko-KR" altLang="en-US" dirty="0" smtClean="0"/>
              <a:t>모색 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기   질 </a:t>
            </a:r>
            <a:r>
              <a:rPr lang="en-US" altLang="ko-KR" dirty="0" smtClean="0"/>
              <a:t>: </a:t>
            </a:r>
            <a:r>
              <a:rPr lang="ko-KR" altLang="en-US" dirty="0" smtClean="0"/>
              <a:t>매우 감각이 예민</a:t>
            </a:r>
            <a:r>
              <a:rPr lang="en-US" altLang="ko-KR" dirty="0" smtClean="0"/>
              <a:t>. </a:t>
            </a:r>
          </a:p>
          <a:p>
            <a:pPr>
              <a:buNone/>
            </a:pPr>
            <a:r>
              <a:rPr lang="ko-KR" altLang="en-US" dirty="0" smtClean="0"/>
              <a:t>용   도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승용마</a:t>
            </a:r>
            <a:r>
              <a:rPr lang="en-US" altLang="ko-KR" dirty="0" smtClean="0"/>
              <a:t>, </a:t>
            </a:r>
            <a:r>
              <a:rPr lang="ko-KR" altLang="en-US" dirty="0" smtClean="0"/>
              <a:t>속력 있는 경종마마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장   점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속력 및 끈기가 있음</a:t>
            </a:r>
            <a:r>
              <a:rPr lang="en-US" altLang="ko-KR" dirty="0" smtClean="0"/>
              <a:t>. </a:t>
            </a:r>
          </a:p>
          <a:p>
            <a:pPr>
              <a:buNone/>
            </a:pPr>
            <a:r>
              <a:rPr lang="ko-KR" altLang="en-US" dirty="0" smtClean="0"/>
              <a:t>분   포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세계 각지 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두   부 </a:t>
            </a:r>
            <a:r>
              <a:rPr lang="en-US" altLang="ko-KR" dirty="0" smtClean="0"/>
              <a:t>: </a:t>
            </a:r>
            <a:r>
              <a:rPr lang="ko-KR" altLang="en-US" dirty="0" smtClean="0"/>
              <a:t>머리는 작고 이마는 넓다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치도 또는 가벼운 두각</a:t>
            </a:r>
            <a:r>
              <a:rPr lang="en-US" altLang="ko-KR" dirty="0" smtClean="0"/>
              <a:t>. </a:t>
            </a:r>
            <a:r>
              <a:rPr lang="ko-KR" altLang="en-US" dirty="0" smtClean="0"/>
              <a:t>비궁은 크고 입술은 </a:t>
            </a:r>
            <a:r>
              <a:rPr lang="ko-KR" altLang="en-US" dirty="0" smtClean="0"/>
              <a:t>얇다</a:t>
            </a:r>
            <a:r>
              <a:rPr lang="en-US" altLang="ko-KR" dirty="0" smtClean="0"/>
              <a:t>.</a:t>
            </a:r>
          </a:p>
          <a:p>
            <a:pPr>
              <a:buNone/>
            </a:pPr>
            <a:r>
              <a:rPr lang="ko-KR" altLang="en-US" smtClean="0"/>
              <a:t>            눈은 </a:t>
            </a:r>
            <a:r>
              <a:rPr lang="ko-KR" altLang="en-US" dirty="0" smtClean="0"/>
              <a:t>크고 표정이 풍부함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귀는 작고 선단이 가늘다</a:t>
            </a:r>
            <a:r>
              <a:rPr lang="en-US" altLang="ko-KR" dirty="0" smtClean="0"/>
              <a:t>. </a:t>
            </a:r>
          </a:p>
          <a:p>
            <a:pPr>
              <a:buNone/>
            </a:pPr>
            <a:r>
              <a:rPr lang="ko-KR" altLang="en-US" dirty="0" smtClean="0"/>
              <a:t>목       </a:t>
            </a:r>
            <a:r>
              <a:rPr lang="en-US" altLang="ko-KR" dirty="0" smtClean="0"/>
              <a:t>: </a:t>
            </a:r>
            <a:r>
              <a:rPr lang="ko-KR" altLang="en-US" dirty="0" smtClean="0"/>
              <a:t>길고 폭은 넓다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갈기는 길고 풍부함</a:t>
            </a:r>
            <a:r>
              <a:rPr lang="en-US" altLang="ko-KR" dirty="0" smtClean="0"/>
              <a:t>. </a:t>
            </a:r>
          </a:p>
          <a:p>
            <a:pPr>
              <a:buNone/>
            </a:pPr>
            <a:r>
              <a:rPr lang="ko-KR" altLang="en-US" dirty="0" err="1" smtClean="0"/>
              <a:t>등부위</a:t>
            </a:r>
            <a:r>
              <a:rPr lang="ko-KR" altLang="en-US" dirty="0" smtClean="0"/>
              <a:t> </a:t>
            </a:r>
            <a:r>
              <a:rPr lang="en-US" altLang="ko-KR" dirty="0" smtClean="0"/>
              <a:t>: </a:t>
            </a:r>
            <a:r>
              <a:rPr lang="ko-KR" altLang="en-US" dirty="0" smtClean="0"/>
              <a:t>기갑은 조여 있고 명료하다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등은 짧고 수평</a:t>
            </a:r>
            <a:r>
              <a:rPr lang="en-US" altLang="ko-KR" dirty="0" smtClean="0"/>
              <a:t>(</a:t>
            </a:r>
            <a:r>
              <a:rPr lang="ko-KR" altLang="en-US" dirty="0" smtClean="0"/>
              <a:t>때로는 가볍게 들어가 있다</a:t>
            </a:r>
            <a:r>
              <a:rPr lang="en-US" altLang="ko-KR" dirty="0" smtClean="0"/>
              <a:t>)</a:t>
            </a:r>
          </a:p>
          <a:p>
            <a:pPr>
              <a:buNone/>
            </a:pPr>
            <a:r>
              <a:rPr lang="ko-KR" altLang="en-US" dirty="0" smtClean="0"/>
              <a:t>이며</a:t>
            </a:r>
            <a:r>
              <a:rPr lang="en-US" altLang="ko-KR" dirty="0" smtClean="0"/>
              <a:t>, </a:t>
            </a:r>
            <a:r>
              <a:rPr lang="ko-KR" altLang="en-US" dirty="0" smtClean="0"/>
              <a:t>허리는 짧고 넓으며</a:t>
            </a:r>
            <a:r>
              <a:rPr lang="en-US" altLang="ko-KR" dirty="0" smtClean="0"/>
              <a:t>, </a:t>
            </a:r>
            <a:r>
              <a:rPr lang="ko-KR" altLang="en-US" dirty="0" smtClean="0"/>
              <a:t>둔부는 넓고 편고</a:t>
            </a:r>
            <a:r>
              <a:rPr lang="en-US" altLang="ko-KR" dirty="0" smtClean="0"/>
              <a:t>. </a:t>
            </a:r>
            <a:r>
              <a:rPr lang="ko-KR" altLang="en-US" dirty="0" smtClean="0"/>
              <a:t>꼬리 부착은 높고 꼬리털은 많으며 우아하게 </a:t>
            </a:r>
            <a:r>
              <a:rPr lang="ko-KR" altLang="en-US" dirty="0" smtClean="0"/>
              <a:t>늘어져 </a:t>
            </a:r>
            <a:r>
              <a:rPr lang="ko-KR" altLang="en-US" dirty="0" smtClean="0"/>
              <a:t>있다</a:t>
            </a:r>
            <a:r>
              <a:rPr lang="en-US" altLang="ko-KR" dirty="0" smtClean="0"/>
              <a:t>. </a:t>
            </a:r>
          </a:p>
          <a:p>
            <a:pPr>
              <a:buNone/>
            </a:pPr>
            <a:r>
              <a:rPr lang="ko-KR" altLang="en-US" dirty="0" smtClean="0"/>
              <a:t>어   깨 </a:t>
            </a:r>
            <a:r>
              <a:rPr lang="en-US" altLang="ko-KR" dirty="0" smtClean="0"/>
              <a:t>: </a:t>
            </a:r>
            <a:r>
              <a:rPr lang="ko-KR" altLang="en-US" dirty="0" smtClean="0"/>
              <a:t>길고 경사져 있다</a:t>
            </a:r>
            <a:r>
              <a:rPr lang="en-US" altLang="ko-KR" dirty="0" smtClean="0"/>
              <a:t>. </a:t>
            </a:r>
          </a:p>
          <a:p>
            <a:pPr>
              <a:buNone/>
            </a:pPr>
            <a:r>
              <a:rPr lang="ko-KR" altLang="en-US" dirty="0" smtClean="0"/>
              <a:t>가   슴 </a:t>
            </a:r>
            <a:r>
              <a:rPr lang="en-US" altLang="ko-KR" dirty="0" smtClean="0"/>
              <a:t>: </a:t>
            </a:r>
            <a:r>
              <a:rPr lang="ko-KR" altLang="en-US" dirty="0" smtClean="0"/>
              <a:t>흉 폭은 넓고 깊다</a:t>
            </a:r>
            <a:r>
              <a:rPr lang="en-US" altLang="ko-KR" dirty="0" smtClean="0"/>
              <a:t>. </a:t>
            </a:r>
          </a:p>
          <a:p>
            <a:pPr>
              <a:buNone/>
            </a:pPr>
            <a:r>
              <a:rPr lang="ko-KR" altLang="en-US" dirty="0" smtClean="0"/>
              <a:t>사   지 </a:t>
            </a:r>
            <a:r>
              <a:rPr lang="en-US" altLang="ko-KR" dirty="0" smtClean="0"/>
              <a:t>: </a:t>
            </a:r>
            <a:r>
              <a:rPr lang="ko-KR" altLang="en-US" dirty="0" smtClean="0"/>
              <a:t>근육이 발달되어 있고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관절은 크며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정지세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근은 명료하고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발굽은 작으며 매우 </a:t>
            </a:r>
            <a:r>
              <a:rPr lang="ko-KR" altLang="en-US" dirty="0" smtClean="0"/>
              <a:t>단단하다</a:t>
            </a:r>
            <a:r>
              <a:rPr lang="en-US" altLang="ko-KR" dirty="0" smtClean="0"/>
              <a:t>. </a:t>
            </a:r>
          </a:p>
          <a:p>
            <a:pPr>
              <a:buNone/>
            </a:pPr>
            <a:r>
              <a:rPr lang="ko-KR" altLang="en-US" dirty="0" smtClean="0"/>
              <a:t>피   부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얇고 부드러우며</a:t>
            </a:r>
            <a:r>
              <a:rPr lang="en-US" altLang="ko-KR" dirty="0" smtClean="0"/>
              <a:t>, </a:t>
            </a:r>
            <a:r>
              <a:rPr lang="ko-KR" altLang="en-US" dirty="0" smtClean="0"/>
              <a:t>피모는 짧고 광택이 있다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ko-KR" dirty="0" smtClean="0"/>
              <a:t> Arabian horse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내용 개체 틀 3" descr="arabian_horses-neoflight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57158" y="1142984"/>
            <a:ext cx="8072494" cy="5385866"/>
          </a:xfrm>
        </p:spPr>
      </p:pic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o-KR" altLang="en-US" dirty="0" smtClean="0"/>
              <a:t>아랍 말</a:t>
            </a:r>
            <a:endParaRPr lang="ko-KR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내용 개체 틀 3" descr="hot_blood_arabian_horses-neoflight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00100" y="1500174"/>
            <a:ext cx="7715304" cy="5135499"/>
          </a:xfrm>
        </p:spPr>
      </p:pic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o-KR" altLang="en-US" dirty="0" smtClean="0"/>
              <a:t>아랍 말</a:t>
            </a:r>
            <a:endParaRPr lang="ko-KR" alt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광장">
  <a:themeElements>
    <a:clrScheme name="광장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광장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광장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27</TotalTime>
  <Words>299</Words>
  <Application>Microsoft Office PowerPoint</Application>
  <PresentationFormat>화면 슬라이드 쇼(4:3)</PresentationFormat>
  <Paragraphs>50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광장</vt:lpstr>
      <vt:lpstr>아랍 말(Arab horse)</vt:lpstr>
      <vt:lpstr>Arabian horse</vt:lpstr>
      <vt:lpstr>Arabian horse</vt:lpstr>
      <vt:lpstr> Arabian horse</vt:lpstr>
      <vt:lpstr>아랍 말</vt:lpstr>
      <vt:lpstr>아랍 말</vt:lpstr>
    </vt:vector>
  </TitlesOfParts>
  <Company>komsco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아랍 말(Arab horse)</dc:title>
  <dc:creator>김민규</dc:creator>
  <cp:lastModifiedBy>김민규</cp:lastModifiedBy>
  <cp:revision>7</cp:revision>
  <dcterms:created xsi:type="dcterms:W3CDTF">2009-11-24T08:47:28Z</dcterms:created>
  <dcterms:modified xsi:type="dcterms:W3CDTF">2009-11-24T09:16:24Z</dcterms:modified>
</cp:coreProperties>
</file>