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8" r:id="rId3"/>
    <p:sldId id="258" r:id="rId4"/>
    <p:sldId id="292" r:id="rId5"/>
    <p:sldId id="280" r:id="rId6"/>
    <p:sldId id="289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t>2021-09-09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602802F-02D9-43B6-8052-C1EC56F7A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8" b="7725"/>
          <a:stretch/>
        </p:blipFill>
        <p:spPr>
          <a:xfrm>
            <a:off x="272960" y="1271823"/>
            <a:ext cx="11625697" cy="53598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509557" y="2864282"/>
            <a:ext cx="1132784" cy="1233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FF0000"/>
                </a:solidFill>
              </a:rPr>
              <a:t>PC</a:t>
            </a:r>
            <a:r>
              <a:rPr lang="ko-KR" altLang="en-US" sz="4400" dirty="0">
                <a:solidFill>
                  <a:srgbClr val="FF0000"/>
                </a:solidFill>
              </a:rPr>
              <a:t>버전 안내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7135" y="4632070"/>
            <a:ext cx="24738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FF0000"/>
                </a:solidFill>
              </a:rPr>
              <a:t>비교과</a:t>
            </a:r>
            <a:r>
              <a:rPr lang="ko-KR" altLang="en-US" sz="2800" b="1" dirty="0">
                <a:solidFill>
                  <a:srgbClr val="FF0000"/>
                </a:solidFill>
              </a:rPr>
              <a:t> 시스템   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     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</a:p>
        </p:txBody>
      </p:sp>
      <p:sp>
        <p:nvSpPr>
          <p:cNvPr id="5" name="아래쪽 화살표 4"/>
          <p:cNvSpPr/>
          <p:nvPr/>
        </p:nvSpPr>
        <p:spPr>
          <a:xfrm rot="8100000">
            <a:off x="6695116" y="3672032"/>
            <a:ext cx="640080" cy="9619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" y="0"/>
            <a:ext cx="12124267" cy="69172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883832" y="0"/>
            <a:ext cx="1064029" cy="490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39210" y="1204159"/>
            <a:ext cx="2353272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상단의 통합 로그인   </a:t>
            </a:r>
            <a:endParaRPr lang="en-US" altLang="ko-KR" dirty="0"/>
          </a:p>
          <a:p>
            <a:r>
              <a:rPr lang="en-US" altLang="ko-KR" dirty="0"/>
              <a:t>           </a:t>
            </a:r>
            <a:r>
              <a:rPr lang="ko-KR" altLang="en-US" dirty="0"/>
              <a:t>클릭</a:t>
            </a:r>
          </a:p>
        </p:txBody>
      </p:sp>
      <p:sp>
        <p:nvSpPr>
          <p:cNvPr id="8" name="오른쪽 화살표 7"/>
          <p:cNvSpPr/>
          <p:nvPr/>
        </p:nvSpPr>
        <p:spPr>
          <a:xfrm rot="16200000">
            <a:off x="10134825" y="694486"/>
            <a:ext cx="558358" cy="304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6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" y="-16630"/>
            <a:ext cx="12191999" cy="689186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791796" y="1110720"/>
            <a:ext cx="4339244" cy="3730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3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4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57411" y="365125"/>
            <a:ext cx="173458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11819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/>
              <a:t>마이페이지</a:t>
            </a:r>
            <a:r>
              <a:rPr lang="ko-KR" altLang="en-US" sz="2400" dirty="0"/>
              <a:t> 클릭</a:t>
            </a:r>
          </a:p>
        </p:txBody>
      </p:sp>
      <p:sp>
        <p:nvSpPr>
          <p:cNvPr id="8" name="아래쪽 화살표 7"/>
          <p:cNvSpPr/>
          <p:nvPr/>
        </p:nvSpPr>
        <p:spPr>
          <a:xfrm rot="13041215">
            <a:off x="10276315" y="1193135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직사각형 7"/>
          <p:cNvSpPr/>
          <p:nvPr/>
        </p:nvSpPr>
        <p:spPr>
          <a:xfrm>
            <a:off x="2069869" y="2510043"/>
            <a:ext cx="598516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22054" y="2510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대기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117272" y="4904509"/>
            <a:ext cx="1512917" cy="282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536276" y="2510043"/>
            <a:ext cx="847899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362901" y="2539137"/>
            <a:ext cx="847899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639831" y="2510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진행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443630" y="2571403"/>
            <a:ext cx="847899" cy="30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22033" y="2510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종료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862607"/>
            <a:ext cx="11355055" cy="260068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130075" y="2266403"/>
            <a:ext cx="375301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01585" y="566241"/>
            <a:ext cx="48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 </a:t>
            </a:r>
            <a:r>
              <a:rPr lang="ko-KR" altLang="en-US" sz="2400" b="1" dirty="0">
                <a:solidFill>
                  <a:srgbClr val="FF0000"/>
                </a:solidFill>
              </a:rPr>
              <a:t>진행 예정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대기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  <a:r>
              <a:rPr lang="ko-KR" altLang="en-US" sz="2400" b="1" dirty="0">
                <a:solidFill>
                  <a:srgbClr val="FF0000"/>
                </a:solidFill>
              </a:rPr>
              <a:t> 프로그램 안내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802467" y="5020733"/>
            <a:ext cx="1490133" cy="296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19366" y="639131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진행 예정 프로그램 리스트 확인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6635375" y="2395747"/>
            <a:ext cx="1094531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8915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0505529" y="4588625"/>
            <a:ext cx="1165540" cy="74814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7181" y="2297083"/>
            <a:ext cx="11238807" cy="7952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33898" y="4929447"/>
            <a:ext cx="1546167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543011" y="4721629"/>
            <a:ext cx="798022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05840" y="5419898"/>
            <a:ext cx="9393382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02531" y="2523067"/>
            <a:ext cx="664402" cy="29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531" y="24865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진행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684883" y="281998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5548" y="1192606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당일 진행 프로그램 리스트 확인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7785883" y="4684525"/>
            <a:ext cx="2603268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설문조사 클릭</a:t>
            </a:r>
          </a:p>
        </p:txBody>
      </p:sp>
    </p:spTree>
    <p:extLst>
      <p:ext uri="{BB962C8B-B14F-4D97-AF65-F5344CB8AC3E}">
        <p14:creationId xmlns:p14="http://schemas.microsoft.com/office/powerpoint/2010/main" val="3479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87D604-58DC-4AB2-83B9-A1B848548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2" b="8910"/>
          <a:stretch/>
        </p:blipFill>
        <p:spPr>
          <a:xfrm>
            <a:off x="8751458" y="877078"/>
            <a:ext cx="3168981" cy="567618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0966374-02F9-491B-A18A-66CB057B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6" b="9686"/>
          <a:stretch/>
        </p:blipFill>
        <p:spPr>
          <a:xfrm>
            <a:off x="4754588" y="877079"/>
            <a:ext cx="3168981" cy="54101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B8D14E-B318-49A1-A9A1-E50BC396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7547"/>
          <a:stretch/>
        </p:blipFill>
        <p:spPr>
          <a:xfrm>
            <a:off x="900514" y="877079"/>
            <a:ext cx="2924529" cy="567618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20B14E-08F6-49E4-AA9C-E45E344C2954}"/>
              </a:ext>
            </a:extLst>
          </p:cNvPr>
          <p:cNvSpPr/>
          <p:nvPr/>
        </p:nvSpPr>
        <p:spPr>
          <a:xfrm>
            <a:off x="2993683" y="5190287"/>
            <a:ext cx="836763" cy="7850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2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4829990" y="5106838"/>
            <a:ext cx="3018175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1E2178-2FFD-49DB-B410-C728E09878BA}"/>
              </a:ext>
            </a:extLst>
          </p:cNvPr>
          <p:cNvSpPr/>
          <p:nvPr/>
        </p:nvSpPr>
        <p:spPr>
          <a:xfrm>
            <a:off x="784816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3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BE84AFE-68ED-402B-8561-03038F7BC186}"/>
              </a:ext>
            </a:extLst>
          </p:cNvPr>
          <p:cNvSpPr/>
          <p:nvPr/>
        </p:nvSpPr>
        <p:spPr>
          <a:xfrm>
            <a:off x="10307105" y="3977451"/>
            <a:ext cx="829597" cy="8360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3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4ACD65D-8D69-429D-BECE-25B082D95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9686"/>
          <a:stretch/>
        </p:blipFill>
        <p:spPr>
          <a:xfrm>
            <a:off x="8898149" y="802256"/>
            <a:ext cx="3168981" cy="58142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A00AB74-C5BF-471C-B242-E0B864449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9811"/>
          <a:stretch/>
        </p:blipFill>
        <p:spPr>
          <a:xfrm>
            <a:off x="4976979" y="802256"/>
            <a:ext cx="3168981" cy="58142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20B14E-08F6-49E4-AA9C-E45E344C2954}"/>
              </a:ext>
            </a:extLst>
          </p:cNvPr>
          <p:cNvSpPr/>
          <p:nvPr/>
        </p:nvSpPr>
        <p:spPr>
          <a:xfrm>
            <a:off x="5801119" y="1820174"/>
            <a:ext cx="2228559" cy="5262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8162986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6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9703069" y="3847382"/>
            <a:ext cx="704624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4467688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5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0BE1B53-F665-44B8-9AE4-854BC8CDC995}"/>
              </a:ext>
            </a:extLst>
          </p:cNvPr>
          <p:cNvGrpSpPr/>
          <p:nvPr/>
        </p:nvGrpSpPr>
        <p:grpSpPr>
          <a:xfrm>
            <a:off x="150037" y="783596"/>
            <a:ext cx="4074753" cy="5782694"/>
            <a:chOff x="7917452" y="783596"/>
            <a:chExt cx="4074753" cy="5782694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53B0D54-B652-4EE0-A1C7-04C593081B66}"/>
                </a:ext>
              </a:extLst>
            </p:cNvPr>
            <p:cNvSpPr/>
            <p:nvPr/>
          </p:nvSpPr>
          <p:spPr>
            <a:xfrm>
              <a:off x="7917452" y="877079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4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117310E3-B4F4-4D35-8DBC-D1B78F00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6" b="10063"/>
            <a:stretch/>
          </p:blipFill>
          <p:spPr>
            <a:xfrm>
              <a:off x="8754215" y="783596"/>
              <a:ext cx="3168981" cy="5782694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7EC44A8-D88F-4F70-B401-1E1294D979E1}"/>
                </a:ext>
              </a:extLst>
            </p:cNvPr>
            <p:cNvSpPr/>
            <p:nvPr/>
          </p:nvSpPr>
          <p:spPr>
            <a:xfrm>
              <a:off x="11268251" y="1268084"/>
              <a:ext cx="723954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80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72F1A30-CA1C-4F17-BAE7-A4DDCF8FF2A5}"/>
              </a:ext>
            </a:extLst>
          </p:cNvPr>
          <p:cNvGrpSpPr/>
          <p:nvPr/>
        </p:nvGrpSpPr>
        <p:grpSpPr>
          <a:xfrm>
            <a:off x="3562549" y="893017"/>
            <a:ext cx="3434653" cy="5426015"/>
            <a:chOff x="416640" y="877079"/>
            <a:chExt cx="3434653" cy="5426015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861B730A-D049-4B10-9E51-3E0FFECE9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2" b="14968"/>
            <a:stretch/>
          </p:blipFill>
          <p:spPr>
            <a:xfrm>
              <a:off x="682312" y="877079"/>
              <a:ext cx="3168981" cy="5426015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EF95A3C-15F9-4D14-91EF-998E1A94408C}"/>
                </a:ext>
              </a:extLst>
            </p:cNvPr>
            <p:cNvSpPr/>
            <p:nvPr/>
          </p:nvSpPr>
          <p:spPr>
            <a:xfrm>
              <a:off x="784869" y="4313209"/>
              <a:ext cx="2967622" cy="4277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25C0E52-80B8-460B-A671-AC80EF01BB1E}"/>
                </a:ext>
              </a:extLst>
            </p:cNvPr>
            <p:cNvSpPr/>
            <p:nvPr/>
          </p:nvSpPr>
          <p:spPr>
            <a:xfrm>
              <a:off x="1827931" y="2846717"/>
              <a:ext cx="877741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CF294CD-5A00-4D43-BCA6-81C2F4204C35}"/>
                </a:ext>
              </a:extLst>
            </p:cNvPr>
            <p:cNvSpPr/>
            <p:nvPr/>
          </p:nvSpPr>
          <p:spPr>
            <a:xfrm>
              <a:off x="416640" y="890201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8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D3766F2-22FA-4770-8CE3-9B98C3C3709E}"/>
                </a:ext>
              </a:extLst>
            </p:cNvPr>
            <p:cNvSpPr/>
            <p:nvPr/>
          </p:nvSpPr>
          <p:spPr>
            <a:xfrm>
              <a:off x="2461359" y="4512410"/>
              <a:ext cx="1094644" cy="198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740CBBA-39DA-4497-8E8C-3159EC77C691}"/>
                </a:ext>
              </a:extLst>
            </p:cNvPr>
            <p:cNvSpPr/>
            <p:nvPr/>
          </p:nvSpPr>
          <p:spPr>
            <a:xfrm>
              <a:off x="784869" y="5286584"/>
              <a:ext cx="1811682" cy="915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44A9D41-FD0C-4435-B2A9-67865F3B3BE2}"/>
                </a:ext>
              </a:extLst>
            </p:cNvPr>
            <p:cNvSpPr/>
            <p:nvPr/>
          </p:nvSpPr>
          <p:spPr>
            <a:xfrm>
              <a:off x="2947777" y="4825484"/>
              <a:ext cx="804714" cy="37656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8EC1F0-B15E-4193-A2C4-34F30BF1F25C}"/>
                </a:ext>
              </a:extLst>
            </p:cNvPr>
            <p:cNvSpPr txBox="1"/>
            <p:nvPr/>
          </p:nvSpPr>
          <p:spPr>
            <a:xfrm>
              <a:off x="2109751" y="4813216"/>
              <a:ext cx="93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/>
                <a:t>클릭</a:t>
              </a:r>
              <a:r>
                <a:rPr lang="en-US" altLang="ko-KR" b="1" dirty="0"/>
                <a:t>-&gt;</a:t>
              </a:r>
              <a:endParaRPr lang="ko-KR" altLang="en-US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17ED161-A9D2-489D-822C-C81E1ABA07BB}"/>
              </a:ext>
            </a:extLst>
          </p:cNvPr>
          <p:cNvSpPr txBox="1"/>
          <p:nvPr/>
        </p:nvSpPr>
        <p:spPr>
          <a:xfrm>
            <a:off x="6792899" y="1077442"/>
            <a:ext cx="5316027" cy="445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통합 로그인 </a:t>
            </a:r>
            <a:r>
              <a:rPr lang="ko-KR" altLang="en-US" sz="2400" b="1" dirty="0" err="1">
                <a:solidFill>
                  <a:srgbClr val="0070C0"/>
                </a:solidFill>
              </a:rPr>
              <a:t>아이디랑</a:t>
            </a:r>
            <a:r>
              <a:rPr lang="ko-KR" altLang="en-US" sz="2400" b="1" dirty="0">
                <a:solidFill>
                  <a:srgbClr val="0070C0"/>
                </a:solidFill>
              </a:rPr>
              <a:t> 비번은 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학교 홈페이지와 동일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</a:pPr>
            <a:endParaRPr lang="en-US" altLang="ko-KR" sz="2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※ </a:t>
            </a:r>
            <a:r>
              <a:rPr lang="ko-KR" altLang="en-US" sz="2400" b="1" dirty="0">
                <a:solidFill>
                  <a:srgbClr val="0070C0"/>
                </a:solidFill>
              </a:rPr>
              <a:t>비교과통합시스템에서 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통합로그인이 계속 안될 경우</a:t>
            </a:r>
            <a:r>
              <a:rPr lang="en-US" altLang="ko-KR" sz="2400" b="1" dirty="0">
                <a:solidFill>
                  <a:srgbClr val="0070C0"/>
                </a:solidFill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학교 홈페이지에서 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전체 로그인을 먼저 진행 후 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err="1">
                <a:solidFill>
                  <a:srgbClr val="0070C0"/>
                </a:solidFill>
              </a:rPr>
              <a:t>비교과</a:t>
            </a:r>
            <a:r>
              <a:rPr lang="ko-KR" altLang="en-US" sz="2400" b="1" dirty="0">
                <a:solidFill>
                  <a:srgbClr val="0070C0"/>
                </a:solidFill>
              </a:rPr>
              <a:t> 통합시스템으로 접속 해볼 것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CF406F7-6E00-48E6-9375-5EB7E5F976CA}"/>
              </a:ext>
            </a:extLst>
          </p:cNvPr>
          <p:cNvGrpSpPr/>
          <p:nvPr/>
        </p:nvGrpSpPr>
        <p:grpSpPr>
          <a:xfrm>
            <a:off x="197105" y="851201"/>
            <a:ext cx="3332884" cy="5753820"/>
            <a:chOff x="8590312" y="832448"/>
            <a:chExt cx="3332884" cy="5753820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EC3CF94-1530-4722-AE0A-0B1CE38F4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" b="10314"/>
            <a:stretch/>
          </p:blipFill>
          <p:spPr>
            <a:xfrm>
              <a:off x="8754215" y="832448"/>
              <a:ext cx="3168981" cy="575382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4BBA0F5-6C6A-42D0-8480-35DFF4FDB7DA}"/>
                </a:ext>
              </a:extLst>
            </p:cNvPr>
            <p:cNvSpPr/>
            <p:nvPr/>
          </p:nvSpPr>
          <p:spPr>
            <a:xfrm>
              <a:off x="8590312" y="874264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7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F4CFEA8-4BE8-4C2B-82E1-265DA9A405BC}"/>
                </a:ext>
              </a:extLst>
            </p:cNvPr>
            <p:cNvSpPr/>
            <p:nvPr/>
          </p:nvSpPr>
          <p:spPr>
            <a:xfrm>
              <a:off x="9517088" y="4313208"/>
              <a:ext cx="877741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91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88</Words>
  <Application>Microsoft Office PowerPoint</Application>
  <PresentationFormat>와이드스크린</PresentationFormat>
  <Paragraphs>36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모바일 버전</vt:lpstr>
      <vt:lpstr>모바일 버전</vt:lpstr>
      <vt:lpstr>모바일 버전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21</cp:revision>
  <dcterms:created xsi:type="dcterms:W3CDTF">2021-04-01T00:59:15Z</dcterms:created>
  <dcterms:modified xsi:type="dcterms:W3CDTF">2021-09-09T07:46:30Z</dcterms:modified>
</cp:coreProperties>
</file>